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  <p:sldId id="261" r:id="rId3"/>
    <p:sldId id="262" r:id="rId4"/>
    <p:sldId id="270" r:id="rId5"/>
    <p:sldId id="265" r:id="rId6"/>
    <p:sldId id="267" r:id="rId7"/>
    <p:sldId id="263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bPuvbLfWovayDs0IKorLA==" hashData="qKyL/NPcr8ui6eTx8ALF3v1+YD79bvhOgNOq9W//N4k/wYKuSPbj9h3M1FWdpxtN0U9vNRK5TuYSsAw9UDfT+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7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82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7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1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8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4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94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422"/>
            <a:ext cx="9144000" cy="2387600"/>
          </a:xfrm>
        </p:spPr>
        <p:txBody>
          <a:bodyPr/>
          <a:lstStyle/>
          <a:p>
            <a:r>
              <a:rPr lang="en-GB" dirty="0"/>
              <a:t>Block coding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Session - 33</a:t>
            </a:r>
          </a:p>
          <a:p>
            <a:endParaRPr lang="en-GB" sz="2800" dirty="0"/>
          </a:p>
          <a:p>
            <a:r>
              <a:rPr lang="en-GB" sz="2800" dirty="0"/>
              <a:t>Build An App To Compare Two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03" y="592406"/>
            <a:ext cx="3838354" cy="16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89AD-65B0-44A7-9EC1-C75FDDE8AAE7}"/>
              </a:ext>
            </a:extLst>
          </p:cNvPr>
          <p:cNvSpPr txBox="1">
            <a:spLocks/>
          </p:cNvSpPr>
          <p:nvPr/>
        </p:nvSpPr>
        <p:spPr>
          <a:xfrm>
            <a:off x="992776" y="590297"/>
            <a:ext cx="10515600" cy="10661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Next Session…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508AE-E1E3-40C9-9C79-0BDC1ECBC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776" y="1656407"/>
            <a:ext cx="4976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build an utility App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74" y="1656407"/>
            <a:ext cx="2442224" cy="47035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239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Recall…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363"/>
            <a:ext cx="5655365" cy="4351338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EF257-F61A-4895-A1B4-52B2B3E1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8" y="1278860"/>
            <a:ext cx="3056177" cy="33788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15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14"/>
            <a:ext cx="10515600" cy="1325563"/>
          </a:xfrm>
        </p:spPr>
        <p:txBody>
          <a:bodyPr/>
          <a:lstStyle/>
          <a:p>
            <a:r>
              <a:rPr lang="en-GB" sz="3200" dirty="0"/>
              <a:t>String Comparison…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877"/>
            <a:ext cx="5509591" cy="4351338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/>
            <a:r>
              <a:rPr lang="en-GB" dirty="0"/>
              <a:t>What is a String?</a:t>
            </a:r>
          </a:p>
          <a:p>
            <a:pPr lvl="1"/>
            <a:r>
              <a:rPr lang="en-GB" dirty="0"/>
              <a:t>What is String Comparison?</a:t>
            </a:r>
          </a:p>
          <a:p>
            <a:pPr lvl="1"/>
            <a:r>
              <a:rPr lang="en-GB" dirty="0"/>
              <a:t>How to compare two string.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5A7DD-A7A7-4F0C-A445-549FFDC77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10" y="1581877"/>
            <a:ext cx="2572109" cy="4515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5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65" y="323637"/>
            <a:ext cx="10515600" cy="1325563"/>
          </a:xfrm>
        </p:spPr>
        <p:txBody>
          <a:bodyPr/>
          <a:lstStyle/>
          <a:p>
            <a:r>
              <a:rPr lang="en-GB" sz="3200" dirty="0"/>
              <a:t>What is a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89305-B1E3-46E8-B953-5B00B0CFF174}"/>
              </a:ext>
            </a:extLst>
          </p:cNvPr>
          <p:cNvSpPr txBox="1"/>
          <p:nvPr/>
        </p:nvSpPr>
        <p:spPr>
          <a:xfrm>
            <a:off x="1007165" y="1649200"/>
            <a:ext cx="5255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String is a group of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66B91-0171-4010-8A06-308259C7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87" y="2341697"/>
            <a:ext cx="5890978" cy="22917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37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65" y="323637"/>
            <a:ext cx="10515600" cy="1325563"/>
          </a:xfrm>
        </p:spPr>
        <p:txBody>
          <a:bodyPr/>
          <a:lstStyle/>
          <a:p>
            <a:r>
              <a:rPr lang="en-GB" sz="3200" dirty="0"/>
              <a:t>What is String </a:t>
            </a:r>
            <a:r>
              <a:rPr lang="en-GB" sz="3200" i="0" dirty="0">
                <a:solidFill>
                  <a:srgbClr val="202124"/>
                </a:solidFill>
                <a:effectLst/>
              </a:rPr>
              <a:t>comparison</a:t>
            </a:r>
            <a:r>
              <a:rPr lang="en-GB" sz="3200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89305-B1E3-46E8-B953-5B00B0CFF174}"/>
              </a:ext>
            </a:extLst>
          </p:cNvPr>
          <p:cNvSpPr txBox="1"/>
          <p:nvPr/>
        </p:nvSpPr>
        <p:spPr>
          <a:xfrm>
            <a:off x="1007165" y="1649200"/>
            <a:ext cx="5751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202124"/>
                </a:solidFill>
                <a:effectLst/>
              </a:rPr>
              <a:t>String</a:t>
            </a:r>
            <a:r>
              <a:rPr lang="en-US" sz="2800" i="0" dirty="0">
                <a:solidFill>
                  <a:srgbClr val="202124"/>
                </a:solidFill>
                <a:effectLst/>
              </a:rPr>
              <a:t> compares two </a:t>
            </a:r>
            <a:r>
              <a:rPr lang="en-US" sz="2800" i="1" dirty="0">
                <a:solidFill>
                  <a:srgbClr val="202124"/>
                </a:solidFill>
                <a:effectLst/>
              </a:rPr>
              <a:t>strings</a:t>
            </a:r>
            <a:r>
              <a:rPr lang="en-US" sz="2800" i="0" dirty="0">
                <a:solidFill>
                  <a:srgbClr val="202124"/>
                </a:solidFill>
                <a:effectLst/>
              </a:rPr>
              <a:t> and is true if they are the same (corresponding characters are identical)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02124"/>
                </a:solidFill>
                <a:effectLst/>
              </a:rPr>
              <a:t>But is false if they are not equal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9179A-4998-4B63-BC46-7FD5E31E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57" y="1716523"/>
            <a:ext cx="2562583" cy="46107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68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14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How to compare two strings…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937C3A-8D0A-4BE0-B9A9-03BEB235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15" y="1581877"/>
            <a:ext cx="6835370" cy="377444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33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D32DC7-6164-445D-B6EE-97707854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91" y="32363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Output – String Comparison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1F5D6-2D13-4355-B2E9-0A131F140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8" y="1649200"/>
            <a:ext cx="2562583" cy="46107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15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CE75E1-9C0B-4AA7-9FC8-A6D396471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45" y="1649200"/>
            <a:ext cx="2572109" cy="45726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2B9DC155-B839-493A-89A4-8534BDE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91" y="32363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Output – String Comparison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967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531820" cy="4351338"/>
          </a:xfrm>
        </p:spPr>
        <p:txBody>
          <a:bodyPr>
            <a:normAutofit/>
          </a:bodyPr>
          <a:lstStyle/>
          <a:p>
            <a:r>
              <a:rPr lang="en-GB" dirty="0"/>
              <a:t>String Comparison</a:t>
            </a:r>
          </a:p>
          <a:p>
            <a:r>
              <a:rPr lang="en-GB" dirty="0"/>
              <a:t>How to compare two strings in </a:t>
            </a:r>
          </a:p>
          <a:p>
            <a:pPr marL="0" indent="0">
              <a:buNone/>
            </a:pPr>
            <a:r>
              <a:rPr lang="en-GB" dirty="0"/>
              <a:t>   App Lab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D71D46-33D9-425B-AA9E-EE4058F5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4ECA2-BA91-4C51-91D9-D28CF079D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690688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5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Block coding Developer</vt:lpstr>
      <vt:lpstr>Recall…</vt:lpstr>
      <vt:lpstr>String Comparison… </vt:lpstr>
      <vt:lpstr>What is a String?</vt:lpstr>
      <vt:lpstr>What is String comparison?</vt:lpstr>
      <vt:lpstr>How to compare two strings…</vt:lpstr>
      <vt:lpstr>Output – String Comparison</vt:lpstr>
      <vt:lpstr>Output – String Comparison</vt:lpstr>
      <vt:lpstr>Summary…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86</cp:revision>
  <dcterms:created xsi:type="dcterms:W3CDTF">2020-11-04T10:12:33Z</dcterms:created>
  <dcterms:modified xsi:type="dcterms:W3CDTF">2021-01-20T11:49:53Z</dcterms:modified>
</cp:coreProperties>
</file>