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2" r:id="rId2"/>
    <p:sldId id="273" r:id="rId3"/>
    <p:sldId id="278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hqeopPwj+JGCJ3M+Gv8kQ==" hashData="o/5FrJivmmsP439X+qcbmYxZg1P7BNWObpCZcD70jOshYW0+K/5B0lkSv61iKUzB2865rAYxqz6H/o/ls1pBQ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78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6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9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7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1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9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B35C-B140-4A46-AEAF-DDD30327A51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787A0-4845-4DB1-BDA3-5F4E47F60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/>
          <a:lstStyle/>
          <a:p>
            <a:r>
              <a:rPr lang="en-GB" dirty="0"/>
              <a:t>Block coding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Session - 34</a:t>
            </a:r>
          </a:p>
          <a:p>
            <a:endParaRPr lang="en-GB" sz="2800" dirty="0"/>
          </a:p>
          <a:p>
            <a:r>
              <a:rPr lang="en-IN" sz="2800" dirty="0"/>
              <a:t>Build An Utility App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3" y="592406"/>
            <a:ext cx="3838354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3365"/>
            <a:ext cx="5236029" cy="1912289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00" y="1312207"/>
            <a:ext cx="2425327" cy="469198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B57658-9DCC-4179-884E-E55493D7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6</a:t>
            </a:r>
          </a:p>
        </p:txBody>
      </p:sp>
    </p:spTree>
    <p:extLst>
      <p:ext uri="{BB962C8B-B14F-4D97-AF65-F5344CB8AC3E}">
        <p14:creationId xmlns:p14="http://schemas.microsoft.com/office/powerpoint/2010/main" val="129272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88" y="1440068"/>
            <a:ext cx="2510815" cy="47106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1315"/>
            <a:ext cx="6120885" cy="2208167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868636-D6AD-421F-949C-75456C3C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7</a:t>
            </a:r>
          </a:p>
        </p:txBody>
      </p:sp>
    </p:spTree>
    <p:extLst>
      <p:ext uri="{BB962C8B-B14F-4D97-AF65-F5344CB8AC3E}">
        <p14:creationId xmlns:p14="http://schemas.microsoft.com/office/powerpoint/2010/main" val="376245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8022"/>
            <a:ext cx="6504854" cy="2198641"/>
          </a:xfrm>
          <a:ln w="3175"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26" y="1238449"/>
            <a:ext cx="2610053" cy="49530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E3900C-509A-4FE8-B164-53B7ACAE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8</a:t>
            </a:r>
          </a:p>
        </p:txBody>
      </p:sp>
    </p:spTree>
    <p:extLst>
      <p:ext uri="{BB962C8B-B14F-4D97-AF65-F5344CB8AC3E}">
        <p14:creationId xmlns:p14="http://schemas.microsoft.com/office/powerpoint/2010/main" val="307780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194"/>
            <a:ext cx="6486530" cy="2233067"/>
          </a:xfrm>
          <a:ln w="3175"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0" y="1326585"/>
            <a:ext cx="2520925" cy="4699642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AC6B3-0342-4145-AAC0-3ADCB2A9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9</a:t>
            </a:r>
          </a:p>
        </p:txBody>
      </p:sp>
    </p:spTree>
    <p:extLst>
      <p:ext uri="{BB962C8B-B14F-4D97-AF65-F5344CB8AC3E}">
        <p14:creationId xmlns:p14="http://schemas.microsoft.com/office/powerpoint/2010/main" val="180183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9728"/>
            <a:ext cx="6511587" cy="2210478"/>
          </a:xfrm>
          <a:ln w="3175"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44" y="1240088"/>
            <a:ext cx="2467809" cy="4808172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820DC86-6B38-49CA-B7A6-BACF1286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10</a:t>
            </a:r>
          </a:p>
        </p:txBody>
      </p:sp>
    </p:spTree>
    <p:extLst>
      <p:ext uri="{BB962C8B-B14F-4D97-AF65-F5344CB8AC3E}">
        <p14:creationId xmlns:p14="http://schemas.microsoft.com/office/powerpoint/2010/main" val="47260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9294"/>
            <a:ext cx="6676173" cy="2115599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39" y="1425737"/>
            <a:ext cx="2518425" cy="4790862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161223-E732-4B61-AB28-8C71D6D9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11</a:t>
            </a:r>
          </a:p>
        </p:txBody>
      </p:sp>
    </p:spTree>
    <p:extLst>
      <p:ext uri="{BB962C8B-B14F-4D97-AF65-F5344CB8AC3E}">
        <p14:creationId xmlns:p14="http://schemas.microsoft.com/office/powerpoint/2010/main" val="86498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2748"/>
            <a:ext cx="6126126" cy="2314017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48" y="1415722"/>
            <a:ext cx="2590545" cy="4852876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71F4CE-2E0F-4177-8B3B-34CF99A7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12</a:t>
            </a:r>
          </a:p>
        </p:txBody>
      </p:sp>
    </p:spTree>
    <p:extLst>
      <p:ext uri="{BB962C8B-B14F-4D97-AF65-F5344CB8AC3E}">
        <p14:creationId xmlns:p14="http://schemas.microsoft.com/office/powerpoint/2010/main" val="367242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5" y="3055081"/>
            <a:ext cx="6260818" cy="2143936"/>
          </a:xfrm>
          <a:ln w="3175"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90" y="1337601"/>
            <a:ext cx="2598417" cy="4886929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9763075-E475-484C-B3AD-C6FFAB11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13</a:t>
            </a:r>
          </a:p>
        </p:txBody>
      </p:sp>
    </p:spTree>
    <p:extLst>
      <p:ext uri="{BB962C8B-B14F-4D97-AF65-F5344CB8AC3E}">
        <p14:creationId xmlns:p14="http://schemas.microsoft.com/office/powerpoint/2010/main" val="46083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7293"/>
            <a:ext cx="6294140" cy="2266409"/>
          </a:xfrm>
          <a:ln w="3175"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549" y="1370653"/>
            <a:ext cx="2673160" cy="5041164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77A09B-DB8C-4908-A3DC-B9E7034A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14</a:t>
            </a:r>
          </a:p>
        </p:txBody>
      </p:sp>
    </p:spTree>
    <p:extLst>
      <p:ext uri="{BB962C8B-B14F-4D97-AF65-F5344CB8AC3E}">
        <p14:creationId xmlns:p14="http://schemas.microsoft.com/office/powerpoint/2010/main" val="265814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3" y="2912473"/>
            <a:ext cx="6322991" cy="2257268"/>
          </a:xfrm>
          <a:ln w="3175"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0" y="1690688"/>
            <a:ext cx="2507517" cy="4578457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83BECF-5798-4576-8BC0-0B39E06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15</a:t>
            </a:r>
          </a:p>
        </p:txBody>
      </p:sp>
    </p:spTree>
    <p:extLst>
      <p:ext uri="{BB962C8B-B14F-4D97-AF65-F5344CB8AC3E}">
        <p14:creationId xmlns:p14="http://schemas.microsoft.com/office/powerpoint/2010/main" val="146680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Recall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312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EF257-F61A-4895-A1B4-52B2B3E1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26" y="1447312"/>
            <a:ext cx="3056177" cy="33788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85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72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694509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94509" y="1690688"/>
            <a:ext cx="466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Build an utility App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0553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867989"/>
            <a:ext cx="5745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Introduction to 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Structure of 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Heading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Paragraph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Tag</a:t>
            </a:r>
          </a:p>
        </p:txBody>
      </p:sp>
      <p:pic>
        <p:nvPicPr>
          <p:cNvPr id="7" name="Picture 2" descr="HTML5 - Wikipedia">
            <a:extLst>
              <a:ext uri="{FF2B5EF4-FFF2-40B4-BE49-F238E27FC236}">
                <a16:creationId xmlns:a16="http://schemas.microsoft.com/office/drawing/2014/main" id="{B09D538C-31A2-40EA-9D17-48F4C2C56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90688"/>
            <a:ext cx="4306186" cy="430618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22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Build Utility App…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build an utility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Yoga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91C40-7370-42CD-AD18-3A7EA41BF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53" y="960293"/>
            <a:ext cx="2468094" cy="50733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84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38200" y="1584251"/>
            <a:ext cx="5257800" cy="396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Utility Apps are the types of mobile apps that we may use most often without thinking about them as apps</a:t>
            </a:r>
          </a:p>
          <a:p>
            <a:r>
              <a:rPr lang="en-US" dirty="0"/>
              <a:t>Many of them come pre-installed on your device and serve a single function</a:t>
            </a:r>
          </a:p>
          <a:p>
            <a:r>
              <a:rPr lang="en-US" dirty="0"/>
              <a:t>Some examples of common types of mobile apps in the utility category are: Reminders, Learning, Calculator…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944820-4135-42C6-9B73-7F4C58031C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Utility Apps…</a:t>
            </a:r>
            <a:endParaRPr lang="en-GB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35B45E-2674-4870-907D-C7291AC1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98" y="1115785"/>
            <a:ext cx="2432263" cy="499965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43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Yoga App – Screen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57" y="1690688"/>
            <a:ext cx="2494533" cy="48042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3" y="2019816"/>
            <a:ext cx="5626297" cy="2091828"/>
          </a:xfr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3" y="4440773"/>
            <a:ext cx="6572220" cy="12415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14" y="1690689"/>
            <a:ext cx="2434858" cy="463299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3" y="2701880"/>
            <a:ext cx="6679116" cy="2285318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8E66B9-E5CD-4047-BA86-7E772F4D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2</a:t>
            </a:r>
          </a:p>
        </p:txBody>
      </p:sp>
    </p:spTree>
    <p:extLst>
      <p:ext uri="{BB962C8B-B14F-4D97-AF65-F5344CB8AC3E}">
        <p14:creationId xmlns:p14="http://schemas.microsoft.com/office/powerpoint/2010/main" val="79969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91" y="1352882"/>
            <a:ext cx="2542016" cy="47504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3899"/>
            <a:ext cx="6282042" cy="2165299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5B567B7-A7D5-4572-B2B9-B2B2A238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3</a:t>
            </a:r>
          </a:p>
        </p:txBody>
      </p:sp>
    </p:spTree>
    <p:extLst>
      <p:ext uri="{BB962C8B-B14F-4D97-AF65-F5344CB8AC3E}">
        <p14:creationId xmlns:p14="http://schemas.microsoft.com/office/powerpoint/2010/main" val="11577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18" y="1209939"/>
            <a:ext cx="2581989" cy="483832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2097"/>
            <a:ext cx="6231951" cy="2056033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6861D5-6C63-4EE0-8773-CA7F92AA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4</a:t>
            </a:r>
          </a:p>
        </p:txBody>
      </p:sp>
    </p:spTree>
    <p:extLst>
      <p:ext uri="{BB962C8B-B14F-4D97-AF65-F5344CB8AC3E}">
        <p14:creationId xmlns:p14="http://schemas.microsoft.com/office/powerpoint/2010/main" val="241306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52" y="1299639"/>
            <a:ext cx="2545262" cy="49028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8376"/>
            <a:ext cx="5665599" cy="2015761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C63A00-9436-46E9-A7BA-472E5CDB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Yoga App – Screen 5</a:t>
            </a:r>
          </a:p>
        </p:txBody>
      </p:sp>
    </p:spTree>
    <p:extLst>
      <p:ext uri="{BB962C8B-B14F-4D97-AF65-F5344CB8AC3E}">
        <p14:creationId xmlns:p14="http://schemas.microsoft.com/office/powerpoint/2010/main" val="266221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Block coding Developer</vt:lpstr>
      <vt:lpstr>Recall</vt:lpstr>
      <vt:lpstr>Build Utility App…</vt:lpstr>
      <vt:lpstr>PowerPoint Presentation</vt:lpstr>
      <vt:lpstr>Yoga App – Screen 1</vt:lpstr>
      <vt:lpstr>Yoga App – Screen 2</vt:lpstr>
      <vt:lpstr>Yoga App – Screen 3</vt:lpstr>
      <vt:lpstr>Yoga App – Screen 4</vt:lpstr>
      <vt:lpstr>Yoga App – Screen 5</vt:lpstr>
      <vt:lpstr>Yoga App – Screen 6</vt:lpstr>
      <vt:lpstr>Yoga App – Screen 7</vt:lpstr>
      <vt:lpstr>Yoga App – Screen 8</vt:lpstr>
      <vt:lpstr>Yoga App – Screen 9</vt:lpstr>
      <vt:lpstr>Yoga App – Screen 10</vt:lpstr>
      <vt:lpstr>Yoga App – Screen 11</vt:lpstr>
      <vt:lpstr>Yoga App – Screen 12</vt:lpstr>
      <vt:lpstr>Yoga App – Screen 13</vt:lpstr>
      <vt:lpstr>Yoga App – Screen 14</vt:lpstr>
      <vt:lpstr>Yoga App – Screen 15</vt:lpstr>
      <vt:lpstr>PowerPoint Presentation</vt:lpstr>
      <vt:lpstr>Next Session…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</cp:revision>
  <dcterms:created xsi:type="dcterms:W3CDTF">2020-12-31T09:19:18Z</dcterms:created>
  <dcterms:modified xsi:type="dcterms:W3CDTF">2021-01-20T11:51:37Z</dcterms:modified>
</cp:coreProperties>
</file>