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sxCU4JqbHQ8M6yE+r3vNg==" hashData="LtDK1YhY6QtvgcM9sE8T0tnm4Ce/MN7ggdasXiEHAHMV5nyAMfBwj9cCQrLRszU80XOiIYfASwe9CkxB+zNj/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42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16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6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44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3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86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8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24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27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57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18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6E26F-9676-4C7E-9738-5FA6F4C77D96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F88D-6A2C-43DC-A56A-6AF6632ED27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3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Block coding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Session - 38</a:t>
            </a:r>
          </a:p>
          <a:p>
            <a:endParaRPr lang="en-GB" dirty="0"/>
          </a:p>
          <a:p>
            <a:r>
              <a:rPr lang="en-IN" dirty="0"/>
              <a:t>HTML Styles And Formatting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15" y="926420"/>
            <a:ext cx="3838354" cy="16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4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3" y="1391367"/>
            <a:ext cx="5181600" cy="4183176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54" y="2172667"/>
            <a:ext cx="5610556" cy="275203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F4D5ED0-9F67-43C3-9767-67E2C96D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3" y="529219"/>
            <a:ext cx="10515600" cy="862148"/>
          </a:xfrm>
        </p:spPr>
        <p:txBody>
          <a:bodyPr anchor="ctr">
            <a:normAutofit/>
          </a:bodyPr>
          <a:lstStyle/>
          <a:p>
            <a:r>
              <a:rPr lang="en-GB" sz="3200" dirty="0"/>
              <a:t>Background Image Property…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6326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CF2E92B-9A5A-408F-B06C-93334D38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3" y="529219"/>
            <a:ext cx="10515600" cy="862148"/>
          </a:xfrm>
        </p:spPr>
        <p:txBody>
          <a:bodyPr anchor="ctr">
            <a:normAutofit/>
          </a:bodyPr>
          <a:lstStyle/>
          <a:p>
            <a:r>
              <a:rPr lang="en-GB" sz="3200" dirty="0"/>
              <a:t>Grouping Content…</a:t>
            </a:r>
            <a:endParaRPr lang="en-GB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D944DF-2F52-44A4-B421-A5C78DA53738}"/>
              </a:ext>
            </a:extLst>
          </p:cNvPr>
          <p:cNvSpPr/>
          <p:nvPr/>
        </p:nvSpPr>
        <p:spPr>
          <a:xfrm>
            <a:off x="592183" y="1391367"/>
            <a:ext cx="55038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i="1" dirty="0"/>
              <a:t>&lt;div&gt;</a:t>
            </a:r>
            <a:r>
              <a:rPr lang="en-US" sz="2800" dirty="0"/>
              <a:t> tag is used to group other HTML content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doesn't add or change the content of your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create a new &lt;div&gt;, we simply surround groups of HTML elements with an opening and closing &lt;div&gt; tag</a:t>
            </a:r>
            <a:endParaRPr lang="en-IN" sz="2800" dirty="0"/>
          </a:p>
        </p:txBody>
      </p:sp>
      <p:pic>
        <p:nvPicPr>
          <p:cNvPr id="4098" name="Picture 2" descr="div Tag in HTML | A Quick Glance of div Tag in HTML with Examples">
            <a:extLst>
              <a:ext uri="{FF2B5EF4-FFF2-40B4-BE49-F238E27FC236}">
                <a16:creationId xmlns:a16="http://schemas.microsoft.com/office/drawing/2014/main" id="{BDAF6B93-1B20-470E-A1DE-5CDE49A4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73" y="2212973"/>
            <a:ext cx="5919335" cy="243205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28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A4181E-DD75-4589-A588-90A3252D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3" y="1391367"/>
            <a:ext cx="6920236" cy="4323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4" y="4584896"/>
            <a:ext cx="5773105" cy="147566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524CF11-7795-4324-9855-72FC6207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3" y="529219"/>
            <a:ext cx="10515600" cy="862148"/>
          </a:xfrm>
        </p:spPr>
        <p:txBody>
          <a:bodyPr anchor="ctr">
            <a:normAutofit/>
          </a:bodyPr>
          <a:lstStyle/>
          <a:p>
            <a:r>
              <a:rPr lang="en-GB" sz="3200" dirty="0"/>
              <a:t>Example - Grouping Content…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5163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Summary</a:t>
            </a:r>
            <a:r>
              <a:rPr lang="en-US" sz="3200" dirty="0"/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30926" y="144122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Style and formatting?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Background Colour in 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Text Colour in 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Font Family in 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Text Size in HTML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Text Alignment in HTML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6088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867989"/>
            <a:ext cx="5745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What is CSS?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Types of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Inline CSS?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Internal CSS?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External CSS?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CSS text alignment</a:t>
            </a:r>
          </a:p>
        </p:txBody>
      </p:sp>
      <p:pic>
        <p:nvPicPr>
          <p:cNvPr id="2050" name="Picture 2" descr="HTML And CSS For Designers. Part 1 — Overview | by Dave Goodman | Medium">
            <a:extLst>
              <a:ext uri="{FF2B5EF4-FFF2-40B4-BE49-F238E27FC236}">
                <a16:creationId xmlns:a16="http://schemas.microsoft.com/office/drawing/2014/main" id="{BCB1BDEF-9531-4EF9-AA04-4A922E38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714441" cy="32143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1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CB7F7C-FEEB-4203-A840-14664CE6E9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0959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we have learnt in last session?</a:t>
            </a:r>
          </a:p>
          <a:p>
            <a:r>
              <a:rPr lang="en-US" dirty="0"/>
              <a:t>What challenges are you facing?</a:t>
            </a:r>
            <a:endParaRPr lang="en-IN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7E160-23D2-432D-B8C4-3E4F3FDAC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38" y="1825625"/>
            <a:ext cx="4611757" cy="41417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DD032C-C50A-48F5-ABD3-B3E08E5F0A86}"/>
              </a:ext>
            </a:extLst>
          </p:cNvPr>
          <p:cNvSpPr txBox="1">
            <a:spLocks/>
          </p:cNvSpPr>
          <p:nvPr/>
        </p:nvSpPr>
        <p:spPr>
          <a:xfrm>
            <a:off x="838200" y="256314"/>
            <a:ext cx="10515600" cy="116753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Recall…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4745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314"/>
            <a:ext cx="10515600" cy="1167537"/>
          </a:xfrm>
        </p:spPr>
        <p:txBody>
          <a:bodyPr/>
          <a:lstStyle/>
          <a:p>
            <a:r>
              <a:rPr lang="en-IN" sz="3200" dirty="0"/>
              <a:t>Style and formatting…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9591" cy="4351338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/>
              <a:t>What is Style and formatting?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Background Colour in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Text Colour in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Font Family in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Text Size in 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Text Alignment in HTML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lvl="1" indent="0">
              <a:buNone/>
            </a:pPr>
            <a:endParaRPr lang="en-IN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1026" name="Picture 2" descr="How to use style and formatting in HTML - YouTube">
            <a:extLst>
              <a:ext uri="{FF2B5EF4-FFF2-40B4-BE49-F238E27FC236}">
                <a16:creationId xmlns:a16="http://schemas.microsoft.com/office/drawing/2014/main" id="{257B8AEA-A8DD-4828-84DE-75A12D82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6902"/>
            <a:ext cx="5803013" cy="326419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9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37461"/>
            <a:ext cx="10515600" cy="1045664"/>
          </a:xfrm>
        </p:spPr>
        <p:txBody>
          <a:bodyPr>
            <a:normAutofit/>
          </a:bodyPr>
          <a:lstStyle/>
          <a:p>
            <a:r>
              <a:rPr lang="en-IN" sz="3200" dirty="0"/>
              <a:t>What is Style and formatting?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5625"/>
            <a:ext cx="5257800" cy="4351338"/>
          </a:xfrm>
        </p:spPr>
        <p:txBody>
          <a:bodyPr/>
          <a:lstStyle/>
          <a:p>
            <a:r>
              <a:rPr lang="en-GB" dirty="0"/>
              <a:t>The </a:t>
            </a:r>
            <a:r>
              <a:rPr lang="en-GB" b="1" dirty="0"/>
              <a:t>HTML style</a:t>
            </a:r>
            <a:r>
              <a:rPr lang="en-GB" dirty="0"/>
              <a:t> attribute is used to add </a:t>
            </a:r>
            <a:r>
              <a:rPr lang="en-GB" b="1" dirty="0"/>
              <a:t>styles</a:t>
            </a:r>
            <a:r>
              <a:rPr lang="en-GB" dirty="0"/>
              <a:t> to an element, such as color, font, size, and more</a:t>
            </a:r>
            <a:endParaRPr lang="en-IN" dirty="0"/>
          </a:p>
          <a:p>
            <a:r>
              <a:rPr lang="en-IN" dirty="0"/>
              <a:t>The HTML style attribute has the following syntax:</a:t>
            </a:r>
          </a:p>
          <a:p>
            <a:pPr lvl="1"/>
            <a:r>
              <a:rPr lang="en-GB" dirty="0"/>
              <a:t>&lt;</a:t>
            </a:r>
            <a:r>
              <a:rPr lang="en-GB" i="1" dirty="0"/>
              <a:t>tagname</a:t>
            </a:r>
            <a:r>
              <a:rPr lang="en-GB" dirty="0"/>
              <a:t> style="</a:t>
            </a:r>
            <a:r>
              <a:rPr lang="en-GB" i="1" dirty="0"/>
              <a:t>property</a:t>
            </a:r>
            <a:r>
              <a:rPr lang="en-GB" dirty="0"/>
              <a:t>:</a:t>
            </a:r>
            <a:r>
              <a:rPr lang="en-GB" i="1" dirty="0"/>
              <a:t>value;</a:t>
            </a:r>
            <a:r>
              <a:rPr lang="en-GB" dirty="0"/>
              <a:t>"&gt;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9CDC65-7B1F-434D-9C5D-166B80B33086}"/>
              </a:ext>
            </a:extLst>
          </p:cNvPr>
          <p:cNvGrpSpPr/>
          <p:nvPr/>
        </p:nvGrpSpPr>
        <p:grpSpPr>
          <a:xfrm>
            <a:off x="6349631" y="1825625"/>
            <a:ext cx="5276850" cy="2952750"/>
            <a:chOff x="6349631" y="1825625"/>
            <a:chExt cx="5276850" cy="29527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63A013-624D-4341-A756-BC05BB06F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631" y="1825625"/>
              <a:ext cx="5276850" cy="2952750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31FC54-3C0B-4C62-86DA-71B314CFA575}"/>
                </a:ext>
              </a:extLst>
            </p:cNvPr>
            <p:cNvSpPr/>
            <p:nvPr/>
          </p:nvSpPr>
          <p:spPr>
            <a:xfrm>
              <a:off x="11408734" y="2892056"/>
              <a:ext cx="191386" cy="13928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27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" y="1360548"/>
            <a:ext cx="7454587" cy="3947752"/>
          </a:xfr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297512"/>
            <a:ext cx="10435046" cy="995712"/>
          </a:xfrm>
        </p:spPr>
        <p:txBody>
          <a:bodyPr>
            <a:normAutofit/>
          </a:bodyPr>
          <a:lstStyle/>
          <a:p>
            <a:r>
              <a:rPr lang="en-IN" sz="3200" dirty="0"/>
              <a:t>Defining Background Colour…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54" y="3640546"/>
            <a:ext cx="5899650" cy="2919942"/>
          </a:xfr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463586"/>
            <a:ext cx="10515600" cy="993413"/>
          </a:xfrm>
        </p:spPr>
        <p:txBody>
          <a:bodyPr>
            <a:normAutofit/>
          </a:bodyPr>
          <a:lstStyle/>
          <a:p>
            <a:r>
              <a:rPr lang="en-GB" sz="3200" dirty="0"/>
              <a:t>Defining Text Colour…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456999"/>
            <a:ext cx="8781361" cy="4221083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08" y="4318894"/>
            <a:ext cx="4726218" cy="2319212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3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623074"/>
            <a:ext cx="8718756" cy="4343553"/>
          </a:xfrm>
          <a:ln w="3175"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88" y="4536463"/>
            <a:ext cx="3923415" cy="2196702"/>
          </a:xfrm>
          <a:ln w="3175">
            <a:solidFill>
              <a:schemeClr val="tx1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440" y="29751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Defining Font To Be Used in HTML…</a:t>
            </a:r>
            <a:endParaRPr lang="en-GB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6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0805"/>
            <a:ext cx="10515600" cy="1018976"/>
          </a:xfrm>
        </p:spPr>
        <p:txBody>
          <a:bodyPr>
            <a:normAutofit/>
          </a:bodyPr>
          <a:lstStyle/>
          <a:p>
            <a:r>
              <a:rPr lang="en-GB" sz="3200" dirty="0"/>
              <a:t>Defining Text Size…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69781"/>
            <a:ext cx="8252637" cy="4126319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85" y="4187573"/>
            <a:ext cx="4550888" cy="2440239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4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83" y="529219"/>
            <a:ext cx="10515600" cy="862148"/>
          </a:xfrm>
        </p:spPr>
        <p:txBody>
          <a:bodyPr anchor="ctr">
            <a:normAutofit/>
          </a:bodyPr>
          <a:lstStyle/>
          <a:p>
            <a:r>
              <a:rPr lang="en-GB" sz="3200" dirty="0"/>
              <a:t>Defining Horizontal Text Alignment…</a:t>
            </a:r>
            <a:endParaRPr lang="en-GB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3" y="1391367"/>
            <a:ext cx="7616152" cy="3542206"/>
          </a:xfrm>
          <a:ln w="3175"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66" y="4193276"/>
            <a:ext cx="5212081" cy="2135505"/>
          </a:xfr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Block coding Developer</vt:lpstr>
      <vt:lpstr>PowerPoint Presentation</vt:lpstr>
      <vt:lpstr>Style and formatting…</vt:lpstr>
      <vt:lpstr>What is Style and formatting?</vt:lpstr>
      <vt:lpstr>Defining Background Colour…</vt:lpstr>
      <vt:lpstr>Defining Text Colour…</vt:lpstr>
      <vt:lpstr>Defining Font To Be Used in HTML…</vt:lpstr>
      <vt:lpstr>Defining Text Size…</vt:lpstr>
      <vt:lpstr>Defining Horizontal Text Alignment…</vt:lpstr>
      <vt:lpstr>Background Image Property…</vt:lpstr>
      <vt:lpstr>Grouping Content…</vt:lpstr>
      <vt:lpstr>Example - Grouping Content…</vt:lpstr>
      <vt:lpstr>PowerPoint Presentation</vt:lpstr>
      <vt:lpstr>Next Session…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coding Developer</dc:title>
  <dc:creator/>
  <cp:lastModifiedBy/>
  <cp:revision>53</cp:revision>
  <dcterms:created xsi:type="dcterms:W3CDTF">2020-11-20T05:02:55Z</dcterms:created>
  <dcterms:modified xsi:type="dcterms:W3CDTF">2021-01-20T11:58:02Z</dcterms:modified>
</cp:coreProperties>
</file>