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79" r:id="rId3"/>
    <p:sldId id="277" r:id="rId4"/>
    <p:sldId id="280" r:id="rId5"/>
    <p:sldId id="297" r:id="rId6"/>
    <p:sldId id="281" r:id="rId7"/>
    <p:sldId id="287" r:id="rId8"/>
    <p:sldId id="288" r:id="rId9"/>
    <p:sldId id="285" r:id="rId10"/>
    <p:sldId id="286" r:id="rId11"/>
    <p:sldId id="282" r:id="rId12"/>
    <p:sldId id="283" r:id="rId13"/>
    <p:sldId id="298" r:id="rId14"/>
    <p:sldId id="289" r:id="rId15"/>
    <p:sldId id="290" r:id="rId16"/>
    <p:sldId id="291" r:id="rId17"/>
    <p:sldId id="299" r:id="rId18"/>
    <p:sldId id="293" r:id="rId19"/>
    <p:sldId id="294" r:id="rId20"/>
    <p:sldId id="300" r:id="rId21"/>
    <p:sldId id="295" r:id="rId22"/>
    <p:sldId id="301" r:id="rId23"/>
    <p:sldId id="296" r:id="rId24"/>
    <p:sldId id="302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vjdZ9TvIlkVN0IHIFSxHw==" hashData="l9bt5hAiI0eHUWgvmjEHNIUfjBBIBKffT2XarjStM9y7lmibTURrNqNJIomWGgCcG5YgQ1/Hgjt3qyhYTVbpM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39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HTML Styles - CSS</a:t>
            </a:r>
          </a:p>
        </p:txBody>
      </p:sp>
    </p:spTree>
    <p:extLst>
      <p:ext uri="{BB962C8B-B14F-4D97-AF65-F5344CB8AC3E}">
        <p14:creationId xmlns:p14="http://schemas.microsoft.com/office/powerpoint/2010/main" val="21880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0DE7D657-64B3-47B7-9CF0-890AC67B3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41403" cy="44802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BE1410D-9179-4E6D-8D5E-15CC53FC7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93" y="4163743"/>
            <a:ext cx="5200899" cy="23966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54A6C8-96D2-4120-B65F-C7E6909C57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 - Internal CSS…</a:t>
            </a:r>
          </a:p>
        </p:txBody>
      </p:sp>
    </p:spTree>
    <p:extLst>
      <p:ext uri="{BB962C8B-B14F-4D97-AF65-F5344CB8AC3E}">
        <p14:creationId xmlns:p14="http://schemas.microsoft.com/office/powerpoint/2010/main" val="83002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D630-940B-487E-A548-DCE839EAC01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</a:rPr>
              <a:t>An external style sheet is used to define the style for many HTML pages</a:t>
            </a:r>
          </a:p>
          <a:p>
            <a:r>
              <a:rPr lang="en-GB" dirty="0">
                <a:solidFill>
                  <a:srgbClr val="000000"/>
                </a:solidFill>
              </a:rPr>
              <a:t>To use an external style sheet add a link to it in the &lt;head&gt; section of each HTML page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9842F7-1053-48DC-A869-CAD51637A4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External CSS…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8AE02-1711-4695-9DAC-377D2181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488" y="1825625"/>
            <a:ext cx="5426326" cy="36607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6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D898AA80-D0FF-4540-B64B-7EBEB16B2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7" y="1583166"/>
            <a:ext cx="4744278" cy="25189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5AAE6-2151-4E84-BABD-796CF3D7F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77" y="2840832"/>
            <a:ext cx="4744278" cy="25189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AD21ECC4-47E0-4CCE-A43D-F4F556080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7" y="4231335"/>
            <a:ext cx="4755558" cy="23739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52B26-8E34-4555-9378-3EBA41EBAD61}"/>
              </a:ext>
            </a:extLst>
          </p:cNvPr>
          <p:cNvSpPr txBox="1"/>
          <p:nvPr/>
        </p:nvSpPr>
        <p:spPr>
          <a:xfrm>
            <a:off x="4766888" y="579964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Style.css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ECF01-2E9B-4785-A0C6-9679BDE9FD92}"/>
              </a:ext>
            </a:extLst>
          </p:cNvPr>
          <p:cNvSpPr txBox="1"/>
          <p:nvPr/>
        </p:nvSpPr>
        <p:spPr>
          <a:xfrm>
            <a:off x="5194852" y="2080057"/>
            <a:ext cx="1802296" cy="37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Example1.html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0893" y="5614983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DAB54A9-6AE7-41C5-A697-487616E739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 – External CSS…</a:t>
            </a:r>
          </a:p>
        </p:txBody>
      </p:sp>
    </p:spTree>
    <p:extLst>
      <p:ext uri="{BB962C8B-B14F-4D97-AF65-F5344CB8AC3E}">
        <p14:creationId xmlns:p14="http://schemas.microsoft.com/office/powerpoint/2010/main" val="197617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B59BE5-E53F-41EF-BDA6-F400ED7BB0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Style Sheets - Summary…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32AEA-867C-4626-B22E-C56B5791E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5" y="1478959"/>
            <a:ext cx="6373110" cy="501391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26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49451B-011F-48AC-AE33-7E5A0716BC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Text Alignment…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D9F39-4A4E-4652-96A2-54CB74ECD13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The text-align property is used to set the horizontal alignment of a text</a:t>
            </a:r>
          </a:p>
          <a:p>
            <a:r>
              <a:rPr lang="en-US" dirty="0"/>
              <a:t>A text can be left or right aligned, cantered, or justified</a:t>
            </a:r>
          </a:p>
        </p:txBody>
      </p:sp>
      <p:pic>
        <p:nvPicPr>
          <p:cNvPr id="9218" name="Picture 2" descr="Justifying Text Alignment - MS-Word Tutorial">
            <a:extLst>
              <a:ext uri="{FF2B5EF4-FFF2-40B4-BE49-F238E27FC236}">
                <a16:creationId xmlns:a16="http://schemas.microsoft.com/office/drawing/2014/main" id="{F39BEDCA-F0E7-4E4B-B6DE-9AF529A77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734050" cy="4314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4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1690688"/>
            <a:ext cx="8335538" cy="4860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9A3491-66A3-4ADA-BEDE-EAAE68D351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 – CSS Text Alignment…</a:t>
            </a:r>
          </a:p>
        </p:txBody>
      </p:sp>
    </p:spTree>
    <p:extLst>
      <p:ext uri="{BB962C8B-B14F-4D97-AF65-F5344CB8AC3E}">
        <p14:creationId xmlns:p14="http://schemas.microsoft.com/office/powerpoint/2010/main" val="84407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66" y="1690688"/>
            <a:ext cx="7528267" cy="437403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8FD209-13B5-49E6-AC21-452A13467D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Output – CSS Text Alignment…</a:t>
            </a:r>
          </a:p>
        </p:txBody>
      </p:sp>
    </p:spTree>
    <p:extLst>
      <p:ext uri="{BB962C8B-B14F-4D97-AF65-F5344CB8AC3E}">
        <p14:creationId xmlns:p14="http://schemas.microsoft.com/office/powerpoint/2010/main" val="425855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C231FF-90EC-4A12-8229-C7580A0440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Text Transformation…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6F70B3-44D1-4076-9F88-D7DEF7C93AE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The text-transform property is used to specify uppercase and lowercase letters in a text</a:t>
            </a:r>
          </a:p>
          <a:p>
            <a:r>
              <a:rPr lang="en-US" dirty="0"/>
              <a:t>It can be used to turn everything into uppercase or lowercase letters, or capitalize the first letter of each word</a:t>
            </a:r>
          </a:p>
        </p:txBody>
      </p:sp>
      <p:pic>
        <p:nvPicPr>
          <p:cNvPr id="10242" name="Picture 2" descr="CSS text-transform - CSS All Caps, Upper, Lower &amp; Title Case Examples">
            <a:extLst>
              <a:ext uri="{FF2B5EF4-FFF2-40B4-BE49-F238E27FC236}">
                <a16:creationId xmlns:a16="http://schemas.microsoft.com/office/drawing/2014/main" id="{F96CBEE1-E8BD-424E-A4EB-8D35EF09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781" y="1825625"/>
            <a:ext cx="5670033" cy="302401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2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1694"/>
            <a:ext cx="5981159" cy="52884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39" y="2168746"/>
            <a:ext cx="4492535" cy="37343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84226" y="1594792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OUTPUT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8A0B293-91C0-4D8F-9A12-43C782D2D9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 - CSS Text Transformation…</a:t>
            </a:r>
          </a:p>
        </p:txBody>
      </p:sp>
    </p:spTree>
    <p:extLst>
      <p:ext uri="{BB962C8B-B14F-4D97-AF65-F5344CB8AC3E}">
        <p14:creationId xmlns:p14="http://schemas.microsoft.com/office/powerpoint/2010/main" val="327979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0AB563-C88C-4FD4-825C-15587CB227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Text Indentation…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BEB94-B5B7-4844-A3E8-B1F545F4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88" y="2083600"/>
            <a:ext cx="4792293" cy="2690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A8FBCE-08F4-4966-A2FB-F1FCCC36E04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lang="en-US" altLang="en-US" sz="2400" dirty="0"/>
              <a:t>text-indent property is used to specify the indentation of the first line in a text box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Negative values are allowed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CSS Syntax: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200" dirty="0"/>
              <a:t>text-indent: </a:t>
            </a:r>
            <a:r>
              <a:rPr lang="en-US" altLang="en-US" sz="2200" dirty="0" err="1"/>
              <a:t>length|initial|inherit</a:t>
            </a:r>
            <a:r>
              <a:rPr lang="en-US" altLang="en-US" sz="2200" dirty="0"/>
              <a:t>;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Length defines a fixed indentation in px, </a:t>
            </a:r>
            <a:r>
              <a:rPr lang="en-US" altLang="en-US" sz="2400" dirty="0" err="1"/>
              <a:t>pt</a:t>
            </a:r>
            <a:r>
              <a:rPr lang="en-US" altLang="en-US" sz="2400" dirty="0"/>
              <a:t>, cm, </a:t>
            </a:r>
            <a:r>
              <a:rPr lang="en-US" altLang="en-US" sz="2400" dirty="0" err="1"/>
              <a:t>em</a:t>
            </a:r>
            <a:r>
              <a:rPr lang="en-US" altLang="en-US" sz="2400" dirty="0"/>
              <a:t>, etc.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Initial sets this property to its default value	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Inherit, inherits this property from its parent element</a:t>
            </a:r>
          </a:p>
        </p:txBody>
      </p:sp>
    </p:spTree>
    <p:extLst>
      <p:ext uri="{BB962C8B-B14F-4D97-AF65-F5344CB8AC3E}">
        <p14:creationId xmlns:p14="http://schemas.microsoft.com/office/powerpoint/2010/main" val="173754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2" descr="How to use style and formatting in HTML - YouTube">
            <a:extLst>
              <a:ext uri="{FF2B5EF4-FFF2-40B4-BE49-F238E27FC236}">
                <a16:creationId xmlns:a16="http://schemas.microsoft.com/office/drawing/2014/main" id="{957CA5C4-6CE9-4E2D-A93D-086EE258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35" y="1690688"/>
            <a:ext cx="5365898" cy="301831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6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9828"/>
            <a:ext cx="10416593" cy="3418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42" y="4669980"/>
            <a:ext cx="6647524" cy="19578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0AB563-C88C-4FD4-825C-15587CB227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 - Text Indentation…</a:t>
            </a:r>
          </a:p>
        </p:txBody>
      </p:sp>
    </p:spTree>
    <p:extLst>
      <p:ext uri="{BB962C8B-B14F-4D97-AF65-F5344CB8AC3E}">
        <p14:creationId xmlns:p14="http://schemas.microsoft.com/office/powerpoint/2010/main" val="421479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4EA133-42B4-4D35-86E9-5E616EEDE4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Letter Spacing…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1C8D7D-CF1E-4D5E-8806-1AB9DF6368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letter-spacing property is used to specify the space between the characters in a text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CSS Syntax: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letter-spacing: </a:t>
            </a:r>
            <a:r>
              <a:rPr lang="en-US" altLang="en-US" sz="2000" dirty="0" err="1"/>
              <a:t>normal|length|initial|inherit</a:t>
            </a:r>
            <a:r>
              <a:rPr lang="en-US" altLang="en-US" sz="2000" dirty="0"/>
              <a:t>;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Normal means No extra space between characters	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Length defines an extra space between characters	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Initial sets to its default value 	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Inherit, inherits this property from its parent element </a:t>
            </a:r>
          </a:p>
        </p:txBody>
      </p:sp>
      <p:pic>
        <p:nvPicPr>
          <p:cNvPr id="13314" name="Picture 2" descr="Kerning - Wikipedia">
            <a:extLst>
              <a:ext uri="{FF2B5EF4-FFF2-40B4-BE49-F238E27FC236}">
                <a16:creationId xmlns:a16="http://schemas.microsoft.com/office/drawing/2014/main" id="{7B6E78A2-C106-4395-8DB8-107B30F0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8949"/>
            <a:ext cx="5538677" cy="260010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57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82270" cy="4648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18" y="2443267"/>
            <a:ext cx="5520184" cy="31436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858361-7CD3-41B3-84B7-8C2F2C99B5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 - Letter Spacing…</a:t>
            </a:r>
          </a:p>
        </p:txBody>
      </p:sp>
    </p:spTree>
    <p:extLst>
      <p:ext uri="{BB962C8B-B14F-4D97-AF65-F5344CB8AC3E}">
        <p14:creationId xmlns:p14="http://schemas.microsoft.com/office/powerpoint/2010/main" val="2307121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A7FB2F6-EF9F-41E3-8C2A-A56EF99667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Word Spacing…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E0F685-7B58-41F7-8586-17D9FCB007E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word-spacing property increases or decreases the white space between words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CSS Syntax: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word-spacing: </a:t>
            </a:r>
            <a:r>
              <a:rPr lang="en-US" altLang="en-US" sz="2000" dirty="0" err="1"/>
              <a:t>normal|length|initial|inherit</a:t>
            </a:r>
            <a:r>
              <a:rPr lang="en-US" altLang="en-US" sz="2000" dirty="0"/>
              <a:t>;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Normal means normal space between words. Default 0.25em	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Length defines an additional space between words	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Initial sets to its default value 	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Inherit, inherits this property from its parent element </a:t>
            </a:r>
          </a:p>
        </p:txBody>
      </p:sp>
      <p:pic>
        <p:nvPicPr>
          <p:cNvPr id="15362" name="Picture 2" descr="Free font &quot;Better Together Spaced&quot; by Katsia Jazwinska">
            <a:extLst>
              <a:ext uri="{FF2B5EF4-FFF2-40B4-BE49-F238E27FC236}">
                <a16:creationId xmlns:a16="http://schemas.microsoft.com/office/drawing/2014/main" id="{0517519F-9085-49B7-A7E3-22F67A87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35" y="1951167"/>
            <a:ext cx="4979493" cy="383037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7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72903" cy="47250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14" y="2095556"/>
            <a:ext cx="4777486" cy="39153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1202E8-AC08-4A6B-8D28-F4271EBE1B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 - Word Spacing…</a:t>
            </a:r>
          </a:p>
        </p:txBody>
      </p:sp>
    </p:spTree>
    <p:extLst>
      <p:ext uri="{BB962C8B-B14F-4D97-AF65-F5344CB8AC3E}">
        <p14:creationId xmlns:p14="http://schemas.microsoft.com/office/powerpoint/2010/main" val="103451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1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4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CSS?</a:t>
            </a:r>
          </a:p>
          <a:p>
            <a:r>
              <a:rPr lang="en-US" dirty="0"/>
              <a:t>Types of CSS</a:t>
            </a:r>
          </a:p>
          <a:p>
            <a:r>
              <a:rPr lang="en-US" dirty="0"/>
              <a:t>What is Inline CSS?</a:t>
            </a:r>
          </a:p>
          <a:p>
            <a:r>
              <a:rPr lang="en-US" dirty="0"/>
              <a:t>What is Internal CSS?</a:t>
            </a:r>
          </a:p>
          <a:p>
            <a:r>
              <a:rPr lang="en-US" dirty="0"/>
              <a:t>What is External CSS?</a:t>
            </a:r>
          </a:p>
          <a:p>
            <a:r>
              <a:rPr lang="en-US" dirty="0"/>
              <a:t>CSS text alignment</a:t>
            </a:r>
          </a:p>
          <a:p>
            <a:pPr marL="457200" lvl="1" indent="0">
              <a:buNone/>
            </a:pPr>
            <a:endParaRPr lang="en-IN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What is Turtle?</a:t>
            </a:r>
          </a:p>
          <a:p>
            <a:r>
              <a:rPr lang="en-US" dirty="0"/>
              <a:t>Turtle graphics element of the App Lab platform</a:t>
            </a:r>
          </a:p>
          <a:p>
            <a:r>
              <a:rPr lang="en-US" dirty="0"/>
              <a:t>Turtle Graphics Concept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438D5-C6F0-40E4-B135-7DA4B06AB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47" y="1204116"/>
            <a:ext cx="2803621" cy="4972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HTML Styles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316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CSS?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Types of 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Inline CSS?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Internal CSS?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External CSS?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CSS text alignment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2" descr="HTML And CSS For Designers. Part 1 — Overview | by Dave Goodman | Medium">
            <a:extLst>
              <a:ext uri="{FF2B5EF4-FFF2-40B4-BE49-F238E27FC236}">
                <a16:creationId xmlns:a16="http://schemas.microsoft.com/office/drawing/2014/main" id="{CEC13C8B-F94C-4038-BD8B-1179D639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82" y="1825625"/>
            <a:ext cx="5714441" cy="32143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5487D9-56BC-4B22-BD29-6CEF82E5DBD5}"/>
              </a:ext>
            </a:extLst>
          </p:cNvPr>
          <p:cNvSpPr txBox="1">
            <a:spLocks/>
          </p:cNvSpPr>
          <p:nvPr/>
        </p:nvSpPr>
        <p:spPr>
          <a:xfrm>
            <a:off x="616131" y="1520871"/>
            <a:ext cx="5479869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</a:rPr>
              <a:t>CSS stands for Cascading Style Sheets</a:t>
            </a:r>
          </a:p>
          <a:p>
            <a:r>
              <a:rPr lang="en-GB" dirty="0">
                <a:solidFill>
                  <a:srgbClr val="000000"/>
                </a:solidFill>
              </a:rPr>
              <a:t>It is used to format the layout of a webpage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You can control the color, font, the size of text, and spacing between elements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CSS is independent of HTML and can be used with any XML-based mark-up language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F8A0FA-EF65-409A-B2B5-0C55FF02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is CSS?</a:t>
            </a:r>
          </a:p>
        </p:txBody>
      </p:sp>
      <p:pic>
        <p:nvPicPr>
          <p:cNvPr id="1026" name="Picture 2" descr="NEW! Learn web development with HTML &amp; CSS in our newest course | Tynker  Blog">
            <a:extLst>
              <a:ext uri="{FF2B5EF4-FFF2-40B4-BE49-F238E27FC236}">
                <a16:creationId xmlns:a16="http://schemas.microsoft.com/office/drawing/2014/main" id="{EEB61D01-7C75-4AEB-B6E2-C5F6F1EE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215" y="2494428"/>
            <a:ext cx="5321347" cy="240422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7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F8A0FA-EF65-409A-B2B5-0C55FF02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HTML vs 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1FF9-C1DD-4BFF-B9B4-8A363A25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1438385"/>
            <a:ext cx="59817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E580-15BB-48F6-8968-53EEE74748CF}"/>
              </a:ext>
            </a:extLst>
          </p:cNvPr>
          <p:cNvSpPr txBox="1">
            <a:spLocks/>
          </p:cNvSpPr>
          <p:nvPr/>
        </p:nvSpPr>
        <p:spPr>
          <a:xfrm>
            <a:off x="733697" y="1690688"/>
            <a:ext cx="536230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There are three ways to insert CSS: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Inline 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Internal 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External CSS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B59BE5-E53F-41EF-BDA6-F400ED7BB0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Inserting CSS…</a:t>
            </a:r>
          </a:p>
        </p:txBody>
      </p:sp>
      <p:pic>
        <p:nvPicPr>
          <p:cNvPr id="7170" name="Picture 2" descr="Using Internal CSS in HTML: Tips, Tricks, and Examples">
            <a:extLst>
              <a:ext uri="{FF2B5EF4-FFF2-40B4-BE49-F238E27FC236}">
                <a16:creationId xmlns:a16="http://schemas.microsoft.com/office/drawing/2014/main" id="{A88DCEF6-116C-4F91-A466-4D51B75A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06" y="1825625"/>
            <a:ext cx="5482550" cy="407079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1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F7AD-9996-445A-8586-6853BBD6B62A}"/>
              </a:ext>
            </a:extLst>
          </p:cNvPr>
          <p:cNvSpPr txBox="1">
            <a:spLocks/>
          </p:cNvSpPr>
          <p:nvPr/>
        </p:nvSpPr>
        <p:spPr>
          <a:xfrm>
            <a:off x="838200" y="1564367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</a:rPr>
              <a:t>An inline CSS is used to apply a unique style to a single HTML element</a:t>
            </a:r>
          </a:p>
          <a:p>
            <a:r>
              <a:rPr lang="en-GB" dirty="0">
                <a:solidFill>
                  <a:srgbClr val="000000"/>
                </a:solidFill>
              </a:rPr>
              <a:t>An inline CSS uses the style attribute of an HTML element</a:t>
            </a:r>
          </a:p>
          <a:p>
            <a:r>
              <a:rPr lang="en-US" dirty="0">
                <a:solidFill>
                  <a:srgbClr val="000000"/>
                </a:solidFill>
              </a:rPr>
              <a:t>An inline style loses many of the advantages of a style sheet (by mixing content with presentation). Use this method carefully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B941E1-BBC6-4315-8094-B1BCC30969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Inline CSS…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EBC33-F8E5-4C35-A944-B93479E9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2125"/>
            <a:ext cx="5715000" cy="33337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17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77293348-817F-43DC-BB49-07B106D3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92703" cy="42859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E4656238-8EAE-4687-B252-4BA1ED26D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17" y="3925485"/>
            <a:ext cx="4130148" cy="25673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48BCA-2DAC-4F13-85B0-DBB7CF7CEC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 - Inline CSS…</a:t>
            </a:r>
          </a:p>
        </p:txBody>
      </p:sp>
    </p:spTree>
    <p:extLst>
      <p:ext uri="{BB962C8B-B14F-4D97-AF65-F5344CB8AC3E}">
        <p14:creationId xmlns:p14="http://schemas.microsoft.com/office/powerpoint/2010/main" val="61748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74E5-AEBC-447D-BF0D-3C0FF7DE927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3421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</a:rPr>
              <a:t>An internal CSS is used to define a style for a single HTML page</a:t>
            </a:r>
          </a:p>
          <a:p>
            <a:r>
              <a:rPr lang="en-GB" dirty="0">
                <a:solidFill>
                  <a:srgbClr val="000000"/>
                </a:solidFill>
              </a:rPr>
              <a:t>An internal css defined in the&lt;head&gt; section of an HTML page within a &lt;style&gt;element</a:t>
            </a:r>
          </a:p>
          <a:p>
            <a:r>
              <a:rPr lang="en-GB" dirty="0">
                <a:solidFill>
                  <a:srgbClr val="000000"/>
                </a:solidFill>
              </a:rPr>
              <a:t>An internal style sheet should be used when a single document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3E03D3-C0F7-4E9F-A069-B4FCFB806C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Internal CSS…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C717A-937C-4AD8-AEA5-85C17F37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79" y="1825625"/>
            <a:ext cx="5635256" cy="30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2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Widescreen</PresentationFormat>
  <Paragraphs>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HTML Styles - CSS</vt:lpstr>
      <vt:lpstr>What is CSS?</vt:lpstr>
      <vt:lpstr>HTML vs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214</cp:revision>
  <dcterms:created xsi:type="dcterms:W3CDTF">2020-10-08T07:56:53Z</dcterms:created>
  <dcterms:modified xsi:type="dcterms:W3CDTF">2021-01-20T11:59:21Z</dcterms:modified>
</cp:coreProperties>
</file>