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6" r:id="rId2"/>
    <p:sldId id="267" r:id="rId3"/>
    <p:sldId id="270" r:id="rId4"/>
    <p:sldId id="264" r:id="rId5"/>
    <p:sldId id="265" r:id="rId6"/>
    <p:sldId id="263" r:id="rId7"/>
    <p:sldId id="258" r:id="rId8"/>
    <p:sldId id="257" r:id="rId9"/>
    <p:sldId id="272" r:id="rId10"/>
    <p:sldId id="273" r:id="rId11"/>
    <p:sldId id="274" r:id="rId12"/>
    <p:sldId id="27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7YfIU1KBSx7Roidm6zimUQ==" hashData="pgMC+zml2VYClg6bTIj7ukIxqwVHq+ws6pI8yXkDa2PPMRbkvAFUKios0nQtSpPcws701sJwjRJwOdsTIdIXZ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B548-3BCC-4D4E-B0CD-F41968C14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40CD8-7667-4684-8485-ECD6603B1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CD1D-C247-4E53-B3E1-4186D25E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BA3A-C94E-4C5C-8D91-368A60B7DC32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4009-08D6-4C33-B0F4-578C5A25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48E3-3EC2-44EC-B779-08CD7665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7822-EB7B-41B8-A40C-EC772067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8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F2B8-1AE1-4C80-9F17-118F5BF7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7B92F-07B9-413D-8D8C-1101B6BD0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7531-0C93-472C-A303-5464EDF9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BA3A-C94E-4C5C-8D91-368A60B7DC32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6466-EC3F-422A-A8BB-FE17FE5F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4983-F57E-4508-8BE0-BDA6B7F3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7822-EB7B-41B8-A40C-EC772067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FEDEB-6E69-4937-AA23-1F2D09E80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D41D6-C832-4C22-862F-E83CC1B39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E224-89F8-4C5B-9CB3-D59D0E19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BA3A-C94E-4C5C-8D91-368A60B7DC32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47B2-47E7-45D9-84F6-84D4D890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7763-E9A4-45C6-8E99-CCB4E96E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7822-EB7B-41B8-A40C-EC772067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09BD-D5BF-474D-A338-C1ABCFD1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731A-DA85-43A8-ACBF-28FA2A2C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4790-EFE9-4BAF-B184-BBF1C3B2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BA3A-C94E-4C5C-8D91-368A60B7DC32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C121-4D68-421C-B067-EBAA7222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5544-DA2C-43DC-B152-33B6E73B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7822-EB7B-41B8-A40C-EC772067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8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A174-A249-49B1-9DF2-455D7C49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974C-BE2E-46F8-BA1A-3F42DA912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80206-D838-4D76-881E-2C4C6E5C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BA3A-C94E-4C5C-8D91-368A60B7DC32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B37FB-42EA-45E9-88D5-19735D6B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F535-BE7B-4BB4-A534-59E77FE1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7822-EB7B-41B8-A40C-EC772067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9CA3-20B3-465D-9658-3DDBF7FB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2C07-1B01-447A-8B8C-65328189A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53027-90E3-431D-89D4-45F2739E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239A3-C546-45BA-A396-661FCFE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BA3A-C94E-4C5C-8D91-368A60B7DC32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C38C0-B574-425E-A1B0-64BD1081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2B68-3B5B-4D07-A0AA-E24C0BF7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7822-EB7B-41B8-A40C-EC772067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B96F-58AC-4C1A-A394-D5395441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F652D-CB1E-4EA9-A9B7-6FAC6E09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241E7-4EC2-44A5-AD22-A66F67F92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DC8A9-A83E-4ED4-917F-30FFACB8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D9370-A404-4014-9A46-88F4525FB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ECC30-7ABE-467E-A722-7AF1D60B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BA3A-C94E-4C5C-8D91-368A60B7DC32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B610A-A50A-46A4-A52B-57877A18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97578-D342-4478-BB28-F77A6139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7822-EB7B-41B8-A40C-EC772067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4F3-71A2-4417-BB09-503A4F63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1E419-8B6D-4C92-8F3D-B4C2E2D4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BA3A-C94E-4C5C-8D91-368A60B7DC32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65EDB-7F4B-443A-8C77-B02E5EFF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0194-3829-40A8-ADBE-CD2B2546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7822-EB7B-41B8-A40C-EC772067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3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CECF3-7B83-4232-A228-E0368BA0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BA3A-C94E-4C5C-8D91-368A60B7DC32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64B1B-6296-4778-931C-0D67A25B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3C77-1903-4450-A0DC-F90BBD40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7822-EB7B-41B8-A40C-EC772067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1DE1-E297-4408-A89F-1FBAE59A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1E90-1895-43DC-9AB1-67220397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B7DA-FA44-4A86-A7AF-F50FE77B7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C9F0C-F7CB-4E49-B77F-9936D8F0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BA3A-C94E-4C5C-8D91-368A60B7DC32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3E98D-8245-44A5-8270-F0FBC773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AD856-018A-44B8-9998-FA6C2436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7822-EB7B-41B8-A40C-EC772067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C678-9C0B-443A-9C0E-88F0026F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275E1-887E-44FA-80A4-8B7D60D3E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A8D4C-26A0-4DB3-B515-D58AF5F0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ECD8-A483-431C-A2E8-3D1008E7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BA3A-C94E-4C5C-8D91-368A60B7DC32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8CA8D-503A-4497-B885-9748636A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91443-5C09-4E74-A7BF-AEA1559B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7822-EB7B-41B8-A40C-EC772067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7F5FF-E34F-4F02-8388-DAE89CE1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061F-97BE-4F02-B92A-6989D40A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87282-76C7-43E9-BBF1-0EF6CEDB0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7BA3A-C94E-4C5C-8D91-368A60B7DC32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0348-05EF-4D14-B72F-BA0117ED6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0326-964F-4D68-ADB8-1B4C39DD4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7822-EB7B-41B8-A40C-EC772067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40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Turtle</a:t>
            </a:r>
            <a:r>
              <a:rPr lang="en-US" sz="3200" dirty="0"/>
              <a:t> Programming App</a:t>
            </a:r>
          </a:p>
        </p:txBody>
      </p:sp>
    </p:spTree>
    <p:extLst>
      <p:ext uri="{BB962C8B-B14F-4D97-AF65-F5344CB8AC3E}">
        <p14:creationId xmlns:p14="http://schemas.microsoft.com/office/powerpoint/2010/main" val="168662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0F2E20A-18F3-4ED9-A462-1405176E17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Erase…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69B25-A885-4E97-821B-821B3EF5057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dirty="0"/>
              <a:t>Erase command is used to erase the drawn line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B1D62C9B-0127-4FA0-B958-8C79F41E8E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395" y="1562986"/>
            <a:ext cx="2612405" cy="473923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Content Placeholder 11">
            <a:extLst>
              <a:ext uri="{FF2B5EF4-FFF2-40B4-BE49-F238E27FC236}">
                <a16:creationId xmlns:a16="http://schemas.microsoft.com/office/drawing/2014/main" id="{E79B7727-7BE8-47BA-BCF0-4DF3653D9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4978"/>
            <a:ext cx="6633093" cy="229724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614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0F2E20A-18F3-4ED9-A462-1405176E17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Draw Rectangle…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69B25-A885-4E97-821B-821B3EF5057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dirty="0"/>
              <a:t>For drawing a rectangle you will have to move forward and then turn right or left till you reach the starting point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68F42D8B-91ED-4161-9D51-2487F64661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91" y="1619050"/>
            <a:ext cx="2539409" cy="455791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D8BE4CEF-69F7-4591-866F-0D516B2CC7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2779"/>
            <a:ext cx="6041065" cy="228418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06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0F2E20A-18F3-4ED9-A462-1405176E17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Jump…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69B25-A885-4E97-821B-821B3EF5057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dirty="0"/>
              <a:t>With this command you can jump the line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9B69727D-1E7E-4E6C-8A0E-A465CA9E22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29" y="1825625"/>
            <a:ext cx="2437471" cy="4351338"/>
          </a:xfrm>
          <a:ln w="3175">
            <a:solidFill>
              <a:schemeClr val="tx1"/>
            </a:solidFill>
          </a:ln>
        </p:spPr>
      </p:pic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816BED64-6792-424B-9096-50DBA0F642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5655"/>
            <a:ext cx="6225321" cy="180130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51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14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478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18605" y="1998617"/>
            <a:ext cx="52773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Turtle?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Turtle graphics element of the App Lab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Turtle Graphics Concept</a:t>
            </a: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9881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dirty="0"/>
              <a:t>Rich GUI Apps in App Lab.</a:t>
            </a:r>
          </a:p>
          <a:p>
            <a:r>
              <a:rPr lang="en-US" dirty="0"/>
              <a:t>Create Slider, checkbox, and other controls in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9EF8F-8363-4B1E-B756-91C71A082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53" y="1487606"/>
            <a:ext cx="4966648" cy="409432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63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2" descr="HTML And CSS For Designers. Part 1 — Overview | by Dave Goodman | Medium">
            <a:extLst>
              <a:ext uri="{FF2B5EF4-FFF2-40B4-BE49-F238E27FC236}">
                <a16:creationId xmlns:a16="http://schemas.microsoft.com/office/drawing/2014/main" id="{2973CC7A-03C1-46E5-9A6F-0DB46CC89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5189"/>
            <a:ext cx="5714441" cy="321437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92438D5-C6F0-40E4-B135-7DA4B06AB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88" y="1371600"/>
            <a:ext cx="2803621" cy="4972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6C8BAE1-7FE6-4F77-8076-076BACF82F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Turtle Introduction…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D1CA26-ED86-47B1-8359-9E37F07608A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will Learn today: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is Turtle?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Turtle graphics element of the App Lab platform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Turtle Graphics Concept</a:t>
            </a:r>
          </a:p>
        </p:txBody>
      </p:sp>
    </p:spTree>
    <p:extLst>
      <p:ext uri="{BB962C8B-B14F-4D97-AF65-F5344CB8AC3E}">
        <p14:creationId xmlns:p14="http://schemas.microsoft.com/office/powerpoint/2010/main" val="273142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0D534-6EC0-43AD-ABC2-7F168C67448F}"/>
              </a:ext>
            </a:extLst>
          </p:cNvPr>
          <p:cNvSpPr txBox="1"/>
          <p:nvPr/>
        </p:nvSpPr>
        <p:spPr>
          <a:xfrm>
            <a:off x="530577" y="1849945"/>
            <a:ext cx="556542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Turtle Graphics are an easy way to learn computer programming and to do computer graphics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You give simple commands to a Turtle and it moves accordingly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Turtle has a pen in its belly, so that as it moves it can mark the screen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C95951-6CD7-452A-BB39-877DDDAFE0B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What is Turtle…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9A1653-7568-4E7E-A764-4F5052978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28" y="1933465"/>
            <a:ext cx="5701726" cy="299106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635FEF-91EB-4064-B760-C87F11608C89}"/>
              </a:ext>
            </a:extLst>
          </p:cNvPr>
          <p:cNvSpPr/>
          <p:nvPr/>
        </p:nvSpPr>
        <p:spPr>
          <a:xfrm>
            <a:off x="10239153" y="2977116"/>
            <a:ext cx="1114647" cy="265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D559B6-57D2-40C6-9B86-8F94BB8E19D4}"/>
              </a:ext>
            </a:extLst>
          </p:cNvPr>
          <p:cNvGrpSpPr/>
          <p:nvPr/>
        </p:nvGrpSpPr>
        <p:grpSpPr>
          <a:xfrm>
            <a:off x="6281001" y="1825625"/>
            <a:ext cx="5162307" cy="4318114"/>
            <a:chOff x="6855159" y="1690688"/>
            <a:chExt cx="5162307" cy="43181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A5094E-E027-4259-A2B0-D6AF2F83A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5159" y="1690688"/>
              <a:ext cx="2499961" cy="4318114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D5EFF6-BEBE-4D01-883B-339B3E52B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983" y="1690688"/>
              <a:ext cx="2418483" cy="3800474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6808BA7-21FF-427D-A413-ACC2BCE118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Turtle graphics element of the App Lab platform…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81DB6-E5FE-4E46-A98D-21697F237C05}"/>
              </a:ext>
            </a:extLst>
          </p:cNvPr>
          <p:cNvSpPr txBox="1"/>
          <p:nvPr/>
        </p:nvSpPr>
        <p:spPr>
          <a:xfrm>
            <a:off x="530577" y="1849945"/>
            <a:ext cx="55654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Move forward some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Move backward some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Turn right so many degrees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Turn left so many degrees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Lift the pen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Put the pen 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Change the colour of the pen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Change the width of the pen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399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C3C0147-D88A-4F82-8325-0B84C7D6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553" y="1853909"/>
            <a:ext cx="4772247" cy="402489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C37A159-FC23-4A5C-963C-0641120A37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Turtle Graphics Concepts…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92053D-DAF7-4E51-ACE0-C4DA01F1B97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is a key element of the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AppLab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development platform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phone “canvas” uses a coordinate system measured in pixels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top left corner has coordinates x:0, y:0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bottom right corner has coordinates x:319, y:449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dirty="0"/>
              <a:t>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 canvas is 320 pixels wide and 450 pixels high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304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4E28-2B63-41EB-B4E6-5083C0A3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Graphics Application…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438D5-C6F0-40E4-B135-7DA4B06A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89" y="1520028"/>
            <a:ext cx="2803621" cy="497284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359961-A911-4FFD-BCCC-74AC7A4C8A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91" y="1632369"/>
            <a:ext cx="2539409" cy="46698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0F2E20A-18F3-4ED9-A462-1405176E17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turnRight</a:t>
            </a:r>
            <a:r>
              <a:rPr lang="en-US" sz="3200" dirty="0"/>
              <a:t>()…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69B25-A885-4E97-821B-821B3EF5057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dirty="0" err="1"/>
              <a:t>turnRight</a:t>
            </a:r>
            <a:r>
              <a:rPr lang="en-US" altLang="en-US" sz="2600" dirty="0"/>
              <a:t>() is 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 of the ways to change the turtle's orientation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Rotates the turtle right by the specified angle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1F0684DD-BE41-470A-B3F4-7516F060D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24460"/>
            <a:ext cx="6858128" cy="197775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474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0F2E20A-18F3-4ED9-A462-1405176E17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moveForward</a:t>
            </a:r>
            <a:r>
              <a:rPr lang="en-US" sz="3200" dirty="0"/>
              <a:t>()…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69B25-A885-4E97-821B-821B3EF5057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dirty="0"/>
              <a:t>With </a:t>
            </a:r>
            <a:r>
              <a:rPr lang="en-US" sz="2800" dirty="0" err="1"/>
              <a:t>moveForward</a:t>
            </a:r>
            <a:r>
              <a:rPr lang="en-US" sz="2800" dirty="0"/>
              <a:t>(), </a:t>
            </a:r>
            <a:r>
              <a:rPr lang="en-US" altLang="en-US" sz="2600" dirty="0"/>
              <a:t>you can move, and draw with, the turtle anywhere on the screen in the forward direction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AFCA0F5-2FE9-41F5-8859-865E773DA2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05" y="1573157"/>
            <a:ext cx="2607795" cy="472906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B8AC5A60-5B6C-408F-9A7D-18028FC52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01716"/>
            <a:ext cx="6956644" cy="160050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25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Recall…</vt:lpstr>
      <vt:lpstr>PowerPoint Presentation</vt:lpstr>
      <vt:lpstr>PowerPoint Presentation</vt:lpstr>
      <vt:lpstr>PowerPoint Presentation</vt:lpstr>
      <vt:lpstr>PowerPoint Presentation</vt:lpstr>
      <vt:lpstr>Graphics Application…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</cp:revision>
  <dcterms:created xsi:type="dcterms:W3CDTF">2020-12-17T10:29:22Z</dcterms:created>
  <dcterms:modified xsi:type="dcterms:W3CDTF">2021-01-20T12:00:54Z</dcterms:modified>
</cp:coreProperties>
</file>