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12" r:id="rId4"/>
    <p:sldId id="315" r:id="rId5"/>
    <p:sldId id="316" r:id="rId6"/>
    <p:sldId id="330" r:id="rId7"/>
    <p:sldId id="331" r:id="rId8"/>
    <p:sldId id="332" r:id="rId9"/>
    <p:sldId id="333" r:id="rId10"/>
    <p:sldId id="334" r:id="rId11"/>
    <p:sldId id="339" r:id="rId12"/>
    <p:sldId id="317" r:id="rId13"/>
    <p:sldId id="335" r:id="rId14"/>
    <p:sldId id="336" r:id="rId15"/>
    <p:sldId id="337" r:id="rId16"/>
    <p:sldId id="297" r:id="rId17"/>
    <p:sldId id="327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oE2NnKAtXBJ2ZVTrb2RKA==" hashData="pMk0aHG+NCvKCn3aAfpNPRtGsKVjSPU/dZURzW+LAk4H6vb1o/WF3hjGufLAnxEkgqYLvpisyUCV5oqRwZlLt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Code for sliders….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33" y="1521355"/>
            <a:ext cx="7865533" cy="48293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099CA-9B53-409A-BDA7-51F90C94D134}"/>
              </a:ext>
            </a:extLst>
          </p:cNvPr>
          <p:cNvSpPr txBox="1"/>
          <p:nvPr/>
        </p:nvSpPr>
        <p:spPr>
          <a:xfrm>
            <a:off x="10385778" y="6197600"/>
            <a:ext cx="114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Contd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013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Code for sliders….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65" y="1825625"/>
            <a:ext cx="7154976" cy="42477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62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Checkbox Demo…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304"/>
            <a:ext cx="5257800" cy="3277096"/>
          </a:xfrm>
        </p:spPr>
        <p:txBody>
          <a:bodyPr>
            <a:normAutofit/>
          </a:bodyPr>
          <a:lstStyle/>
          <a:p>
            <a:r>
              <a:rPr lang="en-US" altLang="en-US" dirty="0"/>
              <a:t>First make a screen and name it as “start screen”</a:t>
            </a:r>
          </a:p>
          <a:p>
            <a:pPr marL="971550" lvl="1" indent="-514350" algn="just">
              <a:buAutoNum type="arabicPeriod"/>
            </a:pPr>
            <a:r>
              <a:rPr lang="en-US" altLang="en-US" dirty="0"/>
              <a:t>Take a “LABEL”</a:t>
            </a:r>
          </a:p>
          <a:p>
            <a:pPr marL="971550" lvl="1" indent="-514350" algn="just">
              <a:buAutoNum type="arabicPeriod"/>
            </a:pPr>
            <a:r>
              <a:rPr lang="en-US" altLang="en-US" dirty="0"/>
              <a:t>Take an Image</a:t>
            </a:r>
          </a:p>
          <a:p>
            <a:pPr marL="971550" lvl="1" indent="-514350" algn="just">
              <a:buAutoNum type="arabicPeriod"/>
            </a:pPr>
            <a:r>
              <a:rPr lang="en-US" altLang="en-US" dirty="0"/>
              <a:t>Take a Button named “START”</a:t>
            </a:r>
          </a:p>
          <a:p>
            <a:pPr algn="just"/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92BCF9-51F8-4653-B984-67D7B2C4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53" y="1223405"/>
            <a:ext cx="2696008" cy="526947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72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Checkbox demo…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304"/>
            <a:ext cx="5257800" cy="3277096"/>
          </a:xfrm>
        </p:spPr>
        <p:txBody>
          <a:bodyPr>
            <a:normAutofit/>
          </a:bodyPr>
          <a:lstStyle/>
          <a:p>
            <a:r>
              <a:rPr lang="en-US" altLang="en-US" dirty="0"/>
              <a:t>Next make a screen and name it as “door screen”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Make the design as shown in figure:</a:t>
            </a:r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F814-0E2B-4B77-ABA3-590050166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31" y="1095229"/>
            <a:ext cx="2696009" cy="53251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93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Checkbox demo…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304"/>
            <a:ext cx="5257800" cy="3277096"/>
          </a:xfrm>
        </p:spPr>
        <p:txBody>
          <a:bodyPr>
            <a:normAutofit/>
          </a:bodyPr>
          <a:lstStyle/>
          <a:p>
            <a:r>
              <a:rPr lang="en-US" altLang="en-US" dirty="0"/>
              <a:t>Next make a screen and name it as “failure screen”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Make the design as shown in figure:</a:t>
            </a:r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CABE9-3A94-45DE-8280-556F82DC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23" y="1095230"/>
            <a:ext cx="2780725" cy="549576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59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Checkbox demo…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304"/>
            <a:ext cx="5257800" cy="3277096"/>
          </a:xfrm>
        </p:spPr>
        <p:txBody>
          <a:bodyPr>
            <a:normAutofit/>
          </a:bodyPr>
          <a:lstStyle/>
          <a:p>
            <a:r>
              <a:rPr lang="en-US" altLang="en-US" dirty="0"/>
              <a:t>Fourth make a screen and named it as “success screen”</a:t>
            </a:r>
          </a:p>
          <a:p>
            <a:pPr marL="971550" lvl="1" indent="-514350">
              <a:buAutoNum type="arabicPeriod"/>
            </a:pPr>
            <a:r>
              <a:rPr lang="en-US" altLang="en-US" dirty="0"/>
              <a:t>Make the design as shown in figure:</a:t>
            </a:r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0349C-87EE-4A98-A892-F1C13090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52" y="1089624"/>
            <a:ext cx="2696009" cy="540325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15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It’s Your Turn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97"/>
            <a:ext cx="4607257" cy="4634766"/>
          </a:xfrm>
        </p:spPr>
        <p:txBody>
          <a:bodyPr>
            <a:normAutofit/>
          </a:bodyPr>
          <a:lstStyle/>
          <a:p>
            <a:r>
              <a:rPr lang="en-US" dirty="0"/>
              <a:t>Make slider game like this..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85" y="1288951"/>
            <a:ext cx="2696009" cy="520392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494"/>
            <a:ext cx="10134600" cy="40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5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Rich GUI Apps in App Lab</a:t>
            </a:r>
          </a:p>
          <a:p>
            <a:r>
              <a:rPr lang="en-US" sz="3200" dirty="0"/>
              <a:t>Create Slider, checkbox, and other controls in app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Extended UI: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to use Extended UI for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string functions with extended UI components </a:t>
            </a:r>
            <a:r>
              <a:rPr lang="en-US"/>
              <a:t>in apps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2" descr="Code.org - All the Things!: AppLab #5">
            <a:extLst>
              <a:ext uri="{FF2B5EF4-FFF2-40B4-BE49-F238E27FC236}">
                <a16:creationId xmlns:a16="http://schemas.microsoft.com/office/drawing/2014/main" id="{1EB07AF4-E00E-43EB-B0CD-266F6DDD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60" y="1552575"/>
            <a:ext cx="5353050" cy="37528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1BCF343-304A-4A0C-A5D2-7F1F18E29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88" y="1371600"/>
            <a:ext cx="2803621" cy="4972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GUI…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Rich GUI Apps in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Slider, checkbox, and other controls in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53" y="1487606"/>
            <a:ext cx="4966648" cy="40943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GUI…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3958"/>
            <a:ext cx="5257801" cy="4585647"/>
          </a:xfrm>
        </p:spPr>
        <p:txBody>
          <a:bodyPr>
            <a:normAutofit/>
          </a:bodyPr>
          <a:lstStyle/>
          <a:p>
            <a:r>
              <a:rPr lang="en-US" b="1" dirty="0"/>
              <a:t>Graphical User Interface </a:t>
            </a:r>
            <a:r>
              <a:rPr lang="en-US" dirty="0"/>
              <a:t>is a form of user interface that allows users to interact with electronic devices through graphical icons</a:t>
            </a:r>
          </a:p>
          <a:p>
            <a:r>
              <a:rPr lang="en-US" altLang="en-US" dirty="0"/>
              <a:t>A GUI displays objects that convey information, and represent actions that can be taken by the user</a:t>
            </a:r>
          </a:p>
          <a:p>
            <a:r>
              <a:rPr lang="en-US" altLang="en-US" dirty="0"/>
              <a:t>The objects change color, size, or visibility when the user interacts with them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Background And Buttons For Mobile Game Development, Ui Design.. Royalty  Free Cliparts, Vectors, And Stock Illustration. Image 68564919.">
            <a:extLst>
              <a:ext uri="{FF2B5EF4-FFF2-40B4-BE49-F238E27FC236}">
                <a16:creationId xmlns:a16="http://schemas.microsoft.com/office/drawing/2014/main" id="{069AC7EE-0C60-42B8-AF2E-BF5CF717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10" y="1473958"/>
            <a:ext cx="5516739" cy="43112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Sliders….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3959"/>
            <a:ext cx="5944738" cy="3944202"/>
          </a:xfrm>
        </p:spPr>
        <p:txBody>
          <a:bodyPr>
            <a:normAutofit/>
          </a:bodyPr>
          <a:lstStyle/>
          <a:p>
            <a:r>
              <a:rPr lang="en-US" b="1" dirty="0"/>
              <a:t>Slider</a:t>
            </a:r>
            <a:r>
              <a:rPr lang="en-US" dirty="0"/>
              <a:t> – Allows users to set a value by moving the indicator</a:t>
            </a:r>
            <a:r>
              <a:rPr lang="en-US" alt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Drag an slider and an label from UI tools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37" y="1473959"/>
            <a:ext cx="2939463" cy="48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Sliders….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3959"/>
            <a:ext cx="10980762" cy="61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dirty="0"/>
              <a:t>2. Set Properties of Slider (Min and Max value) as shown in figure: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A02B8B9-C9F8-4700-BCD9-2423914EEB00}"/>
              </a:ext>
            </a:extLst>
          </p:cNvPr>
          <p:cNvGrpSpPr/>
          <p:nvPr/>
        </p:nvGrpSpPr>
        <p:grpSpPr>
          <a:xfrm>
            <a:off x="707977" y="2317058"/>
            <a:ext cx="10776046" cy="3938344"/>
            <a:chOff x="707977" y="2599280"/>
            <a:chExt cx="10776046" cy="3938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7" y="2599280"/>
              <a:ext cx="10776046" cy="3938344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1442681" y="3429000"/>
              <a:ext cx="5940252" cy="16171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2558955" y="3429000"/>
              <a:ext cx="4823978" cy="222901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7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Code for sliders….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22892-E50E-4A7C-A0AB-59FCA7F4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51" y="2291999"/>
            <a:ext cx="8415098" cy="27197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3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A63E66-81F8-4AAA-B19A-05B108C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0" y="1212163"/>
            <a:ext cx="2696009" cy="535745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Another Example Of Sliders….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030337" cy="43704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one screen named “screen Login”</a:t>
            </a:r>
          </a:p>
          <a:p>
            <a:r>
              <a:rPr lang="en-US" dirty="0"/>
              <a:t>Take a Label “LOGIN”</a:t>
            </a:r>
          </a:p>
          <a:p>
            <a:r>
              <a:rPr lang="en-US" dirty="0"/>
              <a:t>Take one more label.</a:t>
            </a:r>
          </a:p>
          <a:p>
            <a:r>
              <a:rPr lang="en-US" dirty="0"/>
              <a:t>Then take a textbox to give the result of “42+80=“</a:t>
            </a:r>
          </a:p>
          <a:p>
            <a:r>
              <a:rPr lang="en-US" dirty="0"/>
              <a:t>Then take buttons “Login” and “New Questions”</a:t>
            </a:r>
          </a:p>
          <a:p>
            <a:r>
              <a:rPr lang="en-US" dirty="0"/>
              <a:t>At the end again take two labels “label X” and “label Y”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30687" y="2703267"/>
            <a:ext cx="459929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EDE106-6B8B-43B3-924C-3EC60E0F4455}"/>
              </a:ext>
            </a:extLst>
          </p:cNvPr>
          <p:cNvCxnSpPr/>
          <p:nvPr/>
        </p:nvCxnSpPr>
        <p:spPr>
          <a:xfrm>
            <a:off x="4162198" y="3191512"/>
            <a:ext cx="459929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87A46D-4B55-4FD3-88CB-0FED3B238A21}"/>
              </a:ext>
            </a:extLst>
          </p:cNvPr>
          <p:cNvCxnSpPr>
            <a:cxnSpLocks/>
          </p:cNvCxnSpPr>
          <p:nvPr/>
        </p:nvCxnSpPr>
        <p:spPr>
          <a:xfrm>
            <a:off x="5697487" y="3724911"/>
            <a:ext cx="335620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E1E788-990E-4E82-AC99-031BFD6C61C5}"/>
              </a:ext>
            </a:extLst>
          </p:cNvPr>
          <p:cNvCxnSpPr>
            <a:cxnSpLocks/>
          </p:cNvCxnSpPr>
          <p:nvPr/>
        </p:nvCxnSpPr>
        <p:spPr>
          <a:xfrm>
            <a:off x="5697487" y="4532067"/>
            <a:ext cx="335620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16252A-C0C7-4BAE-B797-E0AABD1A8316}"/>
              </a:ext>
            </a:extLst>
          </p:cNvPr>
          <p:cNvCxnSpPr>
            <a:cxnSpLocks/>
          </p:cNvCxnSpPr>
          <p:nvPr/>
        </p:nvCxnSpPr>
        <p:spPr>
          <a:xfrm flipV="1">
            <a:off x="5873781" y="5012267"/>
            <a:ext cx="3179908" cy="332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6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Another example for sliders….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02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another screen named “screen draw”.</a:t>
            </a:r>
          </a:p>
          <a:p>
            <a:r>
              <a:rPr lang="en-US" dirty="0"/>
              <a:t>Take 2 sliders here</a:t>
            </a:r>
          </a:p>
          <a:p>
            <a:r>
              <a:rPr lang="en-US" dirty="0"/>
              <a:t>Named 1 slides as “</a:t>
            </a:r>
            <a:r>
              <a:rPr lang="en-US" dirty="0" err="1"/>
              <a:t>xslider</a:t>
            </a:r>
            <a:r>
              <a:rPr lang="en-US" dirty="0"/>
              <a:t>” and set its properties minimum value to “0” and maximum value to “320”</a:t>
            </a:r>
          </a:p>
          <a:p>
            <a:r>
              <a:rPr lang="en-US" dirty="0"/>
              <a:t>Named 2</a:t>
            </a:r>
            <a:r>
              <a:rPr lang="en-US" baseline="30000" dirty="0"/>
              <a:t>nd</a:t>
            </a:r>
            <a:r>
              <a:rPr lang="en-US" dirty="0"/>
              <a:t> slider as “</a:t>
            </a:r>
            <a:r>
              <a:rPr lang="en-US" dirty="0" err="1"/>
              <a:t>yslider</a:t>
            </a:r>
            <a:r>
              <a:rPr lang="en-US" dirty="0"/>
              <a:t>” and set its properties minimum value to “30” and maximum value to “410”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169B-20E3-4AA5-8705-76BF6DF3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52" y="1157463"/>
            <a:ext cx="2696009" cy="526473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6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GUI…</vt:lpstr>
      <vt:lpstr>GUI…</vt:lpstr>
      <vt:lpstr>Sliders….</vt:lpstr>
      <vt:lpstr>Sliders….</vt:lpstr>
      <vt:lpstr>Code for sliders….</vt:lpstr>
      <vt:lpstr>Another Example Of Sliders….</vt:lpstr>
      <vt:lpstr>Another example for sliders….</vt:lpstr>
      <vt:lpstr>Code for sliders….</vt:lpstr>
      <vt:lpstr>Code for sliders….</vt:lpstr>
      <vt:lpstr>Checkbox Demo…</vt:lpstr>
      <vt:lpstr>Checkbox demo…</vt:lpstr>
      <vt:lpstr>Checkbox demo…</vt:lpstr>
      <vt:lpstr>Checkbox demo…</vt:lpstr>
      <vt:lpstr>Now It’s Your Turn ?</vt:lpstr>
      <vt:lpstr>Code…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242</cp:revision>
  <dcterms:created xsi:type="dcterms:W3CDTF">2020-10-08T07:56:53Z</dcterms:created>
  <dcterms:modified xsi:type="dcterms:W3CDTF">2021-01-30T11:01:13Z</dcterms:modified>
</cp:coreProperties>
</file>