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51" r:id="rId4"/>
    <p:sldId id="315" r:id="rId5"/>
    <p:sldId id="338" r:id="rId6"/>
    <p:sldId id="339" r:id="rId7"/>
    <p:sldId id="316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31" r:id="rId16"/>
    <p:sldId id="348" r:id="rId17"/>
    <p:sldId id="349" r:id="rId18"/>
    <p:sldId id="350" r:id="rId19"/>
    <p:sldId id="297" r:id="rId20"/>
    <p:sldId id="327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o8ft+S4NRLRL/m3Nw0f6w==" hashData="Rfv9H2rbs0LIPtcwhZ9RawOs2S+3EBKb8/eveAQ+fct7gRyDIHblve5RL1+AhljRHNJ4/hGt7lbFBnxVnwSsR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Extended UI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5102" cy="4465993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You can use “</a:t>
            </a:r>
            <a:r>
              <a:rPr lang="en-US" altLang="en-US" dirty="0" err="1"/>
              <a:t>getText</a:t>
            </a:r>
            <a:r>
              <a:rPr lang="en-US" altLang="en-US" dirty="0"/>
              <a:t>” command just like a string within a “console.log” or “write” command</a:t>
            </a:r>
          </a:p>
          <a:p>
            <a:r>
              <a:rPr lang="en-US" altLang="en-US" dirty="0"/>
              <a:t>Just like in “</a:t>
            </a:r>
            <a:r>
              <a:rPr lang="en-US" altLang="en-US" dirty="0" err="1"/>
              <a:t>setText</a:t>
            </a:r>
            <a:r>
              <a:rPr lang="en-US" altLang="en-US" dirty="0"/>
              <a:t>” you will refer to the UI element by its ID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50" y="4326341"/>
            <a:ext cx="9144000" cy="196527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19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2649" cy="2347415"/>
          </a:xfrm>
        </p:spPr>
        <p:txBody>
          <a:bodyPr>
            <a:normAutofit fontScale="92500"/>
          </a:bodyPr>
          <a:lstStyle/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Create two variables inside your event handler to store the age and name of the user</a:t>
            </a:r>
          </a:p>
          <a:p>
            <a:pPr algn="just"/>
            <a:r>
              <a:rPr lang="en-US" altLang="en-US" dirty="0"/>
              <a:t>Use “</a:t>
            </a:r>
            <a:r>
              <a:rPr lang="en-US" altLang="en-US" dirty="0" err="1"/>
              <a:t>getText</a:t>
            </a:r>
            <a:r>
              <a:rPr lang="en-US" altLang="en-US" dirty="0"/>
              <a:t>()” to update the values stored in each of these variables</a:t>
            </a:r>
          </a:p>
          <a:p>
            <a:pPr algn="just"/>
            <a:r>
              <a:rPr lang="en-US" altLang="en-US" dirty="0"/>
              <a:t>Change your console.log statements to use your variable instead of “</a:t>
            </a:r>
            <a:r>
              <a:rPr lang="en-US" altLang="en-US" dirty="0" err="1"/>
              <a:t>getText</a:t>
            </a:r>
            <a:r>
              <a:rPr lang="en-US" altLang="en-US" dirty="0"/>
              <a:t>”</a:t>
            </a:r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C396F-D012-449C-B3B7-968EA287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893" y="4044870"/>
            <a:ext cx="6480214" cy="25829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98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56059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Often we want to save the information we pull in from the user for later use in our program</a:t>
            </a:r>
          </a:p>
          <a:p>
            <a:r>
              <a:rPr lang="en-US" altLang="en-US" dirty="0"/>
              <a:t>The best way to do this is to save it in a variable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A6D2A-4135-4586-821C-6FF19AAB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52" y="1253274"/>
            <a:ext cx="2696009" cy="509919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41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Generating Text Output…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5257800" cy="4538807"/>
          </a:xfrm>
        </p:spPr>
        <p:txBody>
          <a:bodyPr>
            <a:noAutofit/>
          </a:bodyPr>
          <a:lstStyle/>
          <a:p>
            <a:endParaRPr lang="en-US" altLang="en-US" sz="2400" dirty="0"/>
          </a:p>
          <a:p>
            <a:r>
              <a:rPr lang="en-US" altLang="en-US" sz="2400" dirty="0"/>
              <a:t>So far we've been sending our output messages to the console</a:t>
            </a:r>
          </a:p>
          <a:p>
            <a:r>
              <a:rPr lang="en-US" altLang="en-US" sz="2400" dirty="0"/>
              <a:t>We can also display them in the app by using a new UI element called a “</a:t>
            </a:r>
            <a:r>
              <a:rPr lang="en-US" altLang="en-US" sz="2400" dirty="0" err="1"/>
              <a:t>textArea</a:t>
            </a:r>
            <a:r>
              <a:rPr lang="en-US" altLang="en-US" sz="2400" dirty="0"/>
              <a:t>”</a:t>
            </a:r>
          </a:p>
          <a:p>
            <a:r>
              <a:rPr lang="en-US" altLang="en-US" sz="2400" dirty="0"/>
              <a:t>You can use “</a:t>
            </a:r>
            <a:r>
              <a:rPr lang="en-US" altLang="en-US" sz="2400" dirty="0" err="1"/>
              <a:t>setText</a:t>
            </a:r>
            <a:r>
              <a:rPr lang="en-US" altLang="en-US" sz="2400" dirty="0"/>
              <a:t>” with a “</a:t>
            </a:r>
            <a:r>
              <a:rPr lang="en-US" altLang="en-US" sz="2400" dirty="0" err="1"/>
              <a:t>textArea</a:t>
            </a:r>
            <a:r>
              <a:rPr lang="en-US" altLang="en-US" sz="2400" dirty="0"/>
              <a:t>” just like you would with a “</a:t>
            </a:r>
            <a:r>
              <a:rPr lang="en-US" altLang="en-US" sz="2400" dirty="0" err="1"/>
              <a:t>textLabel</a:t>
            </a:r>
            <a:endParaRPr lang="en-US" altLang="en-US" sz="2400" dirty="0"/>
          </a:p>
          <a:p>
            <a:r>
              <a:rPr lang="en-US" altLang="en-US" sz="2400" dirty="0"/>
              <a:t>This will combine user input &amp; default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646668-A96C-418F-9EAF-7B3016E2B21E}"/>
              </a:ext>
            </a:extLst>
          </p:cNvPr>
          <p:cNvGrpSpPr/>
          <p:nvPr/>
        </p:nvGrpSpPr>
        <p:grpSpPr>
          <a:xfrm>
            <a:off x="7869203" y="1095230"/>
            <a:ext cx="2904508" cy="5273129"/>
            <a:chOff x="7869203" y="1095230"/>
            <a:chExt cx="2904508" cy="52731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BF2FC8-4122-4C46-9A97-3FDBA75B3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203" y="1095230"/>
              <a:ext cx="2904508" cy="527312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42A929-CC01-4A5D-9F79-09F8AF529B7A}"/>
                </a:ext>
              </a:extLst>
            </p:cNvPr>
            <p:cNvSpPr/>
            <p:nvPr/>
          </p:nvSpPr>
          <p:spPr>
            <a:xfrm>
              <a:off x="9321457" y="5644445"/>
              <a:ext cx="1267521" cy="6434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50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5A297B-7C98-4B04-8C6B-659E2CFF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58" y="1473959"/>
            <a:ext cx="3472119" cy="489954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Generating Text Output…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59"/>
            <a:ext cx="5257800" cy="4899546"/>
          </a:xfrm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  <a:p>
            <a:r>
              <a:rPr lang="en-US" altLang="en-US" dirty="0"/>
              <a:t>Add a “</a:t>
            </a:r>
            <a:r>
              <a:rPr lang="en-US" altLang="en-US" dirty="0" err="1"/>
              <a:t>textArea</a:t>
            </a:r>
            <a:r>
              <a:rPr lang="en-US" altLang="en-US" dirty="0"/>
              <a:t> to your app and give it a descriptive &amp; meaningful ID</a:t>
            </a:r>
          </a:p>
          <a:p>
            <a:r>
              <a:rPr lang="en-US" altLang="en-US" dirty="0"/>
              <a:t>Create a variable inside your event handler called “</a:t>
            </a:r>
            <a:r>
              <a:rPr lang="en-US" altLang="en-US" dirty="0" err="1"/>
              <a:t>userMessage</a:t>
            </a:r>
            <a:r>
              <a:rPr lang="en-US" altLang="en-US" dirty="0"/>
              <a:t>” to hold the full message that will be sent to the user</a:t>
            </a:r>
          </a:p>
          <a:p>
            <a:r>
              <a:rPr lang="en-US" altLang="en-US" dirty="0"/>
              <a:t>Use string concatenation to compose a message from the user input</a:t>
            </a:r>
          </a:p>
          <a:p>
            <a:r>
              <a:rPr lang="en-US" altLang="en-US" dirty="0"/>
              <a:t>Use “</a:t>
            </a:r>
            <a:r>
              <a:rPr lang="en-US" altLang="en-US" dirty="0" err="1"/>
              <a:t>setText</a:t>
            </a:r>
            <a:r>
              <a:rPr lang="en-US" altLang="en-US" dirty="0"/>
              <a:t>” to place your “</a:t>
            </a:r>
            <a:r>
              <a:rPr lang="en-US" altLang="en-US" dirty="0" err="1"/>
              <a:t>userMessage</a:t>
            </a:r>
            <a:r>
              <a:rPr lang="en-US" altLang="en-US" dirty="0"/>
              <a:t>” inside the “</a:t>
            </a:r>
            <a:r>
              <a:rPr lang="en-US" altLang="en-US" dirty="0" err="1"/>
              <a:t>textArea</a:t>
            </a:r>
            <a:r>
              <a:rPr lang="en-US" altLang="en-US" dirty="0"/>
              <a:t>” you created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5820180" y="3429000"/>
            <a:ext cx="2341687" cy="15945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Code for Strings…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2" y="1825625"/>
            <a:ext cx="10578615" cy="38860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32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9"/>
            <a:ext cx="5257800" cy="4899546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b="1" dirty="0"/>
              <a:t>String Capitalization: </a:t>
            </a:r>
            <a:r>
              <a:rPr lang="en-US" altLang="en-US" sz="2400" dirty="0"/>
              <a:t>If you want to change the case from upper to lower or vice versa of a string you can do so with two new functions: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err="1"/>
              <a:t>Str.toUpperCase</a:t>
            </a:r>
            <a:r>
              <a:rPr lang="en-US" altLang="en-US" sz="2000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 err="1"/>
              <a:t>Str.toLowerCase</a:t>
            </a:r>
            <a:r>
              <a:rPr lang="en-US" altLang="en-US" sz="2000" dirty="0"/>
              <a:t>()</a:t>
            </a:r>
          </a:p>
          <a:p>
            <a:r>
              <a:rPr lang="en-US" altLang="en-US" dirty="0"/>
              <a:t>These functions evaluate a new string in which all characters have been made uppercase / lowercase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DE51F4-0619-41B0-9032-B8895D16DCC1}"/>
              </a:ext>
            </a:extLst>
          </p:cNvPr>
          <p:cNvGrpSpPr/>
          <p:nvPr/>
        </p:nvGrpSpPr>
        <p:grpSpPr>
          <a:xfrm>
            <a:off x="7552011" y="1095230"/>
            <a:ext cx="3538891" cy="5407004"/>
            <a:chOff x="7552011" y="1095230"/>
            <a:chExt cx="3538891" cy="54070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F3F861-53CA-4408-B02B-40323567B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011" y="1095230"/>
              <a:ext cx="3538891" cy="540700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AA4391E-BDFC-4868-A624-E562C9B0DB00}"/>
                </a:ext>
              </a:extLst>
            </p:cNvPr>
            <p:cNvSpPr/>
            <p:nvPr/>
          </p:nvSpPr>
          <p:spPr>
            <a:xfrm>
              <a:off x="7552011" y="5147733"/>
              <a:ext cx="2314477" cy="79022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38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9"/>
            <a:ext cx="10680510" cy="2409419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If you want to update the value in your original variable you'll have to do so manually, as shown below:</a:t>
            </a:r>
            <a:endParaRPr lang="en-US" alt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22" y="3429000"/>
            <a:ext cx="7486265" cy="14363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36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UI(Strings) Final 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4B187-26CE-4FB0-8AD3-7729406D1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06" y="1815699"/>
            <a:ext cx="7841250" cy="32266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E4384F3-9148-4620-8A68-CBA557190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94" y="1341684"/>
            <a:ext cx="2833524" cy="493628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56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It’s Your Turn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93320"/>
          </a:xfrm>
        </p:spPr>
        <p:txBody>
          <a:bodyPr>
            <a:normAutofit/>
          </a:bodyPr>
          <a:lstStyle/>
          <a:p>
            <a:r>
              <a:rPr lang="en-US" dirty="0"/>
              <a:t>Make the design as given in Image and change the value of variables Score and Lives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E439B-B830-49CD-890C-4B5EA54E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3" y="1690688"/>
            <a:ext cx="3195108" cy="40101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8E610-2A07-4F32-9E65-9356E51B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53" y="1487606"/>
            <a:ext cx="4966648" cy="40943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69" y="1363310"/>
            <a:ext cx="5687662" cy="50395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5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Extended UI for Apps in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 string functions with Extended UI components in apps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Randomization: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what is Randomization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Classify animals into </a:t>
            </a:r>
            <a:r>
              <a:rPr lang="en-US"/>
              <a:t>various categories.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8BF9CA-23BE-422B-AA97-3F81D7C8FF30}"/>
              </a:ext>
            </a:extLst>
          </p:cNvPr>
          <p:cNvGrpSpPr/>
          <p:nvPr/>
        </p:nvGrpSpPr>
        <p:grpSpPr>
          <a:xfrm>
            <a:off x="7814920" y="1177823"/>
            <a:ext cx="3013074" cy="5233821"/>
            <a:chOff x="7814920" y="1177823"/>
            <a:chExt cx="3013074" cy="52338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BF713F-8257-4CAC-9CD0-28D852A25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920" y="1177823"/>
              <a:ext cx="3013074" cy="5233821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05ABC78-4D18-405D-A837-C25A33895888}"/>
                </a:ext>
              </a:extLst>
            </p:cNvPr>
            <p:cNvSpPr/>
            <p:nvPr/>
          </p:nvSpPr>
          <p:spPr>
            <a:xfrm>
              <a:off x="7814920" y="5700891"/>
              <a:ext cx="2288636" cy="3725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Extended UI…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use Extended UI for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string functions with extended UI components in apps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Code.org - All the Things!: AppLab #5">
            <a:extLst>
              <a:ext uri="{FF2B5EF4-FFF2-40B4-BE49-F238E27FC236}">
                <a16:creationId xmlns:a16="http://schemas.microsoft.com/office/drawing/2014/main" id="{94B26CE6-EBF6-4711-9C4E-F1CE8D72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60" y="1552575"/>
            <a:ext cx="5353050" cy="37528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8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871133"/>
            <a:ext cx="5374375" cy="4585647"/>
          </a:xfrm>
        </p:spPr>
        <p:txBody>
          <a:bodyPr>
            <a:normAutofit/>
          </a:bodyPr>
          <a:lstStyle/>
          <a:p>
            <a:r>
              <a:rPr lang="en-US" dirty="0"/>
              <a:t>The primary data type we have used so far is Numbers</a:t>
            </a:r>
          </a:p>
          <a:p>
            <a:r>
              <a:rPr lang="en-US" dirty="0"/>
              <a:t>If we want to interact with user-submitted text then we have to learn about a new data type called “String”</a:t>
            </a:r>
          </a:p>
          <a:p>
            <a:r>
              <a:rPr lang="en-US" dirty="0"/>
              <a:t>A string is a sequence of ASCII characters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2050" name="Picture 2" descr="How to Validate Form Fields Using jQuery | Formden.com">
            <a:extLst>
              <a:ext uri="{FF2B5EF4-FFF2-40B4-BE49-F238E27FC236}">
                <a16:creationId xmlns:a16="http://schemas.microsoft.com/office/drawing/2014/main" id="{BE81976D-4965-474F-BEB9-CCE394C1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43" y="1871133"/>
            <a:ext cx="5269254" cy="31157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2" y="1690688"/>
            <a:ext cx="10281356" cy="452805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0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649" cy="48122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store strings in a variable just like a number</a:t>
            </a:r>
          </a:p>
          <a:p>
            <a:r>
              <a:rPr lang="en-US" dirty="0"/>
              <a:t>In this example the variable name is “str” but you should choose a name that is descriptive and meaningful</a:t>
            </a:r>
          </a:p>
          <a:p>
            <a:r>
              <a:rPr lang="en-US" b="1" dirty="0"/>
              <a:t>Combining Strings: </a:t>
            </a:r>
            <a:r>
              <a:rPr lang="en-US" dirty="0"/>
              <a:t>often you will want to combine multiple strings to create one longer string</a:t>
            </a:r>
          </a:p>
          <a:p>
            <a:r>
              <a:rPr lang="en-US" dirty="0"/>
              <a:t>You can do this with the + operator</a:t>
            </a:r>
          </a:p>
          <a:p>
            <a:r>
              <a:rPr lang="en-US" dirty="0"/>
              <a:t>The formal name of this process is concatenation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E87EC-2BF8-4CA7-8BA6-3C8CE27364E1}"/>
              </a:ext>
            </a:extLst>
          </p:cNvPr>
          <p:cNvGrpSpPr/>
          <p:nvPr/>
        </p:nvGrpSpPr>
        <p:grpSpPr>
          <a:xfrm>
            <a:off x="7306918" y="1330853"/>
            <a:ext cx="4029077" cy="4924427"/>
            <a:chOff x="7306918" y="1330853"/>
            <a:chExt cx="4029077" cy="4924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657468-CA02-4587-9152-C98B05CB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6918" y="1330853"/>
              <a:ext cx="4029077" cy="492442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CD5ADE8-881C-4823-810B-2E581095018C}"/>
                </a:ext>
              </a:extLst>
            </p:cNvPr>
            <p:cNvSpPr/>
            <p:nvPr/>
          </p:nvSpPr>
          <p:spPr>
            <a:xfrm>
              <a:off x="7349066" y="5249334"/>
              <a:ext cx="3601156" cy="508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93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857397"/>
          </a:xfrm>
        </p:spPr>
        <p:txBody>
          <a:bodyPr>
            <a:normAutofit/>
          </a:bodyPr>
          <a:lstStyle/>
          <a:p>
            <a:r>
              <a:rPr lang="en-US" dirty="0"/>
              <a:t>So far we've been using “</a:t>
            </a:r>
            <a:r>
              <a:rPr lang="en-US" dirty="0" err="1"/>
              <a:t>promptNum</a:t>
            </a:r>
            <a:r>
              <a:rPr lang="en-US" dirty="0"/>
              <a:t>” as a simple way to get a number as input</a:t>
            </a:r>
          </a:p>
          <a:p>
            <a:r>
              <a:rPr lang="en-US" dirty="0"/>
              <a:t>Now that we know a little about strings we are going to create user interface elements that users can use to submit text (i.e. strings) instead</a:t>
            </a:r>
          </a:p>
          <a:p>
            <a:r>
              <a:rPr lang="en-US" dirty="0"/>
              <a:t>The first and simplest example is “</a:t>
            </a:r>
            <a:r>
              <a:rPr lang="en-US" dirty="0" err="1"/>
              <a:t>textInput</a:t>
            </a:r>
            <a:r>
              <a:rPr lang="en-US" dirty="0"/>
              <a:t>” which you can find in Design Mode</a:t>
            </a:r>
            <a:r>
              <a:rPr lang="en-US" alt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A67797-BAC4-41E4-9C99-4DA06661D0AF}"/>
              </a:ext>
            </a:extLst>
          </p:cNvPr>
          <p:cNvGrpSpPr/>
          <p:nvPr/>
        </p:nvGrpSpPr>
        <p:grpSpPr>
          <a:xfrm>
            <a:off x="7600342" y="1407936"/>
            <a:ext cx="3442230" cy="4274417"/>
            <a:chOff x="7600342" y="1407936"/>
            <a:chExt cx="3442230" cy="4274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9B4275-192F-4E26-BFF0-EC209A48A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0342" y="1407936"/>
              <a:ext cx="3442230" cy="427441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57A5D9E-45B8-4546-A904-DB79052ED45B}"/>
                </a:ext>
              </a:extLst>
            </p:cNvPr>
            <p:cNvSpPr/>
            <p:nvPr/>
          </p:nvSpPr>
          <p:spPr>
            <a:xfrm>
              <a:off x="9482667" y="3093156"/>
              <a:ext cx="1016000" cy="69991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23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465993"/>
          </a:xfrm>
        </p:spPr>
        <p:txBody>
          <a:bodyPr>
            <a:normAutofit/>
          </a:bodyPr>
          <a:lstStyle/>
          <a:p>
            <a:r>
              <a:rPr lang="en-US" altLang="en-US" dirty="0"/>
              <a:t>Add two text input elements to this program, one for the name and one for the age of the user</a:t>
            </a:r>
          </a:p>
          <a:p>
            <a:r>
              <a:rPr lang="en-US" altLang="en-US" dirty="0"/>
              <a:t>Give your text input elements descriptive and meaningful IDs</a:t>
            </a:r>
          </a:p>
          <a:p>
            <a:r>
              <a:rPr lang="en-US" altLang="en-US" dirty="0"/>
              <a:t>In Design Mode set their default text to prompt the user for their name and age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BCB0D-A076-42C5-80BB-8E7BE5DA8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31" y="1247725"/>
            <a:ext cx="2696008" cy="53800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95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Extended UI (Strings)…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257801" cy="4465993"/>
          </a:xfrm>
        </p:spPr>
        <p:txBody>
          <a:bodyPr>
            <a:normAutofit/>
          </a:bodyPr>
          <a:lstStyle/>
          <a:p>
            <a:r>
              <a:rPr lang="en-US" altLang="en-US" dirty="0"/>
              <a:t>We saw a user can now input text whenever they want.</a:t>
            </a:r>
          </a:p>
          <a:p>
            <a:r>
              <a:rPr lang="en-US" altLang="en-US" dirty="0"/>
              <a:t>Now we'll need a way to access that text</a:t>
            </a:r>
          </a:p>
          <a:p>
            <a:r>
              <a:rPr lang="en-US" altLang="en-US" dirty="0"/>
              <a:t>In order to access text, you'll need to use the “</a:t>
            </a:r>
            <a:r>
              <a:rPr lang="en-US" altLang="en-US" dirty="0" err="1"/>
              <a:t>getText</a:t>
            </a:r>
            <a:r>
              <a:rPr lang="en-US" altLang="en-US" dirty="0"/>
              <a:t>” command</a:t>
            </a:r>
          </a:p>
          <a:p>
            <a:r>
              <a:rPr lang="en-US" altLang="en-US" dirty="0"/>
              <a:t>This command is available in the UI Controls tab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7199F-8564-45D3-A59C-3366C5B17853}"/>
              </a:ext>
            </a:extLst>
          </p:cNvPr>
          <p:cNvGrpSpPr/>
          <p:nvPr/>
        </p:nvGrpSpPr>
        <p:grpSpPr>
          <a:xfrm>
            <a:off x="7572037" y="1346762"/>
            <a:ext cx="3498840" cy="4944855"/>
            <a:chOff x="7572037" y="1346762"/>
            <a:chExt cx="3498840" cy="4944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BE83D9-4860-4AFA-94C5-9C1118646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2037" y="1346762"/>
              <a:ext cx="3498840" cy="494485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4CBA54-827F-4A53-ABDB-E52C35F1DB4C}"/>
                </a:ext>
              </a:extLst>
            </p:cNvPr>
            <p:cNvSpPr/>
            <p:nvPr/>
          </p:nvSpPr>
          <p:spPr>
            <a:xfrm>
              <a:off x="7653866" y="1713266"/>
              <a:ext cx="1667591" cy="45420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3E2643-60CE-44E9-802B-04BEDB14E7CD}"/>
                </a:ext>
              </a:extLst>
            </p:cNvPr>
            <p:cNvSpPr/>
            <p:nvPr/>
          </p:nvSpPr>
          <p:spPr>
            <a:xfrm>
              <a:off x="7653866" y="5399089"/>
              <a:ext cx="1667591" cy="45420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12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Extended UI…</vt:lpstr>
      <vt:lpstr>Extended UI (Strings)…</vt:lpstr>
      <vt:lpstr>Extended UI (Strings)…</vt:lpstr>
      <vt:lpstr>Extended UI (Strings)…</vt:lpstr>
      <vt:lpstr>Extended UI (Strings)…</vt:lpstr>
      <vt:lpstr>Extended UI (Strings)…</vt:lpstr>
      <vt:lpstr>Extended UI (Strings)…</vt:lpstr>
      <vt:lpstr>Extended UI (Strings)…</vt:lpstr>
      <vt:lpstr>Extended UI (Strings)…</vt:lpstr>
      <vt:lpstr>Extended UI (Strings)…</vt:lpstr>
      <vt:lpstr>Generating Text Output…</vt:lpstr>
      <vt:lpstr>Generating Text Output…</vt:lpstr>
      <vt:lpstr>Code for Strings…</vt:lpstr>
      <vt:lpstr>Extended UI(Strings)…</vt:lpstr>
      <vt:lpstr>Extended UI(Strings)…</vt:lpstr>
      <vt:lpstr>Extended UI(Strings) Final Code…</vt:lpstr>
      <vt:lpstr>Now It’s Your Turn ?</vt:lpstr>
      <vt:lpstr>Code…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269</cp:revision>
  <dcterms:created xsi:type="dcterms:W3CDTF">2020-10-08T07:56:53Z</dcterms:created>
  <dcterms:modified xsi:type="dcterms:W3CDTF">2021-01-30T11:02:02Z</dcterms:modified>
</cp:coreProperties>
</file>