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67" r:id="rId3"/>
    <p:sldId id="312" r:id="rId4"/>
    <p:sldId id="315" r:id="rId5"/>
    <p:sldId id="351" r:id="rId6"/>
    <p:sldId id="353" r:id="rId7"/>
    <p:sldId id="339" r:id="rId8"/>
    <p:sldId id="354" r:id="rId9"/>
    <p:sldId id="355" r:id="rId10"/>
    <p:sldId id="297" r:id="rId11"/>
    <p:sldId id="32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Rysuoq6FFvRJIQNMJlLEQ==" hashData="I45YMp+z7iSRIaLtqH9+2riEc9mG0Mu1L9SzpX7pbRhtgkWrcdJUpqqLAVo5VftyrEgAFmnZVx0krs17vPTIG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30-Jan-21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43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Now It’s Your Turn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3"/>
            <a:ext cx="6094863" cy="3993320"/>
          </a:xfrm>
        </p:spPr>
        <p:txBody>
          <a:bodyPr>
            <a:normAutofit/>
          </a:bodyPr>
          <a:lstStyle/>
          <a:p>
            <a:r>
              <a:rPr lang="en-US" dirty="0"/>
              <a:t>Draw a rare breed of rainbow snake</a:t>
            </a:r>
          </a:p>
          <a:p>
            <a:r>
              <a:rPr lang="en-US" dirty="0"/>
              <a:t>To make the snake draw differently every time, you'll need to use random numbers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12" y="1825625"/>
            <a:ext cx="3579093" cy="447964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297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6436A-8CED-4FC9-8292-0515D7F06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90" y="1524481"/>
            <a:ext cx="5955419" cy="49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5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What is randomization in App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Classify animals into various categories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Function: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what is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function to make a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60796-CEBA-4A22-A55B-27336DBF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81" y="1338263"/>
            <a:ext cx="6000750" cy="48387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2" descr="Code.org - All the Things!: AppLab #5">
            <a:extLst>
              <a:ext uri="{FF2B5EF4-FFF2-40B4-BE49-F238E27FC236}">
                <a16:creationId xmlns:a16="http://schemas.microsoft.com/office/drawing/2014/main" id="{21A23632-C56F-4AEA-9955-5DB6F4FA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60" y="1462264"/>
            <a:ext cx="5353050" cy="37528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Randomization…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randomization in App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Classify animals into various categories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BEC968B-4F20-4112-A921-951965DE7352}"/>
              </a:ext>
            </a:extLst>
          </p:cNvPr>
          <p:cNvGrpSpPr/>
          <p:nvPr/>
        </p:nvGrpSpPr>
        <p:grpSpPr>
          <a:xfrm>
            <a:off x="7814920" y="1177823"/>
            <a:ext cx="3013074" cy="5233821"/>
            <a:chOff x="7814920" y="1177823"/>
            <a:chExt cx="3013074" cy="52338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7AD529-52F5-4ADA-8B41-DB791CB45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4920" y="1177823"/>
              <a:ext cx="3013074" cy="5233821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00BAE2F-A685-44D8-A9E6-9A34863ACF53}"/>
                </a:ext>
              </a:extLst>
            </p:cNvPr>
            <p:cNvSpPr/>
            <p:nvPr/>
          </p:nvSpPr>
          <p:spPr>
            <a:xfrm>
              <a:off x="7814920" y="5700891"/>
              <a:ext cx="2288636" cy="37253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Randomization…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2101755"/>
            <a:ext cx="5374375" cy="45856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“</a:t>
            </a:r>
            <a:r>
              <a:rPr lang="en-US" dirty="0" err="1"/>
              <a:t>randomNumber</a:t>
            </a:r>
            <a:r>
              <a:rPr lang="en-US" dirty="0"/>
              <a:t>()” block can be used to generate random numbers in your programs</a:t>
            </a:r>
          </a:p>
          <a:p>
            <a:r>
              <a:rPr lang="en-US" dirty="0"/>
              <a:t>The parameters set the minimum and maximum value that could be generated</a:t>
            </a:r>
          </a:p>
          <a:p>
            <a:r>
              <a:rPr lang="en-US" dirty="0"/>
              <a:t>You can use this block anywhere that you could write a number.</a:t>
            </a:r>
          </a:p>
          <a:p>
            <a:r>
              <a:rPr lang="en-US" altLang="en-US" dirty="0"/>
              <a:t>This example is like a dice that could randomly generate any number from 1 to 6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2" y="3172556"/>
            <a:ext cx="4941948" cy="12220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8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Drawing and Random Numbers…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5" y="1690688"/>
            <a:ext cx="5374375" cy="3637667"/>
          </a:xfrm>
        </p:spPr>
        <p:txBody>
          <a:bodyPr>
            <a:normAutofit/>
          </a:bodyPr>
          <a:lstStyle/>
          <a:p>
            <a:r>
              <a:rPr lang="en-US" dirty="0"/>
              <a:t>You can use </a:t>
            </a:r>
            <a:r>
              <a:rPr lang="en-US" dirty="0" err="1"/>
              <a:t>randomNumber</a:t>
            </a:r>
            <a:r>
              <a:rPr lang="en-US" dirty="0"/>
              <a:t>() as a parameter in drawing commands to make random drawings</a:t>
            </a:r>
          </a:p>
          <a:p>
            <a:r>
              <a:rPr lang="en-US" dirty="0"/>
              <a:t>With the following command, your program might generate different drawings each time it is run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26272-0E43-42A3-925C-F0D34F6FB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719" y="2110740"/>
            <a:ext cx="4943475" cy="263652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11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Multiple Random Numbers…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26" y="1690689"/>
            <a:ext cx="5374374" cy="3258212"/>
          </a:xfrm>
        </p:spPr>
        <p:txBody>
          <a:bodyPr>
            <a:normAutofit/>
          </a:bodyPr>
          <a:lstStyle/>
          <a:p>
            <a:r>
              <a:rPr lang="en-US" dirty="0"/>
              <a:t>If you use </a:t>
            </a:r>
            <a:r>
              <a:rPr lang="en-US" dirty="0" err="1"/>
              <a:t>randomNumber</a:t>
            </a:r>
            <a:r>
              <a:rPr lang="en-US" dirty="0"/>
              <a:t>() multiple times in your program it will generate new random numbers every time</a:t>
            </a:r>
          </a:p>
          <a:p>
            <a:r>
              <a:rPr lang="en-US" dirty="0"/>
              <a:t>You can think of each </a:t>
            </a:r>
            <a:r>
              <a:rPr lang="en-US" dirty="0" err="1"/>
              <a:t>randomNumber</a:t>
            </a:r>
            <a:r>
              <a:rPr lang="en-US" dirty="0"/>
              <a:t>() like a new roll of a dice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70" y="1825625"/>
            <a:ext cx="5521108" cy="294922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23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Randomization…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5257799" cy="4065890"/>
          </a:xfrm>
        </p:spPr>
        <p:txBody>
          <a:bodyPr>
            <a:normAutofit/>
          </a:bodyPr>
          <a:lstStyle/>
          <a:p>
            <a:r>
              <a:rPr lang="en-US" dirty="0" err="1"/>
              <a:t>randomNumber</a:t>
            </a:r>
            <a:r>
              <a:rPr lang="en-US" dirty="0"/>
              <a:t>() chooses a random number between a minimum and maximum value. You can use this code instead of writing in the specific number</a:t>
            </a:r>
          </a:p>
          <a:p>
            <a:r>
              <a:rPr lang="en-US" dirty="0"/>
              <a:t>If you make your drawings with random numbers it will look a little bit different every time you run your program.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79" y="2693082"/>
            <a:ext cx="5501286" cy="147183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93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Randomization…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23833"/>
            <a:ext cx="5257799" cy="4252877"/>
          </a:xfrm>
        </p:spPr>
        <p:txBody>
          <a:bodyPr>
            <a:normAutofit/>
          </a:bodyPr>
          <a:lstStyle/>
          <a:p>
            <a:r>
              <a:rPr lang="en-US" dirty="0"/>
              <a:t>Run the program several times to see how it works</a:t>
            </a:r>
          </a:p>
          <a:p>
            <a:r>
              <a:rPr lang="en-US" dirty="0"/>
              <a:t>Change the numbers inside </a:t>
            </a:r>
            <a:r>
              <a:rPr lang="en-US" dirty="0" err="1"/>
              <a:t>randomNumber</a:t>
            </a:r>
            <a:r>
              <a:rPr lang="en-US" dirty="0"/>
              <a:t> and run the code again a few times to see what changes</a:t>
            </a:r>
          </a:p>
          <a:p>
            <a:r>
              <a:rPr lang="en-US" dirty="0"/>
              <a:t>Right now only the x-coordinate is random, but you can make the y-coordinate random, too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22" y="1434822"/>
            <a:ext cx="3580870" cy="439775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843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Randomization Code…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62288"/>
            <a:ext cx="6601367" cy="176615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918" y="1825625"/>
            <a:ext cx="3580870" cy="439775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9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Randomization…</vt:lpstr>
      <vt:lpstr>Randomization…</vt:lpstr>
      <vt:lpstr>Drawing and Random Numbers…</vt:lpstr>
      <vt:lpstr>Multiple Random Numbers…</vt:lpstr>
      <vt:lpstr>Randomization…</vt:lpstr>
      <vt:lpstr>Randomization…</vt:lpstr>
      <vt:lpstr>Randomization Code…</vt:lpstr>
      <vt:lpstr>Now It’s Your Turn ?</vt:lpstr>
      <vt:lpstr>Code…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245</cp:revision>
  <dcterms:created xsi:type="dcterms:W3CDTF">2020-10-08T07:56:53Z</dcterms:created>
  <dcterms:modified xsi:type="dcterms:W3CDTF">2021-01-30T11:02:47Z</dcterms:modified>
</cp:coreProperties>
</file>