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309" r:id="rId2"/>
    <p:sldId id="267" r:id="rId3"/>
    <p:sldId id="312" r:id="rId4"/>
    <p:sldId id="315" r:id="rId5"/>
    <p:sldId id="356" r:id="rId6"/>
    <p:sldId id="357" r:id="rId7"/>
    <p:sldId id="368" r:id="rId8"/>
    <p:sldId id="355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297" r:id="rId18"/>
    <p:sldId id="327" r:id="rId19"/>
    <p:sldId id="366" r:id="rId20"/>
    <p:sldId id="367" r:id="rId21"/>
    <p:sldId id="265" r:id="rId22"/>
    <p:sldId id="26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eq/Nx9KxoRkQlqad/57Kbw==" hashData="zEZ+06TWDM2tBTuU+FTybkApaXX1K70NEwquYu23TxMJYFEMrKjayJgmIYTovIeZsH0zMC5+cKs/tAGUiAA/rw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434" autoAdjust="0"/>
  </p:normalViewPr>
  <p:slideViewPr>
    <p:cSldViewPr snapToGrid="0">
      <p:cViewPr varScale="1">
        <p:scale>
          <a:sx n="85" d="100"/>
          <a:sy n="85" d="100"/>
        </p:scale>
        <p:origin x="7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EBEB-C603-44BE-A9CE-D53226489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55A58-9C3C-4563-A2C6-81380D9F0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D5C14-63E7-4044-9149-08362B3E1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78CC3-5BF7-4FDC-876D-733416056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3D48E-47B2-4610-9C2C-9F2A72F1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8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64C2-8F66-4895-B2CE-7F6CDC55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1A53E-681E-4068-92FC-719F53264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2CD6C-49AC-4CF7-A782-3C018870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FBF7A-6A52-4804-9EC9-DF779172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2FE58-1EC1-4C3B-87B9-D34D9C76E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0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B7B389-8B15-4C4E-ACC4-5E29D0CD5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03C88-2241-498B-B6C2-721A71A22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04152-9B50-4B32-A1E6-F95BDD93F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9538A-8FAF-4797-BCF7-922832F85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40A11-4942-4527-AB36-038BFDBD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5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EB60-6303-44C2-B426-5FB314E6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99B5E-E7A6-4611-BF0D-00ACBB5A0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EF024-BBFE-4921-A821-83342DEEE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13ADD-CF1C-4096-BC93-B087FE1D6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FA1DD-8E0D-4B4D-9B49-01C59186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8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01F65-763C-4DC9-8FAB-E96ADF2EC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65EEB-1461-40FE-8550-61825227E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D6A7D-D276-473F-9501-897B4FC55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88AFA-0021-48A4-9BA2-F6DC19DBB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476DC-B984-4437-B94B-6E35ABC5F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0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008EF-1DAE-4FF7-8074-10D77E43F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6340E-2503-4D04-8FBB-11B1A537C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4E829-899D-498C-A943-7C87AE013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FDB27-EDB3-4883-A8E6-00D9673F5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B2EBC-C1D4-43B6-AF08-8E4CFDAF8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3EAB3-F0E4-49FA-A6D9-8679CAF6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3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83AA-822F-4E87-B21D-22A9FE510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B181D-5FDA-41F0-8CC1-4EEB86932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93A-BDC6-40AF-AD81-D20BEDAA9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66CA0-7EB3-400E-ABCD-1C7794501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81EE13-AAB2-484B-90C4-3A496DB22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882A4E-40DE-454A-8012-D577FEC2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03589A-5C35-4224-85BF-DE19BA9A6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E9868F-AD39-4F16-98BD-57D6BA83D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3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F041-B8EF-447E-8550-D0B81F5C5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2B00DB-153D-4083-96B9-9A3869F0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45AB8-95BD-49EF-8D01-C816A2C3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AC8D7-1024-42A8-943A-99159C6E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8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69E45E-E7F3-46D3-8CCA-FC2EBD986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B57814-B701-4847-90D0-BA9F80470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964BB-A0CF-4043-BA3D-5726D4EA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0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F97B1-913B-4AD6-AE15-C5106E782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84446-33E0-4E35-AB92-6DE631C62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016A1-9E3F-4235-BB12-F48E36F2A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E52DD-1C36-4B70-8E2F-BB5B4CF21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31DE8-2AC8-4172-8EDC-DBE647828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5E5F0-74E2-4CE4-8F76-5558CC0C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9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135FD-814E-41CC-8752-B0C3A4D99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E382F9-53C1-4AD3-A722-CF76FE5DEA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E7FB1-2F54-4E63-9C0E-923DC0DA6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23D9E-1BD7-4ECF-9A8B-F52F90A3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F2E84-68AA-4CE6-8E34-8B505FB2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3721B-9B8B-4E6B-8103-96219410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2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721311-CCAA-4E40-9C03-BBB66A974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4C6A1-1C16-482D-B6E5-D5B7036A7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B9765-1C68-46AB-9421-0B57117D8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5CA3A-8F24-4DD6-AB83-BA97570303EF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E8DA8-270E-4A6F-95B6-AA768126C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CDF91-2699-4B15-B2CA-2B1AFD2A3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4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A960C66-D5F9-46ED-A30F-5F7D83A54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9499" y="3290778"/>
            <a:ext cx="4973001" cy="693516"/>
          </a:xfrm>
        </p:spPr>
        <p:txBody>
          <a:bodyPr>
            <a:normAutofit/>
          </a:bodyPr>
          <a:lstStyle/>
          <a:p>
            <a:r>
              <a:rPr lang="en-US" sz="3200" dirty="0"/>
              <a:t>BLOCK CODING LEARNER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ADE76-225C-4555-B52C-FA3659C503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823" y="1450307"/>
            <a:ext cx="3838354" cy="1617186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D46DB198-8213-43E1-A7C9-9517492B9A1F}"/>
              </a:ext>
            </a:extLst>
          </p:cNvPr>
          <p:cNvSpPr txBox="1">
            <a:spLocks/>
          </p:cNvSpPr>
          <p:nvPr/>
        </p:nvSpPr>
        <p:spPr>
          <a:xfrm>
            <a:off x="3609498" y="4207579"/>
            <a:ext cx="4973001" cy="69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Session 44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9300AA4B-EAE8-4A20-98BE-9DCEBE9CA48B}"/>
              </a:ext>
            </a:extLst>
          </p:cNvPr>
          <p:cNvSpPr txBox="1">
            <a:spLocks/>
          </p:cNvSpPr>
          <p:nvPr/>
        </p:nvSpPr>
        <p:spPr>
          <a:xfrm>
            <a:off x="3609497" y="5124380"/>
            <a:ext cx="4973001" cy="69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2358824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10" y="365125"/>
            <a:ext cx="8666329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Calling Function Multiple Times…</a:t>
            </a:r>
            <a:endParaRPr lang="en-US" alt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71281" cy="4351338"/>
          </a:xfrm>
        </p:spPr>
        <p:txBody>
          <a:bodyPr/>
          <a:lstStyle/>
          <a:p>
            <a:r>
              <a:rPr lang="en-US" dirty="0"/>
              <a:t>Final output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232" y="1690688"/>
            <a:ext cx="4073568" cy="4788775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4174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Function…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5278"/>
            <a:ext cx="10515600" cy="45583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We can also use functions in List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For example you might want to find the average of a list of numbers then you can do this by using functions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Create a list of numbers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Create a blank variable to store the average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In a function create a local variable to store the total value of all elements in the list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Use a for loop to access each element in the list and add its value to total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After the for loop, calculate the average by dividing total by the length of the list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altLang="en-US" sz="2400" dirty="0"/>
          </a:p>
          <a:p>
            <a:pPr>
              <a:lnSpc>
                <a:spcPct val="100000"/>
              </a:lnSpc>
            </a:pPr>
            <a:endParaRPr lang="en-US" altLang="en-US" sz="2400" dirty="0"/>
          </a:p>
          <a:p>
            <a:pPr>
              <a:lnSpc>
                <a:spcPct val="100000"/>
              </a:lnSpc>
            </a:pPr>
            <a:endParaRPr lang="en-US" altLang="en-US" sz="2400" dirty="0"/>
          </a:p>
          <a:p>
            <a:pPr>
              <a:lnSpc>
                <a:spcPct val="100000"/>
              </a:lnSpc>
            </a:pPr>
            <a:endParaRPr lang="en-US" altLang="en-US" sz="2400" dirty="0"/>
          </a:p>
          <a:p>
            <a:pPr>
              <a:lnSpc>
                <a:spcPct val="100000"/>
              </a:lnSpc>
            </a:pPr>
            <a:endParaRPr lang="en-US" altLang="en-US" sz="2400" dirty="0"/>
          </a:p>
          <a:p>
            <a:pPr marL="0" indent="0">
              <a:lnSpc>
                <a:spcPct val="100000"/>
              </a:lnSpc>
              <a:buNone/>
            </a:pPr>
            <a:br>
              <a:rPr lang="en-US" sz="2400" dirty="0"/>
            </a:br>
            <a:br>
              <a:rPr lang="en-US" sz="2400" dirty="0"/>
            </a:br>
            <a:endParaRPr lang="en-US" altLang="en-US" sz="2400" dirty="0"/>
          </a:p>
          <a:p>
            <a:pPr marL="0" indent="0">
              <a:lnSpc>
                <a:spcPct val="100000"/>
              </a:lnSpc>
              <a:buNone/>
            </a:pPr>
            <a:endParaRPr lang="en-US" altLang="en-US" sz="2400" dirty="0"/>
          </a:p>
          <a:p>
            <a:pPr>
              <a:lnSpc>
                <a:spcPct val="100000"/>
              </a:lnSpc>
            </a:pPr>
            <a:endParaRPr lang="en-US" alt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665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Function Code…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5FCBDB-322B-48FC-B990-0DF5BA6A8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175" y="1825625"/>
            <a:ext cx="6119649" cy="4097691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5729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Function Output…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605938-D5FF-4629-808F-852722B97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187" y="1207735"/>
            <a:ext cx="2333625" cy="4600575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9219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Function…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1162"/>
            <a:ext cx="10515600" cy="4946649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sz="2400" dirty="0"/>
              <a:t>Another example - to find the smallest number from a list of numbers by using functions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Create a list of numbers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Create a blank variable to store the smallest number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In a function create a local variable to store a temporary value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Use a for loop to access each element in the list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If that element is less than the value stored in temp, set the value of temp to the current element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After the for loop set the value of smallest to the value stored in temp</a:t>
            </a:r>
          </a:p>
          <a:p>
            <a:pPr algn="just">
              <a:lnSpc>
                <a:spcPct val="120000"/>
              </a:lnSpc>
            </a:pPr>
            <a:endParaRPr lang="en-US" altLang="en-US" sz="2400" dirty="0"/>
          </a:p>
          <a:p>
            <a:pPr algn="just">
              <a:lnSpc>
                <a:spcPct val="120000"/>
              </a:lnSpc>
            </a:pPr>
            <a:endParaRPr lang="en-US" altLang="en-US" sz="2400" dirty="0"/>
          </a:p>
          <a:p>
            <a:pPr algn="just">
              <a:lnSpc>
                <a:spcPct val="120000"/>
              </a:lnSpc>
            </a:pPr>
            <a:endParaRPr lang="en-US" altLang="en-US" sz="2400" dirty="0"/>
          </a:p>
          <a:p>
            <a:pPr algn="just">
              <a:lnSpc>
                <a:spcPct val="120000"/>
              </a:lnSpc>
            </a:pPr>
            <a:endParaRPr lang="en-US" altLang="en-US" sz="2400" dirty="0"/>
          </a:p>
          <a:p>
            <a:pPr algn="just">
              <a:lnSpc>
                <a:spcPct val="120000"/>
              </a:lnSpc>
            </a:pPr>
            <a:endParaRPr lang="en-US" altLang="en-US" sz="2400" dirty="0"/>
          </a:p>
          <a:p>
            <a:pPr marL="0" indent="0">
              <a:lnSpc>
                <a:spcPct val="120000"/>
              </a:lnSpc>
              <a:buNone/>
            </a:pPr>
            <a:br>
              <a:rPr lang="en-US" sz="2400" dirty="0"/>
            </a:br>
            <a:br>
              <a:rPr lang="en-US" sz="2400" dirty="0"/>
            </a:br>
            <a:endParaRPr lang="en-US" altLang="en-US" sz="2400" dirty="0"/>
          </a:p>
          <a:p>
            <a:pPr marL="0" indent="0" algn="just">
              <a:lnSpc>
                <a:spcPct val="120000"/>
              </a:lnSpc>
              <a:buNone/>
            </a:pPr>
            <a:endParaRPr lang="en-US" altLang="en-US" sz="2400" dirty="0"/>
          </a:p>
          <a:p>
            <a:pPr algn="just">
              <a:lnSpc>
                <a:spcPct val="120000"/>
              </a:lnSpc>
            </a:pPr>
            <a:endParaRPr lang="en-US" alt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633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Function Code…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788" y="1626691"/>
            <a:ext cx="7198423" cy="4866184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4178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Function Output…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983E5A-4C41-4124-9169-E462D5C23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024" y="1467083"/>
            <a:ext cx="2517952" cy="502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968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Now It’s Your Turn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3643"/>
            <a:ext cx="6094863" cy="3993320"/>
          </a:xfrm>
        </p:spPr>
        <p:txBody>
          <a:bodyPr>
            <a:normAutofit/>
          </a:bodyPr>
          <a:lstStyle/>
          <a:p>
            <a:r>
              <a:rPr lang="en-US" dirty="0"/>
              <a:t>Draw a day time scene or a night time scene, depending on the location of the mouse</a:t>
            </a:r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A7D8C0-C146-45EC-B809-FC8CB1965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758" y="1825625"/>
            <a:ext cx="3479042" cy="435133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2971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Code…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A7D8C0-C146-45EC-B809-FC8CB1965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029" y="1690688"/>
            <a:ext cx="8033942" cy="4780935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2259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Code…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A7D8C0-C146-45EC-B809-FC8CB1965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E75B2E-40F2-43B8-B83C-8C53A4835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553" y="1825625"/>
            <a:ext cx="7720894" cy="4596833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9763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Recall…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3963375"/>
          </a:xfrm>
        </p:spPr>
        <p:txBody>
          <a:bodyPr>
            <a:normAutofit/>
          </a:bodyPr>
          <a:lstStyle/>
          <a:p>
            <a:r>
              <a:rPr lang="en-US" dirty="0"/>
              <a:t>What we have learnt in last session</a:t>
            </a:r>
          </a:p>
          <a:p>
            <a:r>
              <a:rPr lang="en-US" dirty="0"/>
              <a:t>What challenges you are facing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60C1139-9820-43A4-8A6A-D9AAE4DEBA83}"/>
              </a:ext>
            </a:extLst>
          </p:cNvPr>
          <p:cNvGrpSpPr/>
          <p:nvPr/>
        </p:nvGrpSpPr>
        <p:grpSpPr>
          <a:xfrm>
            <a:off x="7814920" y="1177823"/>
            <a:ext cx="3013074" cy="5233821"/>
            <a:chOff x="7814920" y="1177823"/>
            <a:chExt cx="3013074" cy="523382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6E52E49-583F-4DE3-907C-C9CAE51E6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14920" y="1177823"/>
              <a:ext cx="3013074" cy="5233821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0EFC0AF-4993-4A0F-BA7B-CE8A9CDB7488}"/>
                </a:ext>
              </a:extLst>
            </p:cNvPr>
            <p:cNvSpPr/>
            <p:nvPr/>
          </p:nvSpPr>
          <p:spPr>
            <a:xfrm>
              <a:off x="7814920" y="5700891"/>
              <a:ext cx="2288636" cy="37253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7909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Function Output…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652" y="2115403"/>
            <a:ext cx="3405365" cy="4067033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957851" y="1234883"/>
            <a:ext cx="2511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Day time Scene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77801" y="1278099"/>
            <a:ext cx="2511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Night time Scene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FE10B0-FF75-4E8B-9AFF-000DD0092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186" y="2115403"/>
            <a:ext cx="3076525" cy="4064192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0940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Summary…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44737" cy="4351338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What is function.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Use function to make a list.</a:t>
            </a:r>
          </a:p>
          <a:p>
            <a:pPr marL="457200" lvl="1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A7D8C0-C146-45EC-B809-FC8CB1965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F68B30-C269-4553-9DBF-F15577E10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221" y="1326135"/>
            <a:ext cx="4211579" cy="420573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8022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Next Session…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5460" cy="4351338"/>
          </a:xfrm>
        </p:spPr>
        <p:txBody>
          <a:bodyPr>
            <a:normAutofit/>
          </a:bodyPr>
          <a:lstStyle/>
          <a:p>
            <a:r>
              <a:rPr lang="en-US" dirty="0"/>
              <a:t>Event Listeners: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Learn what is an Event Handler.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Use two click event handler in an app.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1026" name="Picture 2" descr="Listen Up! An Overview of Event Handling in Javascript | by Brad Newman |  Medium">
            <a:extLst>
              <a:ext uri="{FF2B5EF4-FFF2-40B4-BE49-F238E27FC236}">
                <a16:creationId xmlns:a16="http://schemas.microsoft.com/office/drawing/2014/main" id="{3B4285FC-3C16-449C-9784-7F33339DB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970" y="1825624"/>
            <a:ext cx="5039607" cy="3683923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140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Function…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4236" cy="3858632"/>
          </a:xfrm>
        </p:spPr>
        <p:txBody>
          <a:bodyPr>
            <a:normAutofit/>
          </a:bodyPr>
          <a:lstStyle/>
          <a:p>
            <a:r>
              <a:rPr lang="en-US" sz="3200" dirty="0"/>
              <a:t>We will Learn today: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What is function.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Use function to make a list.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39721C-3349-4EA8-B6B3-5413AA7EE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787" y="1825625"/>
            <a:ext cx="5396344" cy="435133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194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Function…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625" y="1569493"/>
            <a:ext cx="5374375" cy="5117909"/>
          </a:xfrm>
        </p:spPr>
        <p:txBody>
          <a:bodyPr>
            <a:noAutofit/>
          </a:bodyPr>
          <a:lstStyle/>
          <a:p>
            <a:r>
              <a:rPr lang="en-US" dirty="0"/>
              <a:t>Functions let you build your own blocks and decide what code goes inside of them</a:t>
            </a:r>
          </a:p>
          <a:p>
            <a:r>
              <a:rPr lang="en-US" dirty="0"/>
              <a:t>This is the command that lets you create a new function</a:t>
            </a:r>
            <a:endParaRPr lang="en-US" altLang="en-US" dirty="0"/>
          </a:p>
          <a:p>
            <a:r>
              <a:rPr lang="en-US" dirty="0"/>
              <a:t>You use or "call" your function like any other block by using the name you gave it</a:t>
            </a:r>
          </a:p>
          <a:p>
            <a:r>
              <a:rPr lang="en-US" dirty="0"/>
              <a:t>The blocks to create and call functions can be found in the "Functions" tab of the palette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AA29549-5785-49B4-816C-F2D64B3CFEAE}"/>
              </a:ext>
            </a:extLst>
          </p:cNvPr>
          <p:cNvGrpSpPr/>
          <p:nvPr/>
        </p:nvGrpSpPr>
        <p:grpSpPr>
          <a:xfrm>
            <a:off x="7339407" y="2314819"/>
            <a:ext cx="3330054" cy="2228361"/>
            <a:chOff x="7656430" y="2723372"/>
            <a:chExt cx="3330054" cy="222836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6430" y="2723372"/>
              <a:ext cx="3330054" cy="1411255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9224" y="4342921"/>
              <a:ext cx="3327260" cy="608812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289868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Function…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625" y="1569493"/>
            <a:ext cx="6020369" cy="5117909"/>
          </a:xfrm>
        </p:spPr>
        <p:txBody>
          <a:bodyPr>
            <a:normAutofit/>
          </a:bodyPr>
          <a:lstStyle/>
          <a:p>
            <a:r>
              <a:rPr lang="en-US" dirty="0"/>
              <a:t>Here we create a “</a:t>
            </a:r>
            <a:r>
              <a:rPr lang="en-US" dirty="0" err="1"/>
              <a:t>drawSky</a:t>
            </a:r>
            <a:r>
              <a:rPr lang="en-US" dirty="0"/>
              <a:t>” function Now See how this function will work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212" y="2688609"/>
            <a:ext cx="4351382" cy="373948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190" y="1810355"/>
            <a:ext cx="3804533" cy="4617741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977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Function Code…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625" y="1569493"/>
            <a:ext cx="6020369" cy="51179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Here we create a “</a:t>
            </a:r>
            <a:r>
              <a:rPr lang="en-US" dirty="0" err="1"/>
              <a:t>drawBallons</a:t>
            </a:r>
            <a:r>
              <a:rPr lang="en-US" dirty="0"/>
              <a:t>” function with </a:t>
            </a:r>
            <a:r>
              <a:rPr lang="en-US" dirty="0" err="1"/>
              <a:t>drawSky</a:t>
            </a:r>
            <a:r>
              <a:rPr lang="en-US" dirty="0"/>
              <a:t>()</a:t>
            </a:r>
          </a:p>
          <a:p>
            <a:r>
              <a:rPr lang="en-US" dirty="0"/>
              <a:t>Now See how this function will work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F8A318-211C-4C84-BAB4-B73F4E3850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477" y="1249911"/>
            <a:ext cx="3963580" cy="5242964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883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Function Output…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0DD901-A5DA-4BAD-BA30-393049A42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10" y="1690688"/>
            <a:ext cx="3480180" cy="457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921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10" y="365125"/>
            <a:ext cx="8666329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Calling Function Multiple Times…</a:t>
            </a:r>
            <a:endParaRPr lang="en-US" alt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625" y="1569494"/>
            <a:ext cx="5374375" cy="51588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You'll often want to use the same code at many places in your program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Once you've created a function you can call it as many times as you like</a:t>
            </a:r>
            <a:endParaRPr lang="en-US" alt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This code creates a sprite that moves across the screen once. How can you make it go back across the screen?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Note: The function is already called once at the beginning of your program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Use this if-statement and the function written for you to make the sprite move across the screen multiple times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en-US" sz="2400" dirty="0"/>
          </a:p>
          <a:p>
            <a:pPr marL="0" indent="0">
              <a:buNone/>
            </a:pPr>
            <a:br>
              <a:rPr lang="en-US" sz="2400" dirty="0"/>
            </a:br>
            <a:br>
              <a:rPr lang="en-US" sz="2400" dirty="0"/>
            </a:br>
            <a:endParaRPr lang="en-US" altLang="en-US" sz="2400" dirty="0"/>
          </a:p>
          <a:p>
            <a:pPr marL="0" indent="0">
              <a:buNone/>
            </a:pPr>
            <a:endParaRPr lang="en-US" altLang="en-US" sz="2400" dirty="0"/>
          </a:p>
          <a:p>
            <a:endParaRPr lang="en-US" alt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029" y="1569494"/>
            <a:ext cx="4128856" cy="4860441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7380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10" y="365125"/>
            <a:ext cx="8666329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Calling Function Multiple Times…</a:t>
            </a:r>
            <a:endParaRPr lang="en-US" alt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554" y="1690688"/>
            <a:ext cx="3642268" cy="4487794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ABF4CE-15C7-4BE0-8341-25C90F75F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8093" y="1685272"/>
            <a:ext cx="3113155" cy="4487794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20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529</Words>
  <Application>Microsoft Office PowerPoint</Application>
  <PresentationFormat>Widescreen</PresentationFormat>
  <Paragraphs>91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PowerPoint Presentation</vt:lpstr>
      <vt:lpstr>Recall…</vt:lpstr>
      <vt:lpstr>Function…</vt:lpstr>
      <vt:lpstr>Function…</vt:lpstr>
      <vt:lpstr>Function…</vt:lpstr>
      <vt:lpstr>Function Code…</vt:lpstr>
      <vt:lpstr>Function Output…</vt:lpstr>
      <vt:lpstr>Calling Function Multiple Times…</vt:lpstr>
      <vt:lpstr>Calling Function Multiple Times…</vt:lpstr>
      <vt:lpstr>Calling Function Multiple Times…</vt:lpstr>
      <vt:lpstr>Function…</vt:lpstr>
      <vt:lpstr>Function Code…</vt:lpstr>
      <vt:lpstr>Function Output…</vt:lpstr>
      <vt:lpstr>Function…</vt:lpstr>
      <vt:lpstr>Function Code…</vt:lpstr>
      <vt:lpstr>Function Output…</vt:lpstr>
      <vt:lpstr>Now It’s Your Turn ?</vt:lpstr>
      <vt:lpstr>Code…</vt:lpstr>
      <vt:lpstr>Code…</vt:lpstr>
      <vt:lpstr>Function Output…</vt:lpstr>
      <vt:lpstr>Summary…</vt:lpstr>
      <vt:lpstr>Next Session…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261</cp:revision>
  <dcterms:created xsi:type="dcterms:W3CDTF">2020-10-08T07:56:53Z</dcterms:created>
  <dcterms:modified xsi:type="dcterms:W3CDTF">2021-01-30T11:03:33Z</dcterms:modified>
</cp:coreProperties>
</file>