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5" r:id="rId5"/>
    <p:sldId id="368" r:id="rId6"/>
    <p:sldId id="369" r:id="rId7"/>
    <p:sldId id="374" r:id="rId8"/>
    <p:sldId id="375" r:id="rId9"/>
    <p:sldId id="297" r:id="rId10"/>
    <p:sldId id="327" r:id="rId11"/>
    <p:sldId id="3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PoCMrt924BguOZUozq0qw==" hashData="TQ+YaC0SYA80sFDamuEoDGFjCoFzfKKPhMbfDeC30wAxK7bSTWNUdaD1qMdmrfPveIRxZQUn1ZdpvKk226H0V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45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01" y="1934549"/>
            <a:ext cx="4436106" cy="442530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8" y="1934549"/>
            <a:ext cx="5595848" cy="44253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Event Listener Output…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94" y="1152656"/>
            <a:ext cx="3710506" cy="53402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94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What is Event Handler</a:t>
            </a:r>
          </a:p>
          <a:p>
            <a:r>
              <a:rPr lang="en-US" sz="3200" dirty="0"/>
              <a:t>Use two click event handler in an app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what is Intent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 a task with Intent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C6728-A0CC-4F0F-80A5-466778038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13" y="1825625"/>
            <a:ext cx="4097687" cy="35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04080-C2C6-415A-8D2B-B9B4C6C6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91149"/>
            <a:ext cx="5687131" cy="458581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Handlers…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Event Handler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two click event handler in an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7C42B5FE-FA63-42AA-B937-77D7F42ED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70" y="1825624"/>
            <a:ext cx="5039607" cy="36839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Handlers…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3"/>
            <a:ext cx="5374375" cy="5117909"/>
          </a:xfrm>
        </p:spPr>
        <p:txBody>
          <a:bodyPr>
            <a:normAutofit/>
          </a:bodyPr>
          <a:lstStyle/>
          <a:p>
            <a:r>
              <a:rPr lang="en-US" dirty="0"/>
              <a:t>Interactive apps need both UI elements &amp; event handlers</a:t>
            </a:r>
          </a:p>
          <a:p>
            <a:r>
              <a:rPr lang="en-US" dirty="0"/>
              <a:t>The UI element, with unique id, must exist before the </a:t>
            </a:r>
            <a:r>
              <a:rPr lang="en-US" dirty="0" err="1"/>
              <a:t>onEvent</a:t>
            </a:r>
            <a:r>
              <a:rPr lang="en-US" dirty="0"/>
              <a:t> function can be used</a:t>
            </a:r>
          </a:p>
          <a:p>
            <a:r>
              <a:rPr lang="en-US" dirty="0" err="1"/>
              <a:t>onEvent</a:t>
            </a:r>
            <a:r>
              <a:rPr lang="en-US" dirty="0"/>
              <a:t> (id, type, callback) - Executes the callback code when a specific event type occurs for the specified UI element id</a:t>
            </a: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E1F2D-F586-4AF0-8309-D88F34CB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11" y="1825625"/>
            <a:ext cx="4320822" cy="354243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259DC6-E511-452B-BFE3-E904F23C96D4}"/>
              </a:ext>
            </a:extLst>
          </p:cNvPr>
          <p:cNvSpPr/>
          <p:nvPr/>
        </p:nvSpPr>
        <p:spPr>
          <a:xfrm>
            <a:off x="6821311" y="4199467"/>
            <a:ext cx="4320822" cy="5531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Event Types…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16AB1-62DA-42C8-B245-DDAB3FC9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39" y="1956329"/>
            <a:ext cx="8080521" cy="343976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07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Handlers…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3"/>
            <a:ext cx="11295841" cy="5117909"/>
          </a:xfrm>
        </p:spPr>
        <p:txBody>
          <a:bodyPr>
            <a:normAutofit/>
          </a:bodyPr>
          <a:lstStyle/>
          <a:p>
            <a:r>
              <a:rPr lang="en-US" dirty="0"/>
              <a:t>Switch into Code Mode and Drag an </a:t>
            </a:r>
            <a:r>
              <a:rPr lang="en-US" dirty="0" err="1"/>
              <a:t>onEvent</a:t>
            </a:r>
            <a:r>
              <a:rPr lang="en-US" dirty="0"/>
              <a:t> block from the toolbox into the workspace</a:t>
            </a:r>
          </a:p>
          <a:p>
            <a:r>
              <a:rPr lang="en-US" dirty="0"/>
              <a:t>From the pulldown menu select the ID of the UI element you want to respond to some event and the type of event you want to respond to</a:t>
            </a:r>
          </a:p>
          <a:p>
            <a:r>
              <a:rPr lang="en-US" dirty="0"/>
              <a:t>Add code inside the function that you want to run when the user triggers the event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EB1B2-0CE4-4FE2-8174-59CB190F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08" y="4100031"/>
            <a:ext cx="9145222" cy="23769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Handlers…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4"/>
            <a:ext cx="6954819" cy="4722124"/>
          </a:xfrm>
        </p:spPr>
        <p:txBody>
          <a:bodyPr>
            <a:normAutofit/>
          </a:bodyPr>
          <a:lstStyle/>
          <a:p>
            <a:r>
              <a:rPr lang="en-US" altLang="en-US" dirty="0"/>
              <a:t>Make the turtle move forward when the button is clicked.</a:t>
            </a:r>
          </a:p>
          <a:p>
            <a:r>
              <a:rPr lang="en-US" altLang="en-US" dirty="0"/>
              <a:t>Add an </a:t>
            </a:r>
            <a:r>
              <a:rPr lang="en-US" altLang="en-US" dirty="0" err="1"/>
              <a:t>onEvent</a:t>
            </a:r>
            <a:r>
              <a:rPr lang="en-US" altLang="en-US" dirty="0"/>
              <a:t> block</a:t>
            </a:r>
          </a:p>
          <a:p>
            <a:r>
              <a:rPr lang="en-US" altLang="en-US" dirty="0"/>
              <a:t>Set the id of your button</a:t>
            </a:r>
          </a:p>
          <a:p>
            <a:r>
              <a:rPr lang="en-US" altLang="en-US" dirty="0"/>
              <a:t>Add </a:t>
            </a:r>
            <a:r>
              <a:rPr lang="en-US" altLang="en-US" dirty="0" err="1"/>
              <a:t>moveForward</a:t>
            </a:r>
            <a:r>
              <a:rPr lang="en-US" altLang="en-US" dirty="0"/>
              <a:t> to the function definition</a:t>
            </a:r>
          </a:p>
          <a:p>
            <a:r>
              <a:rPr lang="en-US" altLang="en-US" dirty="0"/>
              <a:t>Run the program to make sure it works.</a:t>
            </a:r>
          </a:p>
          <a:p>
            <a:r>
              <a:rPr lang="en-US" altLang="en-US" dirty="0"/>
              <a:t>Try changing the event type to something like "</a:t>
            </a:r>
            <a:r>
              <a:rPr lang="en-US" altLang="en-US" dirty="0" err="1"/>
              <a:t>mouseover</a:t>
            </a:r>
            <a:r>
              <a:rPr lang="en-US" altLang="en-US" dirty="0"/>
              <a:t>" and see what happens. Not all event types will work with buttons but it's fun to play a little bit.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77" y="1244503"/>
            <a:ext cx="2459798" cy="53721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4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Handlers…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4"/>
            <a:ext cx="7521623" cy="100993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Code...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BA6A3-B195-4AE1-A7BD-FE0277CD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81" y="2529049"/>
            <a:ext cx="7579037" cy="29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It’s Your Turn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1825625"/>
            <a:ext cx="6094863" cy="3993320"/>
          </a:xfrm>
        </p:spPr>
        <p:txBody>
          <a:bodyPr>
            <a:normAutofit/>
          </a:bodyPr>
          <a:lstStyle/>
          <a:p>
            <a:r>
              <a:rPr lang="en-US" dirty="0"/>
              <a:t>Add a block to score a point when the Penguin runs into Octopus the when run event to change the background scene and the speed of Waddles the Penguin</a:t>
            </a:r>
          </a:p>
          <a:p>
            <a:r>
              <a:rPr lang="en-US" dirty="0"/>
              <a:t>Play the game and move the Penguin with the arrow keys until you score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10" y="1825625"/>
            <a:ext cx="3492690" cy="45069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Event Handlers…</vt:lpstr>
      <vt:lpstr>Event Handlers…</vt:lpstr>
      <vt:lpstr>Event Types…</vt:lpstr>
      <vt:lpstr>Event Handlers…</vt:lpstr>
      <vt:lpstr>Event Handlers…</vt:lpstr>
      <vt:lpstr>Event Handlers…</vt:lpstr>
      <vt:lpstr>Now It’s Your Turn ?</vt:lpstr>
      <vt:lpstr>Code…</vt:lpstr>
      <vt:lpstr>Event Listener Output…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269</cp:revision>
  <dcterms:created xsi:type="dcterms:W3CDTF">2020-10-08T07:56:53Z</dcterms:created>
  <dcterms:modified xsi:type="dcterms:W3CDTF">2021-01-30T11:04:36Z</dcterms:modified>
</cp:coreProperties>
</file>