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09" r:id="rId2"/>
    <p:sldId id="267" r:id="rId3"/>
    <p:sldId id="312" r:id="rId4"/>
    <p:sldId id="256" r:id="rId5"/>
    <p:sldId id="316" r:id="rId6"/>
    <p:sldId id="313" r:id="rId7"/>
    <p:sldId id="314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2DW3/alh0X+NHrbT9agruQ==" hashData="27IoFzZNv7pwasUqqcbwI+BWJa2Ukfkf1vHdj3IS1fCSt1YVqeSYGRDz7RT9rP+8kpbBXLX6ij4u7KxRzGwR3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F1AC-5FA7-4066-A82C-E99FBF3D2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2E928-7743-4079-A90F-BAA051CC2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F7AB-7760-46B0-BB4B-1D52B9EF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3898-98D6-4EF7-9D51-98DF452F311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AC8D8-3E46-4F42-9AC1-DC858428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267A1-38B5-44EE-9A13-FEBF9DC6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765-CCBF-4E95-9742-320F20583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8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2050-F945-42EF-97AA-DA8209B1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2A758-5E12-4C91-9FD2-F4F2C3343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0863D-9328-4DB4-B86E-1225E34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3898-98D6-4EF7-9D51-98DF452F311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99543-D542-461F-8899-C2FF8228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F2AF-E6D3-411A-8328-828CA4EF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765-CCBF-4E95-9742-320F20583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9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9D280-E0C1-448D-8C0C-6C53FF6CD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9C8EB-6FC1-43DC-A289-E07A95B7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1E8CA-1271-4E48-A7E1-56DADEFB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3898-98D6-4EF7-9D51-98DF452F311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42CA-D122-4456-914F-420E906F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28D5-53B9-4E44-9DE4-D801B096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765-CCBF-4E95-9742-320F20583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83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5E72-0204-4E60-87FF-BE155D9A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CC12-5F2C-402A-860D-26E6FC98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0B13-7F00-4C1E-AE06-119E46A7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3898-98D6-4EF7-9D51-98DF452F311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23ADD-E544-4784-B26C-66F7CA7D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3B254-20BA-4A68-9E89-C3645FC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765-CCBF-4E95-9742-320F20583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38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4C98-D711-4F8D-ABE9-FE3D5E4F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54040-3F74-4EC0-8C96-CF736D177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CC23-A114-4D80-BD66-044FDF76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3898-98D6-4EF7-9D51-98DF452F311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CC5C6-9C24-4502-B3AF-A341F4E9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A34E0-C302-49F4-89F0-2C8FC9A9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765-CCBF-4E95-9742-320F20583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7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0418-AC5F-407D-B706-F62125CC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441A-951C-4B34-9FB7-C7786F662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A734C-923D-4F0C-A7C8-F19BF1E9D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BA99E-B480-468F-AC66-3F0E796C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3898-98D6-4EF7-9D51-98DF452F311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7F330-6FCE-4789-A9F6-1A9C8910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5940E-67CE-49ED-81AD-FCDEAB45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765-CCBF-4E95-9742-320F20583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69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9CF-2372-4752-8564-0B134AE9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0ADDF-8D2B-4C97-8703-EF62A605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01432-DE02-48A0-81FE-071EBE370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ED1A2-98A5-494F-A786-4301BB6B4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6DCF7-37BB-45BD-9099-9306ED980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DD874-5DCC-4F39-8034-2D044BCD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3898-98D6-4EF7-9D51-98DF452F311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9136E-0FA5-4916-B071-406C9C12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0E19-315D-45FD-9F7F-67CF902F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765-CCBF-4E95-9742-320F20583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3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E029-3778-4013-935F-FDB99C25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B9C39-269C-4C89-9F95-FB3104DF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3898-98D6-4EF7-9D51-98DF452F311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26DFF-5DA0-408A-BD4C-6B3C2F5E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201B1-EAC5-4194-992B-777907CC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765-CCBF-4E95-9742-320F20583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6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74A26-BFA0-47C2-B36B-07DE4DA0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3898-98D6-4EF7-9D51-98DF452F311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8B85F-2A4F-4B39-9E90-8EED16F1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DF531-C1F5-4E75-87F3-C715F4D4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765-CCBF-4E95-9742-320F20583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1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5DA-4F88-48C8-ABD6-76C3097A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2B2D-C195-42D3-98F1-552ABC67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17068-B148-4706-B401-2FC5325DA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CC575-E6EC-4AF4-AF36-37C9C437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3898-98D6-4EF7-9D51-98DF452F311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DEC5D-0B16-4CA9-9846-B955CF8B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85651-A644-4EA6-B246-3F1E2F2D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765-CCBF-4E95-9742-320F20583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10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8339-0084-44C1-BB2B-69B57A57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97FB9-7630-42EE-B3D1-BD3CC6793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47905-CCAC-4737-8336-518A934CC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3CE2F-FC1F-453D-BB2C-058EBB33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3898-98D6-4EF7-9D51-98DF452F311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8F686-4960-4A99-AD23-4AF30A34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7A47-A46C-4358-9412-92BF7C79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4765-CCBF-4E95-9742-320F20583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3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0FCC8-9563-4EA2-8D12-7CF6E851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7D13-0E9A-4490-B228-7E11EBC1B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3AAC9-E714-414A-ADA0-821A9D93B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3898-98D6-4EF7-9D51-98DF452F311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999D1-05EE-4A36-959D-DF12B7A46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F4C2-8161-4A96-9948-6B9BBD07D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4765-CCBF-4E95-9742-320F20583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47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46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23588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473503-9C63-4501-AE22-8000E6370488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44236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 application can access other app components to achieve a task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For example, from a component of your application you can trigger another component in the system, which manages photos, even if this component is not part of your application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3180B4-904E-4C91-A7CF-B9758BCC07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Starting Other Activities Via Intents…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3F299-F971-4D29-8C81-D5A55D2BD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FA8B8D-9D67-4162-8BA7-E73F5E3B7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845" y="2163725"/>
            <a:ext cx="5357470" cy="253055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65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473503-9C63-4501-AE22-8000E6370488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44236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Secure Login Management System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3180B4-904E-4C91-A7CF-B9758BCC07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Demonstration…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3F299-F971-4D29-8C81-D5A55D2BD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D0692A6-E462-41EF-BACF-E40F7279F023}"/>
              </a:ext>
            </a:extLst>
          </p:cNvPr>
          <p:cNvGrpSpPr/>
          <p:nvPr/>
        </p:nvGrpSpPr>
        <p:grpSpPr>
          <a:xfrm>
            <a:off x="5901070" y="1454673"/>
            <a:ext cx="5985907" cy="5038202"/>
            <a:chOff x="4348716" y="1409700"/>
            <a:chExt cx="5985907" cy="50382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1B8FFC-D64E-416C-919D-68AA51367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8716" y="1409700"/>
              <a:ext cx="2928384" cy="5006592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33E8F39-1168-4EA8-B769-BDC140816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6240" y="1409700"/>
              <a:ext cx="2928383" cy="5038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73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473503-9C63-4501-AE22-8000E6370488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44236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Sign up screen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3180B4-904E-4C91-A7CF-B9758BCC07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Demonstration…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3F299-F971-4D29-8C81-D5A55D2BD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B52CE48-3A63-443A-B989-F37E46F6089B}"/>
              </a:ext>
            </a:extLst>
          </p:cNvPr>
          <p:cNvGrpSpPr/>
          <p:nvPr/>
        </p:nvGrpSpPr>
        <p:grpSpPr>
          <a:xfrm>
            <a:off x="333830" y="1690688"/>
            <a:ext cx="11559377" cy="4448175"/>
            <a:chOff x="333830" y="1690688"/>
            <a:chExt cx="11559377" cy="44481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FB203D-6DE0-4922-9093-A7FADFABD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30" y="2833254"/>
              <a:ext cx="7742591" cy="265199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7FD1F4-DD4C-48C0-B79F-68B0CB701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1457" y="1690688"/>
              <a:ext cx="2571750" cy="4448175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19792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473503-9C63-4501-AE22-8000E6370488}"/>
              </a:ext>
            </a:extLst>
          </p:cNvPr>
          <p:cNvSpPr txBox="1">
            <a:spLocks/>
          </p:cNvSpPr>
          <p:nvPr/>
        </p:nvSpPr>
        <p:spPr>
          <a:xfrm>
            <a:off x="838200" y="1453484"/>
            <a:ext cx="5344236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Your profile screen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3180B4-904E-4C91-A7CF-B9758BCC07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Demonstration…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3F299-F971-4D29-8C81-D5A55D2BD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227805-2847-4A58-B0AA-9EFA361E6799}"/>
              </a:ext>
            </a:extLst>
          </p:cNvPr>
          <p:cNvGrpSpPr/>
          <p:nvPr/>
        </p:nvGrpSpPr>
        <p:grpSpPr>
          <a:xfrm>
            <a:off x="725698" y="2146863"/>
            <a:ext cx="10848394" cy="4480948"/>
            <a:chOff x="725698" y="2146863"/>
            <a:chExt cx="10848394" cy="448094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DFC987-02B1-42BD-BB22-34413EBCE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98" y="2146863"/>
              <a:ext cx="5867908" cy="4480948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546AA4-66CC-4839-8FD4-76EF62D54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0205" y="2147819"/>
              <a:ext cx="2493887" cy="4371637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60152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473503-9C63-4501-AE22-8000E637048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344236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Logout screen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3180B4-904E-4C91-A7CF-B9758BCC07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Demonstration…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3F299-F971-4D29-8C81-D5A55D2BD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63B298-52D1-42D5-A470-227669494A2B}"/>
              </a:ext>
            </a:extLst>
          </p:cNvPr>
          <p:cNvGrpSpPr/>
          <p:nvPr/>
        </p:nvGrpSpPr>
        <p:grpSpPr>
          <a:xfrm>
            <a:off x="345668" y="1453484"/>
            <a:ext cx="11671798" cy="4976291"/>
            <a:chOff x="345668" y="1453484"/>
            <a:chExt cx="11671798" cy="49762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BD8950-7FDA-4E8B-9989-0D02FEE63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1547" y="1453484"/>
              <a:ext cx="3215919" cy="4976291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7AFF1E-4D22-4401-BBEA-7826E1E95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668" y="2700780"/>
              <a:ext cx="8063532" cy="178616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4628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>
            <a:normAutofit/>
          </a:bodyPr>
          <a:lstStyle/>
          <a:p>
            <a:r>
              <a:rPr lang="en-US" dirty="0"/>
              <a:t>What is an Intent</a:t>
            </a:r>
          </a:p>
          <a:p>
            <a:r>
              <a:rPr lang="en-US" dirty="0"/>
              <a:t>What An Intent Does?</a:t>
            </a:r>
          </a:p>
          <a:p>
            <a:r>
              <a:rPr lang="en-US" dirty="0"/>
              <a:t>Starting Other Activities Via Intents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dirty="0"/>
              <a:t>Keyword Mapping: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Keyword Mapping?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with happy maps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Coding Logic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8CA64-E47C-421E-B48C-948F9017B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550" y="1311667"/>
            <a:ext cx="4693250" cy="488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What we have learnt in last session</a:t>
            </a:r>
          </a:p>
          <a:p>
            <a:r>
              <a:rPr lang="en-US" dirty="0"/>
              <a:t>What challenges you are facing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2" descr="Listen Up! An Overview of Event Handling in Javascript | by Brad Newman |  Medium">
            <a:extLst>
              <a:ext uri="{FF2B5EF4-FFF2-40B4-BE49-F238E27FC236}">
                <a16:creationId xmlns:a16="http://schemas.microsoft.com/office/drawing/2014/main" id="{3D38FA1F-40E5-4592-BABB-DD7181176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970" y="1825624"/>
            <a:ext cx="5039607" cy="368392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236" cy="3858632"/>
          </a:xfrm>
        </p:spPr>
        <p:txBody>
          <a:bodyPr>
            <a:normAutofit/>
          </a:bodyPr>
          <a:lstStyle/>
          <a:p>
            <a:r>
              <a:rPr lang="en-US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an Intent?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An Intent Does?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Starting Other Activities Via Intents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Perform a task with Intent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8B50A-C353-4E40-8569-6D0F5BA08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13" y="1825625"/>
            <a:ext cx="4097687" cy="358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473503-9C63-4501-AE22-8000E63704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44236" cy="385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It is a kind of messenger that responds to messages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Intent contains an action carrying some information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Intent is used to communicate between different components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3180B4-904E-4C91-A7CF-B9758BCC07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What Is An Intent?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93A3B-E13F-493F-9D31-0229823B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436" y="1825625"/>
            <a:ext cx="5514753" cy="368489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508FB-FD1A-43CE-BA6E-519FC8748A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7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473503-9C63-4501-AE22-8000E6370488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708758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Intent contains an action of carrying some information from one activity to another activity(s)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3180B4-904E-4C91-A7CF-B9758BCC07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What Is An Intent?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3F299-F971-4D29-8C81-D5A55D2BD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33C35BA-1ED5-4654-B585-962DD3868478}"/>
              </a:ext>
            </a:extLst>
          </p:cNvPr>
          <p:cNvGrpSpPr/>
          <p:nvPr/>
        </p:nvGrpSpPr>
        <p:grpSpPr>
          <a:xfrm>
            <a:off x="1522184" y="3429000"/>
            <a:ext cx="9340789" cy="1597981"/>
            <a:chOff x="1127464" y="2965141"/>
            <a:chExt cx="9340789" cy="159798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622A765-409B-4D18-879D-426E9744ECB5}"/>
                </a:ext>
              </a:extLst>
            </p:cNvPr>
            <p:cNvSpPr/>
            <p:nvPr/>
          </p:nvSpPr>
          <p:spPr>
            <a:xfrm>
              <a:off x="1127464" y="2965142"/>
              <a:ext cx="2183907" cy="603681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Activity1</a:t>
              </a:r>
              <a:endParaRPr lang="en-IN" sz="2400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13D89B6-60E7-4ABD-91BD-395B813CFCFE}"/>
                </a:ext>
              </a:extLst>
            </p:cNvPr>
            <p:cNvSpPr/>
            <p:nvPr/>
          </p:nvSpPr>
          <p:spPr>
            <a:xfrm>
              <a:off x="4705905" y="2965142"/>
              <a:ext cx="2183907" cy="60368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Intent</a:t>
              </a:r>
              <a:endParaRPr lang="en-IN" sz="2400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C143A9B-98FE-4EE4-93C1-D64860937273}"/>
                </a:ext>
              </a:extLst>
            </p:cNvPr>
            <p:cNvSpPr/>
            <p:nvPr/>
          </p:nvSpPr>
          <p:spPr>
            <a:xfrm>
              <a:off x="8284346" y="2965141"/>
              <a:ext cx="2183907" cy="60368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Activity2</a:t>
              </a:r>
              <a:endParaRPr lang="en-IN" sz="240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91BFE29-6FEB-4801-9821-9A9531531E40}"/>
                </a:ext>
              </a:extLst>
            </p:cNvPr>
            <p:cNvSpPr/>
            <p:nvPr/>
          </p:nvSpPr>
          <p:spPr>
            <a:xfrm>
              <a:off x="8220722" y="3959441"/>
              <a:ext cx="2183907" cy="60368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Activity3</a:t>
              </a:r>
              <a:endParaRPr lang="en-IN" sz="2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C160385-55E1-4D87-AB28-C9E2F0A37933}"/>
                </a:ext>
              </a:extLst>
            </p:cNvPr>
            <p:cNvCxnSpPr>
              <a:stCxn id="26" idx="3"/>
              <a:endCxn id="27" idx="1"/>
            </p:cNvCxnSpPr>
            <p:nvPr/>
          </p:nvCxnSpPr>
          <p:spPr>
            <a:xfrm>
              <a:off x="3311371" y="3266983"/>
              <a:ext cx="13945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CDD150E-0ED1-4D11-AE38-4F0D635946CD}"/>
                </a:ext>
              </a:extLst>
            </p:cNvPr>
            <p:cNvCxnSpPr/>
            <p:nvPr/>
          </p:nvCxnSpPr>
          <p:spPr>
            <a:xfrm>
              <a:off x="6889812" y="3268461"/>
              <a:ext cx="13945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DA2B2C-C7F7-435F-AF40-50EEFDA8EB36}"/>
                </a:ext>
              </a:extLst>
            </p:cNvPr>
            <p:cNvCxnSpPr/>
            <p:nvPr/>
          </p:nvCxnSpPr>
          <p:spPr>
            <a:xfrm>
              <a:off x="7466120" y="3266981"/>
              <a:ext cx="0" cy="9943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46FB097-1422-48C3-AD4A-3910509B007F}"/>
                </a:ext>
              </a:extLst>
            </p:cNvPr>
            <p:cNvCxnSpPr>
              <a:cxnSpLocks/>
            </p:cNvCxnSpPr>
            <p:nvPr/>
          </p:nvCxnSpPr>
          <p:spPr>
            <a:xfrm>
              <a:off x="7466120" y="4262530"/>
              <a:ext cx="754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09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473503-9C63-4501-AE22-8000E6370488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44236" cy="46672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It is used to start a new activity from where ever you are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It is like going to a different screen in an app from one screen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If I click login on the 1</a:t>
            </a:r>
            <a:r>
              <a:rPr lang="en-US" sz="2800" baseline="30000" dirty="0"/>
              <a:t>st</a:t>
            </a:r>
            <a:r>
              <a:rPr lang="en-US" sz="2800" dirty="0"/>
              <a:t> screen without entering data then the second screen will show a message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This service is provided by intent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3180B4-904E-4C91-A7CF-B9758BCC07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What An Intent Does?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3F299-F971-4D29-8C81-D5A55D2BD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81B0AFE-E44B-49CC-AF10-D8B6C80FEB9C}"/>
              </a:ext>
            </a:extLst>
          </p:cNvPr>
          <p:cNvGrpSpPr/>
          <p:nvPr/>
        </p:nvGrpSpPr>
        <p:grpSpPr>
          <a:xfrm>
            <a:off x="6521699" y="1233377"/>
            <a:ext cx="5344236" cy="5259498"/>
            <a:chOff x="6521699" y="1233377"/>
            <a:chExt cx="5344236" cy="52594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9BD3F4-5E04-4858-B5C5-FDDE4A22A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1699" y="1233377"/>
              <a:ext cx="2524898" cy="5214441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5DDA95-12EF-4B7E-A870-EF44C24C2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9221" y="1233377"/>
              <a:ext cx="2546714" cy="5259498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5FD622-7544-4B70-8B81-72BC1A6410E4}"/>
                </a:ext>
              </a:extLst>
            </p:cNvPr>
            <p:cNvSpPr/>
            <p:nvPr/>
          </p:nvSpPr>
          <p:spPr>
            <a:xfrm>
              <a:off x="7719237" y="4423144"/>
              <a:ext cx="1158949" cy="38277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1529C3-AC39-43DA-8453-30DACA4AA09B}"/>
                </a:ext>
              </a:extLst>
            </p:cNvPr>
            <p:cNvSpPr/>
            <p:nvPr/>
          </p:nvSpPr>
          <p:spPr>
            <a:xfrm>
              <a:off x="9622466" y="3285460"/>
              <a:ext cx="1945758" cy="103135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883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473503-9C63-4501-AE22-8000E6370488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44236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If you want to download something, the download services begin in the background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 case you’re downloading a big file, and you want to play music in the background, intents will start all these services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 image shows the number of services running in background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3180B4-904E-4C91-A7CF-B9758BCC07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What An Intent Does?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3F299-F971-4D29-8C81-D5A55D2BD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CE83999-6954-43F8-92BA-037F9E6008C4}"/>
              </a:ext>
            </a:extLst>
          </p:cNvPr>
          <p:cNvGrpSpPr/>
          <p:nvPr/>
        </p:nvGrpSpPr>
        <p:grpSpPr>
          <a:xfrm>
            <a:off x="7902450" y="1095230"/>
            <a:ext cx="2901169" cy="5411972"/>
            <a:chOff x="7902450" y="1095230"/>
            <a:chExt cx="2901169" cy="54119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534BAB-0F2B-4512-87FA-067F34865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6610" y="1095230"/>
              <a:ext cx="2632851" cy="5411972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80B666D-A9E0-40EE-8E10-740618FE4D0B}"/>
                </a:ext>
              </a:extLst>
            </p:cNvPr>
            <p:cNvSpPr/>
            <p:nvPr/>
          </p:nvSpPr>
          <p:spPr>
            <a:xfrm>
              <a:off x="7902450" y="5571460"/>
              <a:ext cx="2901169" cy="73010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485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473503-9C63-4501-AE22-8000E6370488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44236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Intents are used to register the broadcast receivers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Intents are also used to tell the system, which is the entry point of your application inside of your application, and which activity should appear in launcher screen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3180B4-904E-4C91-A7CF-B9758BCC07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What An Intent Does?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3F299-F971-4D29-8C81-D5A55D2BD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D389C7-3BB6-48B2-A18E-7264FC893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55" y="1825624"/>
            <a:ext cx="5519479" cy="310470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625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473503-9C63-4501-AE22-8000E6370488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44236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Intents allow you to interact with components from the same applications as well as with components contributed by other applications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For example, an activity can start an external activity for taking a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3180B4-904E-4C91-A7CF-B9758BCC07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Starting Other Activities Via Intents…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3F299-F971-4D29-8C81-D5A55D2BD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141ABA-ECF7-44D9-8E1E-316D56A93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436" y="2239243"/>
            <a:ext cx="5768938" cy="237951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97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Recall…</vt:lpstr>
      <vt:lpstr>Intent…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</cp:revision>
  <dcterms:created xsi:type="dcterms:W3CDTF">2020-12-05T06:39:15Z</dcterms:created>
  <dcterms:modified xsi:type="dcterms:W3CDTF">2021-01-30T11:06:34Z</dcterms:modified>
</cp:coreProperties>
</file>