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3" r:id="rId14"/>
    <p:sldId id="32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PO8eKHnHQsyEKll50Lcyw==" hashData="ErU3f5k28cbbtQEDUzKu4eD3cInvm/QdtIhAHgrOvhXGSE5H/rUfv2p2bwe2MHkXw608bqRn93sJMXeJL3fZI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2E84-4724-4120-859A-E26B825A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6BD2-1CD0-475D-A29C-753FF48F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08EF-1CE6-41FD-A019-9B8E13A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0AAE-6DC0-4C6C-AB88-62F904AF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32C8-4140-4D9E-8678-308B0926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4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D96-4A3B-474D-937D-79DE9E5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67261-5941-45AC-9C4C-4E44BFF2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D47B-EA37-4A4D-B709-D510AA6E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2444-5CD1-4F41-A6D7-512015A1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A1FE-3858-4732-BD00-F0485FC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A6B17-70D0-4D8D-BF8F-1F5EF2CEE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D735-B690-4FF5-839B-C4D77A6E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8A0C-5683-41AE-9BD4-01DA71FD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60CE-C7DE-417C-9959-B7B487A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6779-2320-4C74-B208-404704C2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5307-6317-443A-9C92-D5A066B0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C72B-A87C-4DF7-BF21-0702273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FD78-903E-4133-8F3D-8300E344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D4BC-A215-44A4-A11C-1E93D8DE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C45D-D833-425A-B935-49F18D9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1DFE-9237-4BDC-9A78-B38ADFFA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46F1B-3CB0-45F9-9BA5-0471FFFF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213B-96AC-4275-898D-9D59C2A0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916A-5D19-4458-9864-5CE399AA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56A6-BBCB-4126-952F-4F1AE17C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563-6A79-4266-83BA-35D0D124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90F4-5080-4167-8944-C4D56F9E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C9C2-AA0B-4B3E-88D2-50BE0AA6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9774C-8605-483D-8F4A-FF894257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4DA8-A546-4415-B7CD-C299A00F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FDC70-25FF-44B8-AFC1-1478725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66FD-073F-4363-9991-118F973D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566-168D-4D43-B54E-AFAFED98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353C-F130-4F5A-9B62-4D558841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F1B85-D2A4-4AB3-8AA5-3FCDFF5A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9AAE-F516-40F7-B944-22D9998E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CAA1F-B3FD-4B4B-83FA-06CC5B77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5412-C81C-4707-BEE8-CBE9D98A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F6669-B034-42BC-8F8E-11F228B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7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E37-E390-4238-8163-9C8FE3E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1439B-FD70-4E07-8073-5116F0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1920F-E774-487E-80F8-3DC925F5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5422-984E-4729-A8CB-89FB5F0B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17175-51CC-4EAE-B0A3-CA18B7AB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EA94B-E42C-4D85-B993-543A8DE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F8D0E-8852-44AF-801C-6E06894C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6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70A4-06ED-4F55-8E5B-284B04E0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5804-5D67-49C9-8B18-9D35E43D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5BF0-E51C-452D-B2D5-469FE121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A5FB8-02DA-412D-9DF5-BF37ADD5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D7F67-12F3-446C-9E03-750B6CA7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E4B33-BDBD-4523-9C54-EF8D3232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9C23-74CF-41C4-B0C9-D86F5D7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CB6E5-2281-456D-B9B6-5A094143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F73C-6F07-470C-B44D-B9A66AD3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4239-FD51-4F36-840E-B3885CDE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9C976-BB77-4DA0-8EE4-C11DD636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AD0F4-B746-4078-B85D-2F21A7BC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79E10-2539-4C81-BAD8-FF3DBC3E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3019-1939-4DFC-BF88-ACBC75AC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CD6B-C9DC-41A3-A415-1CACD0DDA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FD44-E928-434C-B9BA-95BE7505578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FC74-27EB-4902-8452-473CF50F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85D8-16D7-43EA-A24B-69275B560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16B0-0557-4AEC-85B3-6D0B2811E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Session 47</a:t>
            </a:r>
            <a:endParaRPr lang="en-US" sz="3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Keyword Mapping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UI Design…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91135"/>
          </a:xfrm>
        </p:spPr>
        <p:txBody>
          <a:bodyPr>
            <a:noAutofit/>
          </a:bodyPr>
          <a:lstStyle/>
          <a:p>
            <a:r>
              <a:rPr lang="en-US" sz="2800" dirty="0"/>
              <a:t>Here, Enter the ‘fruit name’ into the textbox </a:t>
            </a:r>
          </a:p>
          <a:p>
            <a:r>
              <a:rPr lang="en-US" sz="2800" dirty="0"/>
              <a:t>Then click the ‘Search’ button</a:t>
            </a:r>
            <a:endParaRPr lang="en-US" sz="2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96EC8-C415-41F6-B30C-9272EEF7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1" y="1209748"/>
            <a:ext cx="3036530" cy="51910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6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Output…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91135"/>
          </a:xfrm>
        </p:spPr>
        <p:txBody>
          <a:bodyPr>
            <a:noAutofit/>
          </a:bodyPr>
          <a:lstStyle/>
          <a:p>
            <a:r>
              <a:rPr lang="en-US" sz="2800" dirty="0"/>
              <a:t>If your typed fruit name is mapped in the list, then App prints the success message, ‘Keyword Found!!!” 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CE86C9-D259-44E2-8E4F-D4E8F88C2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0" y="1226905"/>
            <a:ext cx="3000143" cy="51687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7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Output…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91135"/>
          </a:xfrm>
        </p:spPr>
        <p:txBody>
          <a:bodyPr>
            <a:noAutofit/>
          </a:bodyPr>
          <a:lstStyle/>
          <a:p>
            <a:r>
              <a:rPr lang="en-US" sz="2800" dirty="0"/>
              <a:t>If your typed fruit name is not mapped in the list, then App prints the failure message, ‘Keyword Not Found!!!” 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B9D0223-0F20-4D2B-8B47-897AAEF02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01" y="1366868"/>
            <a:ext cx="2978938" cy="503877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40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Coding Logic…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91135"/>
          </a:xfrm>
        </p:spPr>
        <p:txBody>
          <a:bodyPr>
            <a:noAutofit/>
          </a:bodyPr>
          <a:lstStyle/>
          <a:p>
            <a:r>
              <a:rPr lang="en-US" sz="2800" dirty="0"/>
              <a:t>List is used to store static values of fruit names</a:t>
            </a:r>
          </a:p>
          <a:p>
            <a:r>
              <a:rPr lang="en-US" sz="2800" dirty="0"/>
              <a:t>“When” search button is Clicked, we compare the text entered into the textbox “</a:t>
            </a:r>
            <a:r>
              <a:rPr lang="en-US" sz="2800" dirty="0" err="1"/>
              <a:t>search_text</a:t>
            </a:r>
            <a:r>
              <a:rPr lang="en-US" sz="2800" dirty="0"/>
              <a:t>” with the fruit name into the list</a:t>
            </a:r>
          </a:p>
          <a:p>
            <a:r>
              <a:rPr lang="en-US" sz="2800" dirty="0"/>
              <a:t>If match found, then “Set” the message as , “Keyword Found!!!”,</a:t>
            </a:r>
          </a:p>
          <a:p>
            <a:r>
              <a:rPr lang="en-US" sz="2800" dirty="0"/>
              <a:t>Else “Set” the message as , “Keyword Not Found!!!”.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146" name="Picture 2" descr="Benifits of eating fruits">
            <a:extLst>
              <a:ext uri="{FF2B5EF4-FFF2-40B4-BE49-F238E27FC236}">
                <a16:creationId xmlns:a16="http://schemas.microsoft.com/office/drawing/2014/main" id="{0E7FB885-B9E5-449A-9A60-1B227390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17" y="1825625"/>
            <a:ext cx="5032284" cy="3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6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Code…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AAA22-5C3F-45B9-961B-8962559AF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9" y="1690688"/>
            <a:ext cx="10244761" cy="4511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55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r>
              <a:rPr lang="en-US" dirty="0"/>
              <a:t>What is Keyword Mapping?</a:t>
            </a:r>
          </a:p>
          <a:p>
            <a:r>
              <a:rPr lang="en-US" dirty="0"/>
              <a:t>Learn with happy maps</a:t>
            </a:r>
          </a:p>
          <a:p>
            <a:r>
              <a:rPr lang="en-US" dirty="0"/>
              <a:t>Coding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Artificial Intelligence: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Understanding AI?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 Training?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 Applications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SEO Company | SEO Services | Qatar - 2019 | Packit Code">
            <a:extLst>
              <a:ext uri="{FF2B5EF4-FFF2-40B4-BE49-F238E27FC236}">
                <a16:creationId xmlns:a16="http://schemas.microsoft.com/office/drawing/2014/main" id="{25C8BBEA-37AE-471C-8ADA-829B96D60F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32" y="1825625"/>
            <a:ext cx="4944468" cy="35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BC0CD-FE5A-4E6F-99E8-4109F227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13" y="1825625"/>
            <a:ext cx="4097687" cy="35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Keyword Mapping…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Keyword Mapping?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with happy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Coding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866D0-8535-4DE1-AC26-6D1D3786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50" y="1311667"/>
            <a:ext cx="4693250" cy="48865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is Keyword Mapping?…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sz="2800" dirty="0"/>
              <a:t>Keyword mapping introduces you with ideas of learning computer science at core</a:t>
            </a:r>
          </a:p>
          <a:p>
            <a:r>
              <a:rPr lang="en-US" dirty="0"/>
              <a:t>Its main focus is on ALGORITHM</a:t>
            </a:r>
          </a:p>
          <a:p>
            <a:r>
              <a:rPr lang="en-US" dirty="0"/>
              <a:t>It is a list of instructions that you can follow in order to accomplish a task</a:t>
            </a:r>
          </a:p>
          <a:p>
            <a:r>
              <a:rPr lang="en-US" dirty="0"/>
              <a:t>We will take help of “Happy”, the squirrel, to teach us algorithm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7F7D8-D16F-4849-B2C1-D98887AE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72" y="2291595"/>
            <a:ext cx="5101745" cy="27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Happy Maps…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“Happy” wants to get to the apple which its just one step ahead</a:t>
            </a:r>
          </a:p>
          <a:p>
            <a:r>
              <a:rPr lang="en-US" sz="2800" dirty="0"/>
              <a:t>In how many ways “Happy” can reach the apple?</a:t>
            </a:r>
          </a:p>
          <a:p>
            <a:r>
              <a:rPr lang="en-US" sz="2800" dirty="0"/>
              <a:t>You should guide “Happy” directing him to move using any one of the arrows such as, up, down, left or right.</a:t>
            </a:r>
          </a:p>
          <a:p>
            <a:r>
              <a:rPr lang="en-US" sz="2800" dirty="0"/>
              <a:t>And once “Happy” gets to its fruit, you have the successful Algorithm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1E95E-792D-406E-8DA2-1BB135D5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6634"/>
              </p:ext>
            </p:extLst>
          </p:nvPr>
        </p:nvGraphicFramePr>
        <p:xfrm>
          <a:off x="6602819" y="1464054"/>
          <a:ext cx="4981941" cy="295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647">
                  <a:extLst>
                    <a:ext uri="{9D8B030D-6E8A-4147-A177-3AD203B41FA5}">
                      <a16:colId xmlns:a16="http://schemas.microsoft.com/office/drawing/2014/main" val="1426088097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4095148025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2771852621"/>
                    </a:ext>
                  </a:extLst>
                </a:gridCol>
              </a:tblGrid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2763"/>
                  </a:ext>
                </a:extLst>
              </a:tr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556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E61F20-739C-4061-8A9E-3C7FC35F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512" y="1582688"/>
            <a:ext cx="1110216" cy="1244788"/>
          </a:xfrm>
          <a:prstGeom prst="rect">
            <a:avLst/>
          </a:prstGeom>
        </p:spPr>
      </p:pic>
      <p:pic>
        <p:nvPicPr>
          <p:cNvPr id="1026" name="Picture 2" descr="Tasty Tunisian Apple fruit - Mediterranean Premium Apple Fruit">
            <a:extLst>
              <a:ext uri="{FF2B5EF4-FFF2-40B4-BE49-F238E27FC236}">
                <a16:creationId xmlns:a16="http://schemas.microsoft.com/office/drawing/2014/main" id="{F784DBAC-1D36-4CD7-A94E-8EF36917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12" y="3064681"/>
            <a:ext cx="1110215" cy="12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F1766-A2E3-4622-9A2C-9A0DCC32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925754" y="4910356"/>
            <a:ext cx="615692" cy="871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669CF-F4DA-4411-A6EF-876AA23BB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925754" y="5749168"/>
            <a:ext cx="615692" cy="871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60A71-9766-445B-9381-078090769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512" y="5352297"/>
            <a:ext cx="615692" cy="871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6A065-7880-43D5-88D9-8D2627734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99802" y="5352296"/>
            <a:ext cx="615692" cy="8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Happy Maps…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1E95E-792D-406E-8DA2-1BB135D5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34174"/>
              </p:ext>
            </p:extLst>
          </p:nvPr>
        </p:nvGraphicFramePr>
        <p:xfrm>
          <a:off x="6622014" y="2233142"/>
          <a:ext cx="4981941" cy="295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647">
                  <a:extLst>
                    <a:ext uri="{9D8B030D-6E8A-4147-A177-3AD203B41FA5}">
                      <a16:colId xmlns:a16="http://schemas.microsoft.com/office/drawing/2014/main" val="1426088097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4095148025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2771852621"/>
                    </a:ext>
                  </a:extLst>
                </a:gridCol>
              </a:tblGrid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2763"/>
                  </a:ext>
                </a:extLst>
              </a:tr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556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E61F20-739C-4061-8A9E-3C7FC35F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707" y="2351776"/>
            <a:ext cx="1110216" cy="1244788"/>
          </a:xfrm>
          <a:prstGeom prst="rect">
            <a:avLst/>
          </a:prstGeom>
        </p:spPr>
      </p:pic>
      <p:pic>
        <p:nvPicPr>
          <p:cNvPr id="1026" name="Picture 2" descr="Tasty Tunisian Apple fruit - Mediterranean Premium Apple Fruit">
            <a:extLst>
              <a:ext uri="{FF2B5EF4-FFF2-40B4-BE49-F238E27FC236}">
                <a16:creationId xmlns:a16="http://schemas.microsoft.com/office/drawing/2014/main" id="{F784DBAC-1D36-4CD7-A94E-8EF36917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07" y="3833769"/>
            <a:ext cx="1110215" cy="12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F1766-A2E3-4622-9A2C-9A0DCC32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09815" y="3353177"/>
            <a:ext cx="615692" cy="871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60A71-9766-445B-9381-078090769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522" y="2472803"/>
            <a:ext cx="615692" cy="871722"/>
          </a:xfrm>
          <a:prstGeom prst="rect">
            <a:avLst/>
          </a:prstGeom>
        </p:spPr>
      </p:pic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65577B3-6A09-4E4C-80EC-6055CD59D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94776"/>
              </p:ext>
            </p:extLst>
          </p:nvPr>
        </p:nvGraphicFramePr>
        <p:xfrm>
          <a:off x="838200" y="2233142"/>
          <a:ext cx="4981941" cy="295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647">
                  <a:extLst>
                    <a:ext uri="{9D8B030D-6E8A-4147-A177-3AD203B41FA5}">
                      <a16:colId xmlns:a16="http://schemas.microsoft.com/office/drawing/2014/main" val="1426088097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4095148025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2771852621"/>
                    </a:ext>
                  </a:extLst>
                </a:gridCol>
              </a:tblGrid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2763"/>
                  </a:ext>
                </a:extLst>
              </a:tr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5565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6656A065-7880-43D5-88D9-8D2627734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95346" y="2584089"/>
            <a:ext cx="615692" cy="871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A3A22A-456B-4D41-BC99-BAE8DA9B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93" y="2351776"/>
            <a:ext cx="1110216" cy="1244788"/>
          </a:xfrm>
          <a:prstGeom prst="rect">
            <a:avLst/>
          </a:prstGeom>
        </p:spPr>
      </p:pic>
      <p:pic>
        <p:nvPicPr>
          <p:cNvPr id="19" name="Picture 2" descr="Tasty Tunisian Apple fruit - Mediterranean Premium Apple Fruit">
            <a:extLst>
              <a:ext uri="{FF2B5EF4-FFF2-40B4-BE49-F238E27FC236}">
                <a16:creationId xmlns:a16="http://schemas.microsoft.com/office/drawing/2014/main" id="{A22AB9BB-553D-47FD-8557-84FA5624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3" y="3833769"/>
            <a:ext cx="1110215" cy="12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754A98-86D3-4FE9-A2AC-044274027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462" y="4093870"/>
            <a:ext cx="615692" cy="871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BD9DE6-0996-4FDD-8BBE-9C17B069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808997" y="3300985"/>
            <a:ext cx="615692" cy="871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06AC44-3208-4E87-BEC8-472FFFD7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937015" y="4166996"/>
            <a:ext cx="615692" cy="8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Happy Maps…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sz="2800" dirty="0"/>
              <a:t>Write different algorithms for “Happy” to reach the apple</a:t>
            </a:r>
          </a:p>
          <a:p>
            <a:r>
              <a:rPr lang="en-US" dirty="0"/>
              <a:t>Algorithm here will be the directions in which “Happy” should move to get the apple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1E95E-792D-406E-8DA2-1BB135D5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72131"/>
              </p:ext>
            </p:extLst>
          </p:nvPr>
        </p:nvGraphicFramePr>
        <p:xfrm>
          <a:off x="6602819" y="1198233"/>
          <a:ext cx="4981941" cy="443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647">
                  <a:extLst>
                    <a:ext uri="{9D8B030D-6E8A-4147-A177-3AD203B41FA5}">
                      <a16:colId xmlns:a16="http://schemas.microsoft.com/office/drawing/2014/main" val="1426088097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4095148025"/>
                    </a:ext>
                  </a:extLst>
                </a:gridCol>
                <a:gridCol w="1660647">
                  <a:extLst>
                    <a:ext uri="{9D8B030D-6E8A-4147-A177-3AD203B41FA5}">
                      <a16:colId xmlns:a16="http://schemas.microsoft.com/office/drawing/2014/main" val="2771852621"/>
                    </a:ext>
                  </a:extLst>
                </a:gridCol>
              </a:tblGrid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2763"/>
                  </a:ext>
                </a:extLst>
              </a:tr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55659"/>
                  </a:ext>
                </a:extLst>
              </a:tr>
              <a:tr h="14779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196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E61F20-739C-4061-8A9E-3C7FC35F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68" y="1333859"/>
            <a:ext cx="1110216" cy="1244788"/>
          </a:xfrm>
          <a:prstGeom prst="rect">
            <a:avLst/>
          </a:prstGeom>
        </p:spPr>
      </p:pic>
      <p:pic>
        <p:nvPicPr>
          <p:cNvPr id="1026" name="Picture 2" descr="Tasty Tunisian Apple fruit - Mediterranean Premium Apple Fruit">
            <a:extLst>
              <a:ext uri="{FF2B5EF4-FFF2-40B4-BE49-F238E27FC236}">
                <a16:creationId xmlns:a16="http://schemas.microsoft.com/office/drawing/2014/main" id="{F784DBAC-1D36-4CD7-A94E-8EF36917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509" y="4291906"/>
            <a:ext cx="1110215" cy="12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BA766C-676D-408F-B167-4544C7A01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196094" y="4468220"/>
            <a:ext cx="615692" cy="871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7BECCE-349E-408F-8AFE-1538893A5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039895" y="4468220"/>
            <a:ext cx="615692" cy="871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CF4FA-DDEB-47E9-BB97-F1F150169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23" y="4468220"/>
            <a:ext cx="615692" cy="8717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AB5F97-648A-4381-A33C-8E41EE19E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18965" y="4468220"/>
            <a:ext cx="615692" cy="8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Algorithm &amp; Programming…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Autofit/>
          </a:bodyPr>
          <a:lstStyle/>
          <a:p>
            <a:r>
              <a:rPr lang="en-US" sz="2700" dirty="0"/>
              <a:t>In this way, you can write one instruction or two or more and it becomes more like a Program</a:t>
            </a:r>
          </a:p>
          <a:p>
            <a:r>
              <a:rPr lang="en-US" sz="2700" dirty="0"/>
              <a:t>So, what is the difference between an </a:t>
            </a:r>
            <a:r>
              <a:rPr lang="en-US" sz="2700" i="1" dirty="0"/>
              <a:t>algorithm</a:t>
            </a:r>
            <a:r>
              <a:rPr lang="en-US" sz="2700" dirty="0"/>
              <a:t> and a </a:t>
            </a:r>
            <a:r>
              <a:rPr lang="en-US" sz="2700" i="1" dirty="0"/>
              <a:t>program</a:t>
            </a:r>
            <a:endParaRPr lang="en-US" sz="2700" dirty="0"/>
          </a:p>
          <a:p>
            <a:r>
              <a:rPr lang="en-US" sz="2700" dirty="0"/>
              <a:t>Algorithm is an easier version of the instruction, similar to any language you speak</a:t>
            </a:r>
          </a:p>
          <a:p>
            <a:r>
              <a:rPr lang="en-US" sz="2700" dirty="0"/>
              <a:t>Whereas, Program is already coded to be run whether you write it for a computer or a robot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122" name="Picture 2" descr="Program planning and evaluation guide | Child Family Community Australia">
            <a:extLst>
              <a:ext uri="{FF2B5EF4-FFF2-40B4-BE49-F238E27FC236}">
                <a16:creationId xmlns:a16="http://schemas.microsoft.com/office/drawing/2014/main" id="{E2F07FCB-D38C-49D4-B1E8-8F34AE13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68" y="2114042"/>
            <a:ext cx="5477779" cy="311666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2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23CDDD-0CA9-4114-BC27-8A2D9EB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Keyword Mapping Algorithm…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0CC04-C68D-4BC5-94B2-A467145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91135"/>
          </a:xfrm>
        </p:spPr>
        <p:txBody>
          <a:bodyPr>
            <a:noAutofit/>
          </a:bodyPr>
          <a:lstStyle/>
          <a:p>
            <a:r>
              <a:rPr lang="en-US" sz="2800" dirty="0"/>
              <a:t>We will create an App to searc</a:t>
            </a:r>
            <a:r>
              <a:rPr lang="en-US" dirty="0"/>
              <a:t>h a fruit (keyword) from the created list of fruits</a:t>
            </a:r>
            <a:endParaRPr lang="en-US" sz="2800" dirty="0"/>
          </a:p>
          <a:p>
            <a:r>
              <a:rPr lang="en-US" sz="2800" dirty="0"/>
              <a:t>You need to map fruit names with search inputs</a:t>
            </a:r>
          </a:p>
          <a:p>
            <a:r>
              <a:rPr lang="en-US" dirty="0"/>
              <a:t>If the fruit name searched is available in the list it will say Keyword Found and if the fruit name is not available then it will say Keyword Not Found</a:t>
            </a:r>
            <a:endParaRPr lang="en-US" sz="2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79628-FF49-4040-9764-19EDC7DEA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74BC7FD-1E9F-4C8F-B290-9173A0918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71" y="1194278"/>
            <a:ext cx="2978938" cy="503877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4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Keyword Mapping…</vt:lpstr>
      <vt:lpstr>What is Keyword Mapping?…</vt:lpstr>
      <vt:lpstr>Happy Maps…</vt:lpstr>
      <vt:lpstr>Happy Maps…</vt:lpstr>
      <vt:lpstr>Happy Maps…</vt:lpstr>
      <vt:lpstr>Algorithm &amp; Programming…</vt:lpstr>
      <vt:lpstr>Keyword Mapping Algorithm…</vt:lpstr>
      <vt:lpstr>The UI Design…</vt:lpstr>
      <vt:lpstr>The Output…</vt:lpstr>
      <vt:lpstr>The Output…</vt:lpstr>
      <vt:lpstr>The Coding Logic…</vt:lpstr>
      <vt:lpstr>The Code…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2020-12-14T11:04:46Z</dcterms:created>
  <dcterms:modified xsi:type="dcterms:W3CDTF">2021-01-30T11:07:33Z</dcterms:modified>
</cp:coreProperties>
</file>