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89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68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gUBMUtIg3bGBakx4E0wzQ==" hashData="TAgTM64kTe+XLGjRxGvUY9+fEIWtmKVhlF/+AXJqAElxpmm5r5rOjbIhzB1IhfzhTAcapU5XaweDEVoReXe5z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9947-D533-4AB6-91B3-792D5852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8D09A-16A2-4D1E-89CD-3EC55A176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6C08-CDEE-42F5-834C-93CA7B0A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ECC-94C5-46B0-9B69-F98602A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D599-08D3-4C31-BD00-E73FC3E9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7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38B0-4246-477A-8698-E63FC55A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4C67D-6908-4FE8-86D7-2675DF22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09D9-FC8B-4EF7-8ED8-2DCD5D84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D6C8-D9C8-48A2-B642-874A3C5A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6AA7-4089-4DBB-9AAA-D6C63585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9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A7ED0-A4B2-457A-B7FE-1D0CB0C7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B72B7-C16E-4C94-A712-A4E4E56E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11E3-F38D-43FE-9343-FC21D34F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CBA8-99A7-46F4-A326-6A020DEC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488A-D37F-4B8B-9A5B-37836F30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06E8-F120-4ABD-9DC3-30C690C2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6922-6FFD-4C19-A34E-0D966F25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6B9C-B17B-4414-A1E7-4495C6C6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EA0A-C3CB-446C-B3BB-D23E890E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6406D-4FFE-44CA-B7D4-E6837E36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6D8-7E36-402C-B3D8-B6433307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6C6EA-9393-4DA5-BFB1-66A40C27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FC4B-FC2C-4AA3-B45E-F3D35C5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4094-7C2E-4FA9-8F96-6DFB8347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7D20-D15B-4E27-AD04-E2DCD42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B164-A849-476C-8F66-4E3F86E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F43C-69F6-49D5-9B9B-07D380DD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3E996-1E5C-40BA-8BBF-F65DD903F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58F3E-BA74-4618-9ACB-FB423141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6F70-FB5B-455E-A2CD-67E9A9DB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49E0-5563-4070-BCDB-0757848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8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B8AA-5671-408F-A0CA-F58E711D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F6D5-487A-497C-A9ED-7BDC2F88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E065-1080-4D7A-A682-F155EB9FB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974C3-9439-49AA-BB90-FAACD1950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DAB40-3E77-4094-96E9-83141012E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B5603-7E22-4E84-90D0-366C2E1E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7F016-39DF-4504-B073-0F98F918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63113-0B80-4100-AD6C-17B94C5F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21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9BA3-A4D8-4142-8F62-4735DF7A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5829B-D336-4843-9D31-6CB6E737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C764A-FB89-46EA-8AE7-F5334C78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718C-EA42-4C32-9C29-2E105870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3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1622E-3A6B-465B-B105-7B8EDADD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0A538-11E7-4F65-BB75-C1C4B980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62A7-4790-484D-959B-B59484C4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5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6E46-FF70-46EA-B7E3-5C767007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3E0F-2AD5-4354-9F1E-8F6A5A47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21D2D-6421-48D7-82A7-AFF54BE1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8F8C-6D28-4037-A9AA-F178270D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61F55-C37C-4D1F-9A4A-A754D300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A32F-ACB3-4B59-BC97-0B780D86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624B-8A67-4AE1-A64D-44DAF914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98979-EEB4-417D-88A3-94B598EE2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BD0E2-E3A3-4FB1-9726-FB7EC99C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F22E-A986-45A7-A348-8F72D0C2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69ED8-671D-4426-BC81-04EF839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3251A-FCAA-4E7B-A242-A16CE2F1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8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718BA-FC46-4479-ADD7-327B40E0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E6FEB-62C1-462C-9C5C-085144DC5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57AA-EE0D-420F-A1D3-4C065797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B0C1-F9C0-4EFA-AF83-434316058160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46A8-5C55-41FA-9357-9093C4741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3657-A70A-4792-BBB0-D6362BB8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38C2-5AFC-4869-81D3-DF9CB0DBA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50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Build Personal Chatbot Assistant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Viewer…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“chatbot” data storage in App 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C22EC-3100-4923-8822-2CEA22F0B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79" y="2544526"/>
            <a:ext cx="7045224" cy="310953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23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Viewer…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00014" cy="3963375"/>
          </a:xfrm>
        </p:spPr>
        <p:txBody>
          <a:bodyPr>
            <a:normAutofit/>
          </a:bodyPr>
          <a:lstStyle/>
          <a:p>
            <a:r>
              <a:rPr lang="en-US" sz="2800" dirty="0"/>
              <a:t>Questions and Answers fields created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D9C45F-B4B6-4F00-B004-996ED108E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93" y="2335365"/>
            <a:ext cx="7200014" cy="42924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79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View of Chatbot Assistant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00014" cy="3963375"/>
          </a:xfrm>
        </p:spPr>
        <p:txBody>
          <a:bodyPr>
            <a:normAutofit/>
          </a:bodyPr>
          <a:lstStyle/>
          <a:p>
            <a:r>
              <a:rPr lang="en-US" sz="2800" dirty="0"/>
              <a:t>Code snippet for “Feed” button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62833-E5D9-426A-B588-23BACDAD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3429000"/>
            <a:ext cx="10039350" cy="21336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9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View of Chatbot Assistant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00014" cy="3963375"/>
          </a:xfrm>
        </p:spPr>
        <p:txBody>
          <a:bodyPr>
            <a:normAutofit/>
          </a:bodyPr>
          <a:lstStyle/>
          <a:p>
            <a:r>
              <a:rPr lang="en-US" sz="2800" dirty="0"/>
              <a:t>Code snippet for “Chat” button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AAFFC-6757-43B5-96C4-F6299830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0" y="3201825"/>
            <a:ext cx="10140320" cy="173168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84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View of Chatbot Assistant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00014" cy="3963375"/>
          </a:xfrm>
        </p:spPr>
        <p:txBody>
          <a:bodyPr>
            <a:normAutofit/>
          </a:bodyPr>
          <a:lstStyle/>
          <a:p>
            <a:r>
              <a:rPr lang="en-US" sz="2800" dirty="0"/>
              <a:t>Code snippet for “Send” button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5184D-24B5-4F57-8B57-F110204D8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33" y="2426340"/>
            <a:ext cx="7802734" cy="42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3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Code View of Chatbot Assistant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00014" cy="3963375"/>
          </a:xfrm>
        </p:spPr>
        <p:txBody>
          <a:bodyPr>
            <a:normAutofit/>
          </a:bodyPr>
          <a:lstStyle/>
          <a:p>
            <a:r>
              <a:rPr lang="en-US" sz="2800" dirty="0"/>
              <a:t>Code snippet for “Reset” button &amp; Image click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06CC8-DA51-49A0-BA26-B884FF23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60" y="2839497"/>
            <a:ext cx="7900080" cy="29409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78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r>
              <a:rPr lang="en-US" dirty="0"/>
              <a:t>What are Chat bots?</a:t>
            </a:r>
          </a:p>
          <a:p>
            <a:r>
              <a:rPr lang="en-US" dirty="0"/>
              <a:t>How Chat bots work?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 to Cyber Security: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Chat bots?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Chat bots work?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Cloud - MaH Quests Enterprises (Pty) LTD">
            <a:extLst>
              <a:ext uri="{FF2B5EF4-FFF2-40B4-BE49-F238E27FC236}">
                <a16:creationId xmlns:a16="http://schemas.microsoft.com/office/drawing/2014/main" id="{50C6F598-C187-474D-A325-9B63F111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44" y="1825625"/>
            <a:ext cx="4772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 Personal Chatbot Assistant…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Chat bots?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Chat bots work?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hatbot in react js">
            <a:extLst>
              <a:ext uri="{FF2B5EF4-FFF2-40B4-BE49-F238E27FC236}">
                <a16:creationId xmlns:a16="http://schemas.microsoft.com/office/drawing/2014/main" id="{A7DC3EFB-8983-490E-A94E-AD6318BF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60" y="1690688"/>
            <a:ext cx="5560829" cy="41706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Personal Chatbot Assistant…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Chatbots are essentially a form of automated service that customers can communicate with via text or voice on different channels such as - Website, Facebook Messenger, Phone, or via voice assistants such as - Amazon Alexa, Google Assistant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73C292-A3EA-46E6-B484-B5EDC9B1C6B2}"/>
              </a:ext>
            </a:extLst>
          </p:cNvPr>
          <p:cNvGrpSpPr/>
          <p:nvPr/>
        </p:nvGrpSpPr>
        <p:grpSpPr>
          <a:xfrm>
            <a:off x="6985590" y="1095230"/>
            <a:ext cx="3790950" cy="5289591"/>
            <a:chOff x="6985590" y="1095230"/>
            <a:chExt cx="3790950" cy="52895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C21A2B-2289-4EB8-B261-D376EA0D6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590" y="1095230"/>
              <a:ext cx="3790950" cy="27051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074" name="Picture 2" descr="44 ways Google Assistant can make you more efficient | Computerworld">
              <a:extLst>
                <a:ext uri="{FF2B5EF4-FFF2-40B4-BE49-F238E27FC236}">
                  <a16:creationId xmlns:a16="http://schemas.microsoft.com/office/drawing/2014/main" id="{0572388C-218A-40B2-89B2-E3E5EF342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590" y="3935267"/>
              <a:ext cx="3678866" cy="244955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8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Types of chatbots…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There are two types of chatbots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Rule-based – Here, possible user queries and potential answers are defined in advance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AI-based – Here, chatbots based on Artificial Intelligence are able to process Natural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CEF636B-34E1-4AAC-A942-B6139AE6AAA8}"/>
              </a:ext>
            </a:extLst>
          </p:cNvPr>
          <p:cNvGrpSpPr/>
          <p:nvPr/>
        </p:nvGrpSpPr>
        <p:grpSpPr>
          <a:xfrm>
            <a:off x="6440432" y="1027906"/>
            <a:ext cx="5240006" cy="5545477"/>
            <a:chOff x="6440432" y="1027906"/>
            <a:chExt cx="5240006" cy="5545477"/>
          </a:xfrm>
        </p:grpSpPr>
        <p:pic>
          <p:nvPicPr>
            <p:cNvPr id="4098" name="Picture 2" descr="What is a Chatbot? AI Chatbots Explained | ManyChat">
              <a:extLst>
                <a:ext uri="{FF2B5EF4-FFF2-40B4-BE49-F238E27FC236}">
                  <a16:creationId xmlns:a16="http://schemas.microsoft.com/office/drawing/2014/main" id="{F44FE7B1-9CDF-4DE4-A6E5-CC27820B3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432" y="1027906"/>
              <a:ext cx="5240006" cy="288609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7DF6D-1274-430C-8A41-D08758B9D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0432" y="4208609"/>
              <a:ext cx="5240006" cy="2364774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712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Personal Chatbot Assistant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31B2F-86CF-4661-BE50-23CE8E014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76" y="1211757"/>
            <a:ext cx="305588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User Interface to feed Your questions and Answers into the database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56FCB-9471-4E36-9184-91E5E6036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35" y="1150792"/>
            <a:ext cx="3040643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User Interface of Chat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58D08-83F5-44A5-B3B2-72D2D1E46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59" y="1166033"/>
            <a:ext cx="3170195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3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To Chat with your personal Chatbot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66A55-CCE0-4A6A-9251-21AD99288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9" y="1150792"/>
            <a:ext cx="318543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5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Build Personal Chatbot Assistant…</vt:lpstr>
      <vt:lpstr>Personal Chatbot Assistant…</vt:lpstr>
      <vt:lpstr>Types of chatbots…</vt:lpstr>
      <vt:lpstr>Demonstration…</vt:lpstr>
      <vt:lpstr>Demonstration…</vt:lpstr>
      <vt:lpstr>Demonstration…</vt:lpstr>
      <vt:lpstr>Demonstration…</vt:lpstr>
      <vt:lpstr>Data Viewer…</vt:lpstr>
      <vt:lpstr>Data Viewer…</vt:lpstr>
      <vt:lpstr>Code View of Chatbot Assistant App…</vt:lpstr>
      <vt:lpstr>Code View of Chatbot Assistant App…</vt:lpstr>
      <vt:lpstr>Code View of Chatbot Assistant App…</vt:lpstr>
      <vt:lpstr>Code View of Chatbot Assistant App…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Personal Chatbot Assistant</dc:title>
  <dc:creator/>
  <cp:lastModifiedBy/>
  <cp:revision>20</cp:revision>
  <dcterms:created xsi:type="dcterms:W3CDTF">2020-12-19T13:49:04Z</dcterms:created>
  <dcterms:modified xsi:type="dcterms:W3CDTF">2021-01-30T11:11:27Z</dcterms:modified>
</cp:coreProperties>
</file>