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B021-9645-47BF-B8D9-AA80E6B3E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FF00D-58F1-4A58-A480-CD5699B18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0A5C-5050-490C-B9CD-05089B69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37-5C99-48AD-96FC-28D06EA44821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1CD2E-8720-482B-B2A6-2EC62DB2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71540-1ACB-4D31-9C49-B42978DA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60BE-5BB3-4B30-9270-42C3F9750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9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F00E-281C-45D6-A1B2-7FFA453C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66EB8-EE14-4967-AFA0-9083DEE38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B016-8854-424D-84AB-A45A4232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37-5C99-48AD-96FC-28D06EA44821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7F1A7-DA08-46D3-8D50-74357932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DFEF1-84C6-4438-B5BC-031FE40D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60BE-5BB3-4B30-9270-42C3F9750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79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DE762-4AB7-430A-9158-562C77BE7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B2A70-DC34-4C33-82E4-625A2730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95700-944B-47D1-8666-D39CF39D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37-5C99-48AD-96FC-28D06EA44821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79357-AD39-4286-89BC-F797BD40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E6C66-1D29-49C1-BB44-0FD4947B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60BE-5BB3-4B30-9270-42C3F9750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95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DF54-A786-4A51-8770-185578BD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F5D1-5331-4ACB-82BE-BE44468D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7E421-CF0A-4A16-A9A1-833A72BC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37-5C99-48AD-96FC-28D06EA44821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E16AE-E6F4-4CE6-B399-CD1815C4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1E74B-6414-4359-96E0-A1B604E1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60BE-5BB3-4B30-9270-42C3F9750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38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F38D-6A23-419C-94D2-303027D3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195DB-E7AB-451A-8F54-B2CD993C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D41D0-99D1-4283-979B-9B023B8F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37-5C99-48AD-96FC-28D06EA44821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DD127-42BC-4F48-8302-BFE0D989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C5342-B712-4654-B175-E665FCB4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60BE-5BB3-4B30-9270-42C3F9750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33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D562-7213-4601-B291-333DF85C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7400-F015-4DE7-A7B6-18B5FD36C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6EAEA-BDC8-4F68-8425-A909B3DA7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4996-C9B2-4A6C-A528-EF64C1DB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37-5C99-48AD-96FC-28D06EA44821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7941F-2E6A-41C6-841F-8EFE9E1D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CC690-A7C7-420A-95DA-5FF74A05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60BE-5BB3-4B30-9270-42C3F9750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17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9C51-2360-4850-BD1F-14A85544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19F93-3741-4B73-8027-72A1D93F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02E41-8FD0-401C-9FC2-2B9D1317B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6F44A-D4E7-4C73-BDC6-853F0A7FE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BC16E-CCEB-4356-9D0D-F41851B3F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D7EE9-4488-4B54-BEE4-78D19CB8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37-5C99-48AD-96FC-28D06EA44821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B63AD-778F-4C55-8403-8F1525C3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EDFE3-38FB-4E42-820A-6F8964D2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60BE-5BB3-4B30-9270-42C3F9750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38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907-AB20-4685-B2A3-B148EC7B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63EC9-C78A-4161-A4FB-CDD7C6F6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37-5C99-48AD-96FC-28D06EA44821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43EC6-21DF-47BF-B52B-95113966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5CCE9-409C-47C7-9533-F057CA9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60BE-5BB3-4B30-9270-42C3F9750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67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192D2-1478-4D33-B964-035CDB5B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37-5C99-48AD-96FC-28D06EA44821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680F7-45C3-40C9-8846-61768891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7AFD-F353-4927-86CC-78AEA5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60BE-5BB3-4B30-9270-42C3F9750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13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2B0A-80A6-4831-9F88-C8F91DAE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0A26-B35E-4F92-ABC4-FD70B039E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8F5D9-820D-42C7-9345-B66A2F9E3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FC9FD-84A0-46FE-A8DF-D952C4A9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37-5C99-48AD-96FC-28D06EA44821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9276E-8535-46FF-B972-70497DB3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E4132-8382-47E4-91B0-53E54E2A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60BE-5BB3-4B30-9270-42C3F9750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4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45AA-115E-437A-B53F-B273E53A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C6F48-0319-46B5-BC67-323F6D447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713AC-1BB4-4CB6-A9BE-82B77204F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495DE-72C1-4192-89B5-17959F67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37-5C99-48AD-96FC-28D06EA44821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F8530-0ABB-4576-8822-75FFFB7A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04FDA-6FA6-4CB3-97E7-6A755E8E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60BE-5BB3-4B30-9270-42C3F9750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CD374-A1CD-4098-97BE-89EDBC5A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2EE9-1E9C-400B-A51F-D4289637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3183E-7BE7-46F5-8485-278BC1300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2337-5C99-48AD-96FC-28D06EA44821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DB351-647B-4C7D-A06E-75F8D922F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A59F2-1926-4379-BAB6-E70A39DE4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60BE-5BB3-4B30-9270-42C3F9750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68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176A-88F3-422E-8C70-91B1918CF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052" y="509804"/>
            <a:ext cx="6341616" cy="477837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Bar Plot</a:t>
            </a:r>
            <a:endParaRPr lang="en-IN" sz="4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44113F-A057-4173-87C6-BCC52254A052}"/>
              </a:ext>
            </a:extLst>
          </p:cNvPr>
          <p:cNvSpPr/>
          <p:nvPr/>
        </p:nvSpPr>
        <p:spPr>
          <a:xfrm>
            <a:off x="867052" y="776913"/>
            <a:ext cx="3764132" cy="1096275"/>
          </a:xfrm>
          <a:prstGeom prst="rightArrow">
            <a:avLst>
              <a:gd name="adj1" fmla="val 50000"/>
              <a:gd name="adj2" fmla="val 104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 Plot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EB9D498-501D-433E-B3E3-406A500A9928}"/>
              </a:ext>
            </a:extLst>
          </p:cNvPr>
          <p:cNvSpPr/>
          <p:nvPr/>
        </p:nvSpPr>
        <p:spPr>
          <a:xfrm>
            <a:off x="612560" y="1979720"/>
            <a:ext cx="5113538" cy="56817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student={"Bob":87,"Matt":56,"Sam":27}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8EB806DC-A6D4-4F7A-A8CF-2B406BDDACD2}"/>
              </a:ext>
            </a:extLst>
          </p:cNvPr>
          <p:cNvSpPr/>
          <p:nvPr/>
        </p:nvSpPr>
        <p:spPr>
          <a:xfrm>
            <a:off x="612560" y="2885243"/>
            <a:ext cx="5113538" cy="79011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names=list(</a:t>
            </a:r>
            <a:r>
              <a:rPr lang="en-IN" dirty="0" err="1"/>
              <a:t>student.keys</a:t>
            </a:r>
            <a:r>
              <a:rPr lang="en-IN" dirty="0"/>
              <a:t>())</a:t>
            </a:r>
          </a:p>
          <a:p>
            <a:r>
              <a:rPr lang="en-IN" dirty="0"/>
              <a:t>values=list(</a:t>
            </a:r>
            <a:r>
              <a:rPr lang="en-IN" dirty="0" err="1"/>
              <a:t>student.values</a:t>
            </a:r>
            <a:r>
              <a:rPr lang="en-IN" dirty="0"/>
              <a:t>())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18BC8261-EF25-44BA-8B4D-04534ED1F8C9}"/>
              </a:ext>
            </a:extLst>
          </p:cNvPr>
          <p:cNvSpPr/>
          <p:nvPr/>
        </p:nvSpPr>
        <p:spPr>
          <a:xfrm>
            <a:off x="612561" y="4181383"/>
            <a:ext cx="5113538" cy="94103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plt.bar</a:t>
            </a:r>
            <a:r>
              <a:rPr lang="en-US" dirty="0"/>
              <a:t>(</a:t>
            </a:r>
            <a:r>
              <a:rPr lang="en-US" dirty="0" err="1"/>
              <a:t>names,values</a:t>
            </a:r>
            <a:r>
              <a:rPr lang="en-US" dirty="0"/>
              <a:t>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E80CAB-0DEC-4BEA-AE93-B4DC9E4A4477}"/>
              </a:ext>
            </a:extLst>
          </p:cNvPr>
          <p:cNvCxnSpPr/>
          <p:nvPr/>
        </p:nvCxnSpPr>
        <p:spPr>
          <a:xfrm>
            <a:off x="6096000" y="1553592"/>
            <a:ext cx="0" cy="4048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6109323E-7347-4C13-9C68-0A314F810FC4}"/>
              </a:ext>
            </a:extLst>
          </p:cNvPr>
          <p:cNvSpPr/>
          <p:nvPr/>
        </p:nvSpPr>
        <p:spPr>
          <a:xfrm>
            <a:off x="6516210" y="1704513"/>
            <a:ext cx="5433126" cy="389729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9A1BC5-82AC-440A-B792-83C6E5C27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14" y="1793289"/>
            <a:ext cx="4157734" cy="37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8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DCED9-E9F3-4618-8A71-337CB4271D1C}"/>
              </a:ext>
            </a:extLst>
          </p:cNvPr>
          <p:cNvSpPr txBox="1"/>
          <p:nvPr/>
        </p:nvSpPr>
        <p:spPr>
          <a:xfrm>
            <a:off x="1047565" y="180216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Title and Labels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6994D56-B336-42AE-AA42-74859926F3A9}"/>
              </a:ext>
            </a:extLst>
          </p:cNvPr>
          <p:cNvSpPr/>
          <p:nvPr/>
        </p:nvSpPr>
        <p:spPr>
          <a:xfrm>
            <a:off x="609599" y="164354"/>
            <a:ext cx="3764132" cy="1096275"/>
          </a:xfrm>
          <a:prstGeom prst="rightArrow">
            <a:avLst>
              <a:gd name="adj1" fmla="val 50000"/>
              <a:gd name="adj2" fmla="val 104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 Plot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85E2631D-7FAE-4F66-91AD-19417E08BB9B}"/>
              </a:ext>
            </a:extLst>
          </p:cNvPr>
          <p:cNvSpPr/>
          <p:nvPr/>
        </p:nvSpPr>
        <p:spPr>
          <a:xfrm>
            <a:off x="396536" y="2334827"/>
            <a:ext cx="4208014" cy="298287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student={"Bob":87,"Matt":56,"Sam":27}</a:t>
            </a:r>
          </a:p>
          <a:p>
            <a:r>
              <a:rPr lang="en-IN" dirty="0"/>
              <a:t>names=list(</a:t>
            </a:r>
            <a:r>
              <a:rPr lang="en-IN" dirty="0" err="1"/>
              <a:t>student.keys</a:t>
            </a:r>
            <a:r>
              <a:rPr lang="en-IN" dirty="0"/>
              <a:t>())</a:t>
            </a:r>
          </a:p>
          <a:p>
            <a:r>
              <a:rPr lang="en-IN" dirty="0"/>
              <a:t>values=list(</a:t>
            </a:r>
            <a:r>
              <a:rPr lang="en-IN" dirty="0" err="1"/>
              <a:t>student.values</a:t>
            </a:r>
            <a:r>
              <a:rPr lang="en-IN" dirty="0"/>
              <a:t>())</a:t>
            </a:r>
          </a:p>
          <a:p>
            <a:r>
              <a:rPr lang="en-IN" dirty="0" err="1"/>
              <a:t>plt.bar</a:t>
            </a:r>
            <a:r>
              <a:rPr lang="en-IN" dirty="0"/>
              <a:t>(</a:t>
            </a:r>
            <a:r>
              <a:rPr lang="en-IN" dirty="0" err="1"/>
              <a:t>names,values</a:t>
            </a:r>
            <a:r>
              <a:rPr lang="en-IN" dirty="0"/>
              <a:t>)</a:t>
            </a:r>
          </a:p>
          <a:p>
            <a:r>
              <a:rPr lang="en-IN" dirty="0" err="1"/>
              <a:t>plt.title</a:t>
            </a:r>
            <a:r>
              <a:rPr lang="en-IN" dirty="0"/>
              <a:t>("Bar Plot")</a:t>
            </a:r>
          </a:p>
          <a:p>
            <a:r>
              <a:rPr lang="en-IN" dirty="0" err="1"/>
              <a:t>plt.xlabel</a:t>
            </a:r>
            <a:r>
              <a:rPr lang="en-IN" dirty="0"/>
              <a:t>("x-axis")</a:t>
            </a:r>
          </a:p>
          <a:p>
            <a:r>
              <a:rPr lang="en-IN" dirty="0" err="1"/>
              <a:t>plt.ylabel</a:t>
            </a:r>
            <a:r>
              <a:rPr lang="en-IN" dirty="0"/>
              <a:t>("y-axis")</a:t>
            </a:r>
          </a:p>
          <a:p>
            <a:r>
              <a:rPr lang="en-IN" dirty="0" err="1"/>
              <a:t>plt.grid</a:t>
            </a:r>
            <a:r>
              <a:rPr lang="en-IN" dirty="0"/>
              <a:t>(True)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44A521-5BBE-417C-A834-7BDA37467977}"/>
              </a:ext>
            </a:extLst>
          </p:cNvPr>
          <p:cNvCxnSpPr/>
          <p:nvPr/>
        </p:nvCxnSpPr>
        <p:spPr>
          <a:xfrm>
            <a:off x="4758430" y="3497348"/>
            <a:ext cx="1029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0D0D4BE-A771-46CC-B54C-AA6B70059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6286"/>
            <a:ext cx="4734757" cy="423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0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DCED9-E9F3-4618-8A71-337CB4271D1C}"/>
              </a:ext>
            </a:extLst>
          </p:cNvPr>
          <p:cNvSpPr txBox="1"/>
          <p:nvPr/>
        </p:nvSpPr>
        <p:spPr>
          <a:xfrm>
            <a:off x="1047565" y="1802167"/>
            <a:ext cx="194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Bar Plot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6994D56-B336-42AE-AA42-74859926F3A9}"/>
              </a:ext>
            </a:extLst>
          </p:cNvPr>
          <p:cNvSpPr/>
          <p:nvPr/>
        </p:nvSpPr>
        <p:spPr>
          <a:xfrm>
            <a:off x="609599" y="164354"/>
            <a:ext cx="3764132" cy="1096275"/>
          </a:xfrm>
          <a:prstGeom prst="rightArrow">
            <a:avLst>
              <a:gd name="adj1" fmla="val 50000"/>
              <a:gd name="adj2" fmla="val 104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Bar Plot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85E2631D-7FAE-4F66-91AD-19417E08BB9B}"/>
              </a:ext>
            </a:extLst>
          </p:cNvPr>
          <p:cNvSpPr/>
          <p:nvPr/>
        </p:nvSpPr>
        <p:spPr>
          <a:xfrm>
            <a:off x="396536" y="2334827"/>
            <a:ext cx="4208014" cy="298287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/>
              <a:t>plt.barh</a:t>
            </a:r>
            <a:r>
              <a:rPr lang="en-IN" dirty="0"/>
              <a:t>(</a:t>
            </a:r>
            <a:r>
              <a:rPr lang="en-IN" dirty="0" err="1"/>
              <a:t>names,values,color</a:t>
            </a:r>
            <a:r>
              <a:rPr lang="en-IN" dirty="0"/>
              <a:t>=‘g’)</a:t>
            </a:r>
          </a:p>
          <a:p>
            <a:r>
              <a:rPr lang="en-IN" dirty="0" err="1"/>
              <a:t>plt.title</a:t>
            </a:r>
            <a:r>
              <a:rPr lang="en-IN" dirty="0"/>
              <a:t>(“Bar Plot")</a:t>
            </a:r>
          </a:p>
          <a:p>
            <a:r>
              <a:rPr lang="en-IN" dirty="0" err="1"/>
              <a:t>plt.xlabel</a:t>
            </a:r>
            <a:r>
              <a:rPr lang="en-IN" dirty="0"/>
              <a:t>(“Names")</a:t>
            </a:r>
          </a:p>
          <a:p>
            <a:r>
              <a:rPr lang="en-IN" dirty="0" err="1"/>
              <a:t>plt.ylabel</a:t>
            </a:r>
            <a:r>
              <a:rPr lang="en-IN" dirty="0"/>
              <a:t>(“Marks")</a:t>
            </a:r>
          </a:p>
          <a:p>
            <a:r>
              <a:rPr lang="en-IN" dirty="0" err="1"/>
              <a:t>plt.grid</a:t>
            </a:r>
            <a:r>
              <a:rPr lang="en-IN" dirty="0"/>
              <a:t>(True)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44A521-5BBE-417C-A834-7BDA37467977}"/>
              </a:ext>
            </a:extLst>
          </p:cNvPr>
          <p:cNvCxnSpPr/>
          <p:nvPr/>
        </p:nvCxnSpPr>
        <p:spPr>
          <a:xfrm>
            <a:off x="4758430" y="3497348"/>
            <a:ext cx="1029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A04C381-D995-486E-B822-D11B23F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62" y="1597221"/>
            <a:ext cx="5022015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0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B3A102D-7C65-4CD9-8B6B-CE629599592C}"/>
              </a:ext>
            </a:extLst>
          </p:cNvPr>
          <p:cNvSpPr/>
          <p:nvPr/>
        </p:nvSpPr>
        <p:spPr>
          <a:xfrm>
            <a:off x="701336" y="585926"/>
            <a:ext cx="4119239" cy="1056443"/>
          </a:xfrm>
          <a:prstGeom prst="rightArrow">
            <a:avLst>
              <a:gd name="adj1" fmla="val 50000"/>
              <a:gd name="adj2" fmla="val 413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Scatter Plot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85388-5390-465B-B05B-B02E609AD992}"/>
              </a:ext>
            </a:extLst>
          </p:cNvPr>
          <p:cNvSpPr txBox="1"/>
          <p:nvPr/>
        </p:nvSpPr>
        <p:spPr>
          <a:xfrm>
            <a:off x="941034" y="2041865"/>
            <a:ext cx="27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basic scatter plot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C2C6A6A1-7FD7-4321-B473-1D8954610168}"/>
              </a:ext>
            </a:extLst>
          </p:cNvPr>
          <p:cNvSpPr/>
          <p:nvPr/>
        </p:nvSpPr>
        <p:spPr>
          <a:xfrm>
            <a:off x="807868" y="2698812"/>
            <a:ext cx="3675355" cy="164236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x=[10,20,30,40,50,60,70,80,90]</a:t>
            </a:r>
          </a:p>
          <a:p>
            <a:r>
              <a:rPr lang="en-IN" dirty="0"/>
              <a:t>y=[8,1,7,2,0,3,7,3,2]</a:t>
            </a:r>
          </a:p>
          <a:p>
            <a:r>
              <a:rPr lang="en-IN" dirty="0" err="1"/>
              <a:t>plt.scatter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D1EF6B-2331-4013-B85C-543AA5BF7740}"/>
              </a:ext>
            </a:extLst>
          </p:cNvPr>
          <p:cNvCxnSpPr/>
          <p:nvPr/>
        </p:nvCxnSpPr>
        <p:spPr>
          <a:xfrm>
            <a:off x="4598633" y="3429000"/>
            <a:ext cx="1171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B19EFE0-E97A-430A-9546-799953A53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841" y="1306194"/>
            <a:ext cx="4976291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4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B3A102D-7C65-4CD9-8B6B-CE629599592C}"/>
              </a:ext>
            </a:extLst>
          </p:cNvPr>
          <p:cNvSpPr/>
          <p:nvPr/>
        </p:nvSpPr>
        <p:spPr>
          <a:xfrm>
            <a:off x="701336" y="585926"/>
            <a:ext cx="4119239" cy="1056443"/>
          </a:xfrm>
          <a:prstGeom prst="rightArrow">
            <a:avLst>
              <a:gd name="adj1" fmla="val 50000"/>
              <a:gd name="adj2" fmla="val 413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Scatter Plot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85388-5390-465B-B05B-B02E609AD992}"/>
              </a:ext>
            </a:extLst>
          </p:cNvPr>
          <p:cNvSpPr txBox="1"/>
          <p:nvPr/>
        </p:nvSpPr>
        <p:spPr>
          <a:xfrm>
            <a:off x="941034" y="2041865"/>
            <a:ext cx="261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Changing Mark Aesthetics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C2C6A6A1-7FD7-4321-B473-1D8954610168}"/>
              </a:ext>
            </a:extLst>
          </p:cNvPr>
          <p:cNvSpPr/>
          <p:nvPr/>
        </p:nvSpPr>
        <p:spPr>
          <a:xfrm>
            <a:off x="452761" y="2698812"/>
            <a:ext cx="4367814" cy="181103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x=[10,20,30,40,50,60,70,80,90]</a:t>
            </a:r>
          </a:p>
          <a:p>
            <a:r>
              <a:rPr lang="en-US" dirty="0"/>
              <a:t>y=[8,1,7,2,0,3,7,3,2]</a:t>
            </a:r>
          </a:p>
          <a:p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x,y,marker</a:t>
            </a:r>
            <a:r>
              <a:rPr lang="en-US" dirty="0"/>
              <a:t>="*",c="</a:t>
            </a:r>
            <a:r>
              <a:rPr lang="en-US" dirty="0" err="1"/>
              <a:t>r",s</a:t>
            </a:r>
            <a:r>
              <a:rPr lang="en-US" dirty="0"/>
              <a:t>=100)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D1EF6B-2331-4013-B85C-543AA5BF7740}"/>
              </a:ext>
            </a:extLst>
          </p:cNvPr>
          <p:cNvCxnSpPr/>
          <p:nvPr/>
        </p:nvCxnSpPr>
        <p:spPr>
          <a:xfrm>
            <a:off x="4820575" y="3429000"/>
            <a:ext cx="1171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F2D79C7-854E-4D49-825E-43F98ED78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07" y="1484042"/>
            <a:ext cx="4961050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4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EDAF0200-9777-4907-AA10-5373EB81A951}"/>
              </a:ext>
            </a:extLst>
          </p:cNvPr>
          <p:cNvSpPr/>
          <p:nvPr/>
        </p:nvSpPr>
        <p:spPr>
          <a:xfrm>
            <a:off x="639193" y="284085"/>
            <a:ext cx="4119239" cy="1056443"/>
          </a:xfrm>
          <a:prstGeom prst="rightArrow">
            <a:avLst>
              <a:gd name="adj1" fmla="val 50000"/>
              <a:gd name="adj2" fmla="val 413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Scatter Plot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391BC334-8474-472F-BDD3-0082BF1C25A8}"/>
              </a:ext>
            </a:extLst>
          </p:cNvPr>
          <p:cNvSpPr/>
          <p:nvPr/>
        </p:nvSpPr>
        <p:spPr>
          <a:xfrm>
            <a:off x="976543" y="2388093"/>
            <a:ext cx="4367814" cy="20418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x=[10,20,30,40,50,60,70,80,90]</a:t>
            </a:r>
          </a:p>
          <a:p>
            <a:r>
              <a:rPr lang="en-US" dirty="0"/>
              <a:t>a=[8,1,7,2,0,3,7,3,2]</a:t>
            </a:r>
          </a:p>
          <a:p>
            <a:r>
              <a:rPr lang="en-US" dirty="0"/>
              <a:t>b=[7,2,5,6,9,1,4,5,3]</a:t>
            </a:r>
          </a:p>
          <a:p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x,a,marker</a:t>
            </a:r>
            <a:r>
              <a:rPr lang="en-US" dirty="0"/>
              <a:t>="*",c="</a:t>
            </a:r>
            <a:r>
              <a:rPr lang="en-US" dirty="0" err="1"/>
              <a:t>r",s</a:t>
            </a:r>
            <a:r>
              <a:rPr lang="en-US" dirty="0"/>
              <a:t>=100)</a:t>
            </a:r>
          </a:p>
          <a:p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x,b,marker</a:t>
            </a:r>
            <a:r>
              <a:rPr lang="en-US" dirty="0"/>
              <a:t>=".",c="</a:t>
            </a:r>
            <a:r>
              <a:rPr lang="en-US" dirty="0" err="1"/>
              <a:t>b",s</a:t>
            </a:r>
            <a:r>
              <a:rPr lang="en-US" dirty="0"/>
              <a:t>=200)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F1CB8-BB52-4F69-B8DF-8A2B0179858A}"/>
              </a:ext>
            </a:extLst>
          </p:cNvPr>
          <p:cNvSpPr txBox="1"/>
          <p:nvPr/>
        </p:nvSpPr>
        <p:spPr>
          <a:xfrm>
            <a:off x="1358283" y="1926454"/>
            <a:ext cx="364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two markers in the same plot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F9C2F-601A-4441-B649-C05985BF4230}"/>
              </a:ext>
            </a:extLst>
          </p:cNvPr>
          <p:cNvCxnSpPr/>
          <p:nvPr/>
        </p:nvCxnSpPr>
        <p:spPr>
          <a:xfrm>
            <a:off x="5486400" y="3240350"/>
            <a:ext cx="958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0E903B1-D6B7-4FE1-8A1A-6533A7195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633" y="1340528"/>
            <a:ext cx="4808174" cy="430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3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33C7E57A-9260-4B89-BFDC-E31D7865097C}"/>
              </a:ext>
            </a:extLst>
          </p:cNvPr>
          <p:cNvSpPr/>
          <p:nvPr/>
        </p:nvSpPr>
        <p:spPr>
          <a:xfrm>
            <a:off x="506028" y="248574"/>
            <a:ext cx="4119239" cy="1056443"/>
          </a:xfrm>
          <a:prstGeom prst="rightArrow">
            <a:avLst>
              <a:gd name="adj1" fmla="val 50000"/>
              <a:gd name="adj2" fmla="val 413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Scatter Plot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94C95-39F0-463E-B417-3DCE15D1ACD1}"/>
              </a:ext>
            </a:extLst>
          </p:cNvPr>
          <p:cNvSpPr txBox="1"/>
          <p:nvPr/>
        </p:nvSpPr>
        <p:spPr>
          <a:xfrm>
            <a:off x="1784412" y="1606858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sub-plots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66CAA152-554B-4EAA-B93F-AACB4989D094}"/>
              </a:ext>
            </a:extLst>
          </p:cNvPr>
          <p:cNvSpPr/>
          <p:nvPr/>
        </p:nvSpPr>
        <p:spPr>
          <a:xfrm>
            <a:off x="648070" y="2148396"/>
            <a:ext cx="4589755" cy="273341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x=[10,20,30,40,50,60,70,80,90]</a:t>
            </a:r>
          </a:p>
          <a:p>
            <a:r>
              <a:rPr lang="en-IN" dirty="0"/>
              <a:t>a=[8,1,7,2,0,3,7,3,2]</a:t>
            </a:r>
          </a:p>
          <a:p>
            <a:r>
              <a:rPr lang="en-IN" dirty="0"/>
              <a:t>b=[7,2,5,6,9,1,4,5,3]</a:t>
            </a:r>
          </a:p>
          <a:p>
            <a:r>
              <a:rPr lang="en-IN" dirty="0" err="1"/>
              <a:t>plt.subplot</a:t>
            </a:r>
            <a:r>
              <a:rPr lang="en-IN" dirty="0"/>
              <a:t>(2,1,1)</a:t>
            </a:r>
          </a:p>
          <a:p>
            <a:r>
              <a:rPr lang="en-IN" dirty="0" err="1"/>
              <a:t>plt.scatter</a:t>
            </a:r>
            <a:r>
              <a:rPr lang="en-IN" dirty="0"/>
              <a:t>(</a:t>
            </a:r>
            <a:r>
              <a:rPr lang="en-IN" dirty="0" err="1"/>
              <a:t>x,a,marker</a:t>
            </a:r>
            <a:r>
              <a:rPr lang="en-IN" dirty="0"/>
              <a:t>="*",c="</a:t>
            </a:r>
            <a:r>
              <a:rPr lang="en-IN" dirty="0" err="1"/>
              <a:t>g",s</a:t>
            </a:r>
            <a:r>
              <a:rPr lang="en-IN" dirty="0"/>
              <a:t>=100)</a:t>
            </a:r>
          </a:p>
          <a:p>
            <a:endParaRPr lang="en-IN" dirty="0"/>
          </a:p>
          <a:p>
            <a:r>
              <a:rPr lang="en-IN" dirty="0" err="1"/>
              <a:t>plt.subplot</a:t>
            </a:r>
            <a:r>
              <a:rPr lang="en-IN" dirty="0"/>
              <a:t>(2,1,2)</a:t>
            </a:r>
          </a:p>
          <a:p>
            <a:r>
              <a:rPr lang="en-IN" dirty="0" err="1"/>
              <a:t>plt.scatter</a:t>
            </a:r>
            <a:r>
              <a:rPr lang="en-IN" dirty="0"/>
              <a:t>(</a:t>
            </a:r>
            <a:r>
              <a:rPr lang="en-IN" dirty="0" err="1"/>
              <a:t>x,b,marker</a:t>
            </a:r>
            <a:r>
              <a:rPr lang="en-IN" dirty="0"/>
              <a:t>=".",c="</a:t>
            </a:r>
            <a:r>
              <a:rPr lang="en-IN" dirty="0" err="1"/>
              <a:t>r",s</a:t>
            </a:r>
            <a:r>
              <a:rPr lang="en-IN" dirty="0"/>
              <a:t>=200)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3385D9-E74E-4C35-B826-8415939538B9}"/>
              </a:ext>
            </a:extLst>
          </p:cNvPr>
          <p:cNvCxnSpPr/>
          <p:nvPr/>
        </p:nvCxnSpPr>
        <p:spPr>
          <a:xfrm>
            <a:off x="6096000" y="1606858"/>
            <a:ext cx="0" cy="3835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482BA57-B240-4FFA-9EBA-ADD7E3DEC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96" y="1305017"/>
            <a:ext cx="4968671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357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Bar 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Plot</dc:title>
  <dc:creator>Sunanda Naik</dc:creator>
  <cp:lastModifiedBy>Sunanda Naik</cp:lastModifiedBy>
  <cp:revision>9</cp:revision>
  <dcterms:created xsi:type="dcterms:W3CDTF">2020-11-16T12:36:52Z</dcterms:created>
  <dcterms:modified xsi:type="dcterms:W3CDTF">2020-11-16T13:53:04Z</dcterms:modified>
</cp:coreProperties>
</file>