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AB43-8F9E-4BB8-9C23-6C93E358D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7F9B5-B9FC-426E-9D41-A8E2ED31D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F5A77-84E1-4723-A1E1-9F4C6A3C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E4D3-112E-422E-852D-0B49A744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CE853-726E-4B42-84B8-DB1CECBE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5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463F-E12B-4E17-ADFC-E100BC18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930E-A5CE-419C-8881-3C3AE0B0D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0861-892C-4E8D-AC6B-0D67B62F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5074F-0001-4DF7-9B39-D26B271B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488D-95C0-4773-8A93-F54EEA35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7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40A67-E11B-4C53-BAD6-9CB5115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5D1A7-8312-4F2E-B836-61061CA5D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FF07-475C-4CF4-B38C-466AD67B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6547-82F7-44E7-9C3A-414EF23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FF4A-48CE-4BEE-A8C0-F72C2105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EF7F-3699-4E93-8D90-11024077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DAC4-03AF-4A04-AFDA-14B2849A0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C1E5-12F4-4431-892E-5794D2BD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0A40-783D-4DD3-A6D0-81A5D589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5EBB-E761-4179-83D2-341E66E9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28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4D3D-2029-4DD5-98C3-82C156CB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71FA6-2C40-49E2-B574-099089750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8356-848F-4893-B6F8-A4A3AEEB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70B9-1862-4071-ACA5-A19BCDD0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2159-EEB5-4CF4-9D81-1C28C5C3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8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082B-9199-44D8-98C8-144E5A6E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AE38-A802-45DC-B6A5-C8B5F14E1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9242C-3450-4B04-B871-3C3D9DC8A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178B-419A-4A62-98B7-947750DA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FFC7E-20AC-4665-8D76-3EDF614D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F5B8D-54A5-4B2C-B241-0FF8D1A9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5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3D9E-A707-4480-A6C0-B3CF9BB7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5650D-4BBF-402B-9FF3-9A5A8114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80243-94BB-4C0E-BD9E-AD4FB3EBD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B961E-52B2-4087-B264-78F745681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73976-45EE-4350-9ECD-7BFD362F1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12248-D5D9-4FF9-8983-4F8F007F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63D9E-E841-483F-8DCF-10DE52A6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96A9F-AFA8-4E5F-B27C-BD9AC417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0C84-567D-4B73-A673-761C6590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28705-A2DB-4D43-B1AB-CEC09490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0F229-0C28-444E-97B3-D193FFEF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3441C-0E9A-42A5-933B-DCCC615D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9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6A1B6-E40B-4857-A575-3606A92C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65C38-421C-4CB4-981A-69C5BC7B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6D52B-DAF4-4FD5-917A-49DBACF6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46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C635-EAC9-426B-AB9C-DD2F0620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0619-D48A-41A3-AF98-143B55F3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C870F-9B85-4671-A469-94564A52D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A59C4-6C69-4AA4-B498-9398A107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04A67-ECCA-40F5-82F6-D023C6DA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FC225-105B-4EBB-BBBB-636559E6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17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D39B-DE10-45FB-8AF0-EA6307D8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33BB9-1D53-442B-931B-F9EF984D1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3386D-FADF-4AE9-BFB5-FF5E094A8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74B51-9631-435D-A9AB-0A2C487C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512D9-B033-4CC6-B255-E0BA2240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935E5-3B55-489B-885B-B010987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0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0CC61-F593-40D7-936B-3873CAB3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7F2A9-8CE4-4B2E-83DF-59742F0C0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173B1-FB21-4FED-87AF-E3A47DFC4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7ED0-4DEC-4850-995E-98B65FA73A0A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24B8-18CD-4021-9F0E-7BD5A3A47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2AF6-349E-4329-B619-15A43A7EF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75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F42D-85CE-41BD-874E-CF74EF77D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503" y="571947"/>
            <a:ext cx="6812133" cy="35133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Constructor in Python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9F96FF65-5B99-483B-8CE8-EB4148CA9B98}"/>
              </a:ext>
            </a:extLst>
          </p:cNvPr>
          <p:cNvSpPr/>
          <p:nvPr/>
        </p:nvSpPr>
        <p:spPr>
          <a:xfrm>
            <a:off x="1124504" y="1393795"/>
            <a:ext cx="5160886" cy="475843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class Employee:</a:t>
            </a:r>
          </a:p>
          <a:p>
            <a:r>
              <a:rPr lang="en-US" dirty="0"/>
              <a:t>    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self,name,age,salary,gender</a:t>
            </a:r>
            <a:r>
              <a:rPr lang="en-US" dirty="0"/>
              <a:t>):</a:t>
            </a:r>
          </a:p>
          <a:p>
            <a:r>
              <a:rPr lang="en-US" dirty="0"/>
              <a:t>                self.name=name</a:t>
            </a:r>
          </a:p>
          <a:p>
            <a:r>
              <a:rPr lang="en-US" dirty="0"/>
              <a:t>                 </a:t>
            </a:r>
            <a:r>
              <a:rPr lang="en-US" dirty="0" err="1"/>
              <a:t>self.age</a:t>
            </a:r>
            <a:r>
              <a:rPr lang="en-US" dirty="0"/>
              <a:t>=age</a:t>
            </a:r>
          </a:p>
          <a:p>
            <a:r>
              <a:rPr lang="en-US" dirty="0"/>
              <a:t>                 </a:t>
            </a:r>
            <a:r>
              <a:rPr lang="en-US" dirty="0" err="1"/>
              <a:t>self.salary</a:t>
            </a:r>
            <a:r>
              <a:rPr lang="en-US" dirty="0"/>
              <a:t>=salary</a:t>
            </a:r>
          </a:p>
          <a:p>
            <a:r>
              <a:rPr lang="en-US" dirty="0"/>
              <a:t>                 </a:t>
            </a:r>
            <a:r>
              <a:rPr lang="en-US" dirty="0" err="1"/>
              <a:t>self.gender</a:t>
            </a:r>
            <a:r>
              <a:rPr lang="en-US" dirty="0"/>
              <a:t>=gender</a:t>
            </a:r>
          </a:p>
          <a:p>
            <a:endParaRPr lang="en-US" dirty="0"/>
          </a:p>
          <a:p>
            <a:r>
              <a:rPr lang="en-US" dirty="0"/>
              <a:t>      def </a:t>
            </a:r>
            <a:r>
              <a:rPr lang="en-US" dirty="0" err="1"/>
              <a:t>employee_details</a:t>
            </a:r>
            <a:r>
              <a:rPr lang="en-US" dirty="0"/>
              <a:t>(self):</a:t>
            </a:r>
          </a:p>
          <a:p>
            <a:r>
              <a:rPr lang="en-US" dirty="0"/>
              <a:t>           print(“Name of </a:t>
            </a:r>
            <a:r>
              <a:rPr lang="en-US" dirty="0" err="1"/>
              <a:t>employee:”,self.name</a:t>
            </a:r>
            <a:r>
              <a:rPr lang="en-US" dirty="0"/>
              <a:t>)</a:t>
            </a:r>
          </a:p>
          <a:p>
            <a:r>
              <a:rPr lang="en-US" dirty="0"/>
              <a:t>           print(“Age of Employee:” ,</a:t>
            </a:r>
            <a:r>
              <a:rPr lang="en-US" dirty="0" err="1"/>
              <a:t>self.age</a:t>
            </a:r>
            <a:r>
              <a:rPr lang="en-US" dirty="0"/>
              <a:t>)</a:t>
            </a:r>
          </a:p>
          <a:p>
            <a:r>
              <a:rPr lang="en-US" dirty="0"/>
              <a:t>            print(“Salary of employee is:”,</a:t>
            </a:r>
            <a:r>
              <a:rPr lang="en-US" dirty="0" err="1"/>
              <a:t>self.salary</a:t>
            </a:r>
            <a:r>
              <a:rPr lang="en-US" dirty="0"/>
              <a:t>)</a:t>
            </a:r>
          </a:p>
          <a:p>
            <a:r>
              <a:rPr lang="en-US" dirty="0"/>
              <a:t>            print(“Gender of employee:”,</a:t>
            </a:r>
            <a:r>
              <a:rPr lang="en-US" dirty="0" err="1"/>
              <a:t>self.gender</a:t>
            </a:r>
            <a:r>
              <a:rPr lang="en-US" dirty="0"/>
              <a:t>)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803636-707E-4E13-B5CA-CAAA4E4378D3}"/>
              </a:ext>
            </a:extLst>
          </p:cNvPr>
          <p:cNvCxnSpPr/>
          <p:nvPr/>
        </p:nvCxnSpPr>
        <p:spPr>
          <a:xfrm>
            <a:off x="6285390" y="2602432"/>
            <a:ext cx="887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564D175-904D-4A1C-9EE1-7F359FA28549}"/>
              </a:ext>
            </a:extLst>
          </p:cNvPr>
          <p:cNvSpPr txBox="1"/>
          <p:nvPr/>
        </p:nvSpPr>
        <p:spPr>
          <a:xfrm>
            <a:off x="7235302" y="2417766"/>
            <a:ext cx="354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method acts as the Constructor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1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F33A-D46E-4D3A-89CA-5440773E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lang="en-US" dirty="0"/>
              <a:t>Instantiating Object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3ADAA37-26C7-401A-AAE7-E48DCF2ECBC0}"/>
              </a:ext>
            </a:extLst>
          </p:cNvPr>
          <p:cNvSpPr/>
          <p:nvPr/>
        </p:nvSpPr>
        <p:spPr>
          <a:xfrm>
            <a:off x="6096000" y="2139518"/>
            <a:ext cx="5409460" cy="316045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e1=Employee(“Sam”,32,85000,”Male”)</a:t>
            </a:r>
          </a:p>
          <a:p>
            <a:r>
              <a:rPr lang="en-US" dirty="0"/>
              <a:t> e1.employee_details()</a:t>
            </a:r>
          </a:p>
          <a:p>
            <a:endParaRPr lang="en-US" dirty="0"/>
          </a:p>
          <a:p>
            <a:r>
              <a:rPr lang="en-US" dirty="0"/>
              <a:t> Output:</a:t>
            </a:r>
          </a:p>
          <a:p>
            <a:r>
              <a:rPr lang="en-US" dirty="0"/>
              <a:t>Name of employee: Sam</a:t>
            </a:r>
          </a:p>
          <a:p>
            <a:r>
              <a:rPr lang="en-US" dirty="0"/>
              <a:t>Age of employee: 32</a:t>
            </a:r>
          </a:p>
          <a:p>
            <a:r>
              <a:rPr lang="en-US" dirty="0"/>
              <a:t>Salary of employee:85000</a:t>
            </a:r>
          </a:p>
          <a:p>
            <a:r>
              <a:rPr lang="en-US" dirty="0"/>
              <a:t>Gender of employee: Male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E57112-7B3C-4226-AF33-B3C913549037}"/>
              </a:ext>
            </a:extLst>
          </p:cNvPr>
          <p:cNvCxnSpPr/>
          <p:nvPr/>
        </p:nvCxnSpPr>
        <p:spPr>
          <a:xfrm flipH="1">
            <a:off x="4412202" y="2876365"/>
            <a:ext cx="1683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304B20-F8DA-4D2E-B313-860847A5888F}"/>
              </a:ext>
            </a:extLst>
          </p:cNvPr>
          <p:cNvCxnSpPr/>
          <p:nvPr/>
        </p:nvCxnSpPr>
        <p:spPr>
          <a:xfrm flipH="1">
            <a:off x="4412202" y="4005309"/>
            <a:ext cx="1683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D0348A-5732-4015-9155-5559EF99298A}"/>
              </a:ext>
            </a:extLst>
          </p:cNvPr>
          <p:cNvSpPr txBox="1"/>
          <p:nvPr/>
        </p:nvSpPr>
        <p:spPr>
          <a:xfrm>
            <a:off x="1606857" y="2691699"/>
            <a:ext cx="278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Instantiating the ‘e1’ Object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A2E156-C708-4FCB-8C38-A002829CDBF0}"/>
              </a:ext>
            </a:extLst>
          </p:cNvPr>
          <p:cNvSpPr txBox="1"/>
          <p:nvPr/>
        </p:nvSpPr>
        <p:spPr>
          <a:xfrm>
            <a:off x="1328692" y="3796970"/>
            <a:ext cx="315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Invoking the ‘</a:t>
            </a:r>
            <a:r>
              <a:rPr lang="en-US" dirty="0" err="1"/>
              <a:t>employee_details</a:t>
            </a:r>
            <a:r>
              <a:rPr lang="en-US" dirty="0"/>
              <a:t>’</a:t>
            </a:r>
          </a:p>
          <a:p>
            <a:r>
              <a:rPr lang="en-US" dirty="0"/>
              <a:t>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47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165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Constructor in Python</vt:lpstr>
      <vt:lpstr>Instantiating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in Python</dc:title>
  <dc:creator>Sunanda Naik</dc:creator>
  <cp:lastModifiedBy>Sunanda Naik</cp:lastModifiedBy>
  <cp:revision>3</cp:revision>
  <dcterms:created xsi:type="dcterms:W3CDTF">2020-11-11T03:09:10Z</dcterms:created>
  <dcterms:modified xsi:type="dcterms:W3CDTF">2020-11-11T03:20:54Z</dcterms:modified>
</cp:coreProperties>
</file>