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1" r:id="rId9"/>
    <p:sldId id="272" r:id="rId10"/>
    <p:sldId id="269" r:id="rId11"/>
    <p:sldId id="270" r:id="rId12"/>
    <p:sldId id="261" r:id="rId13"/>
    <p:sldId id="262" r:id="rId14"/>
    <p:sldId id="263" r:id="rId15"/>
    <p:sldId id="264" r:id="rId16"/>
    <p:sldId id="265" r:id="rId17"/>
    <p:sldId id="26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875A-B65B-407B-86E0-9EC28467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2F0F-D416-48BB-8C04-7DD27D7D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4577-5ED7-44EA-9890-651AB2C6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146A-8B93-4FF6-8D36-753EFA9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85E0-DF80-45FB-96F9-8B5069BB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F23F-6527-4905-A657-9DABD613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6E704-450D-44EF-A5FB-B5BA3B26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8857-CA3A-48EA-A722-8E87A44D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CBFF-6563-4EF9-8F2A-906796C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04FB-E7A5-45C5-92E9-09E90FE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8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8F05B-826D-4774-AF2C-7574C039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AC66-0D53-4A3D-9832-9DF21B57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0225-6B50-4210-AA49-39A9A673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30B1-E784-456B-9A89-67753DE6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4130-99BE-4E7A-BE04-37D3ABE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395A-3B49-4E16-A4C3-713D2D7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B454-F06C-4130-AA2F-D2648C9C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5917-D866-4DA5-821E-6C9B7077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F68E-7B11-47BD-B214-86070AB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1FE5-9125-4F85-B4D7-8E422711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4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4FD-B589-43BF-88B1-909E587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C03C-02CC-4FB4-859B-39B70296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2573-FD39-4B0A-B035-6CC923E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E905-42DD-48D2-BCAB-C878FDA4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2C41-EE36-49C3-8239-E3ED1CD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4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5908-B888-462E-804B-4F35B41F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4363-7054-445F-9D6B-D39B4295B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D0397-09E1-4D7D-BA26-1FC1A07F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A3DA4-95B4-400F-A80C-819527E2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A98F8-3ABF-4009-A2CA-58B5D2B5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3193-2B12-4752-B323-8B7EBDA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7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7341-5A53-4189-979F-D2979562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542-987A-4DFD-935E-96954EB0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C85D-5888-4E52-8F73-3FD88306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DC127-D137-4FE5-8D53-09EC68E63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6BA6-10EF-4C4B-9F37-DF8103B8A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904C-1618-47CB-BFA6-F1B4BBBC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57B4-E5C0-406A-B070-BCD64F31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E1FAA-CD00-405B-B01F-6B8A2F0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DE07-5DB3-43FF-9394-EAFB25DE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B6F3-8ACD-46E7-927E-299FCB5A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7F48C-1185-4E60-8822-888B26E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6C025-97A9-4E5F-8C1E-747734E4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6AFE-7777-438B-BFE5-3A91CB84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AEE4-D695-46D3-8910-32F9F09C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57C8-D98B-4FC1-99C6-18995C9A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2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B04-2383-48CB-A011-4BD5DDC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F11-817D-4B34-A396-52665FE5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743A7-A228-45E5-BC01-116AD081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1B4F-0E39-47F8-BBA2-9FCDDEC0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FCCB-DB5B-4FA2-BD3A-04FAAB7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1705-3C95-4EE0-B47B-2FF56B8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7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A193-8F54-42E4-B326-BC11630D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7EC8A-DE9B-4815-8689-EBB042C0C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90FA-3EBC-4D96-8414-C1FA436A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72C3C-405D-4553-AFBA-952EA505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75E6-0483-4183-B7A5-6E3CB53D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488B-F73A-4381-9770-8453D57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68CEA-7EF0-48B9-9A17-E83931D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2609-89A9-4EC8-BD65-337A5F23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A138-ABA5-4FB0-BB80-9DEE41B2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2E58-17B9-488D-A72F-F0E2A888F04C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4EF-8378-4AE2-A574-79E57F9F9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40D8-4329-4898-B433-200B770B7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3CB2-AAA2-4E31-8E2E-14A8B67C8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D27-F2DF-4873-8C4F-53459EF92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8" y="563070"/>
            <a:ext cx="7069584" cy="5643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Functions in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A109C-23FD-400A-8D7B-875294E9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8" y="2395537"/>
            <a:ext cx="220980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72C48-AC5D-47FC-AE64-84B86C64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6120" y="2428685"/>
            <a:ext cx="1488516" cy="1899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90AC26-7054-4839-8B4E-C70CFC629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72" y="2395537"/>
            <a:ext cx="2698720" cy="19662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7FC0A1-98FA-416C-9EFD-A338A3BDCD10}"/>
              </a:ext>
            </a:extLst>
          </p:cNvPr>
          <p:cNvSpPr/>
          <p:nvPr/>
        </p:nvSpPr>
        <p:spPr>
          <a:xfrm>
            <a:off x="1287262" y="4785064"/>
            <a:ext cx="1935332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Eating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681F0B-3A03-4AC5-8C3F-75A38D181711}"/>
              </a:ext>
            </a:extLst>
          </p:cNvPr>
          <p:cNvSpPr/>
          <p:nvPr/>
        </p:nvSpPr>
        <p:spPr>
          <a:xfrm>
            <a:off x="4862712" y="4724400"/>
            <a:ext cx="1935332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AC559A-1316-40F0-BCBB-322B932992E2}"/>
              </a:ext>
            </a:extLst>
          </p:cNvPr>
          <p:cNvSpPr/>
          <p:nvPr/>
        </p:nvSpPr>
        <p:spPr>
          <a:xfrm>
            <a:off x="8185212" y="4724400"/>
            <a:ext cx="1935332" cy="426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Cycling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22C14E-CFE8-4C23-AF51-B4AB6FA4ABBD}"/>
              </a:ext>
            </a:extLst>
          </p:cNvPr>
          <p:cNvSpPr/>
          <p:nvPr/>
        </p:nvSpPr>
        <p:spPr>
          <a:xfrm>
            <a:off x="1151138" y="1461019"/>
            <a:ext cx="4944862" cy="426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in Real Life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19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1062-7222-43DC-81D3-3FD45511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4A53-60D8-4157-BF7F-179D5427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#if no values provided to </a:t>
            </a:r>
            <a:r>
              <a:rPr lang="en-US" dirty="0" err="1"/>
              <a:t>arg</a:t>
            </a:r>
            <a:r>
              <a:rPr lang="en-US" dirty="0"/>
              <a:t> then use default values</a:t>
            </a:r>
          </a:p>
          <a:p>
            <a:pPr marL="0" indent="0">
              <a:buNone/>
            </a:pPr>
            <a:r>
              <a:rPr lang="en-US" dirty="0"/>
              <a:t> def student(name=“Unknown </a:t>
            </a:r>
            <a:r>
              <a:rPr lang="en-US" dirty="0" err="1"/>
              <a:t>name”,age</a:t>
            </a:r>
            <a:r>
              <a:rPr lang="en-US" dirty="0"/>
              <a:t>=0):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name:”,name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Age:”,age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#Function invoking</a:t>
            </a:r>
          </a:p>
          <a:p>
            <a:pPr marL="0" indent="0">
              <a:buNone/>
            </a:pPr>
            <a:r>
              <a:rPr lang="en-US" dirty="0"/>
              <a:t> student(‘tom’)</a:t>
            </a:r>
          </a:p>
          <a:p>
            <a:pPr marL="0" indent="0">
              <a:buNone/>
            </a:pPr>
            <a:r>
              <a:rPr lang="en-US" dirty="0"/>
              <a:t> student(‘tom’,22)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0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AE4D-70E3-4C3B-8BD8-E5024735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9" y="240838"/>
            <a:ext cx="10515600" cy="700195"/>
          </a:xfrm>
        </p:spPr>
        <p:txBody>
          <a:bodyPr/>
          <a:lstStyle/>
          <a:p>
            <a:r>
              <a:rPr lang="en-US" dirty="0"/>
              <a:t>Variable-length Arguments(*</a:t>
            </a:r>
            <a:r>
              <a:rPr lang="en-US" dirty="0" err="1"/>
              <a:t>args</a:t>
            </a:r>
            <a:r>
              <a:rPr lang="en-US" dirty="0"/>
              <a:t>,**</a:t>
            </a:r>
            <a:r>
              <a:rPr lang="en-US" dirty="0" err="1"/>
              <a:t>kwargs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90BC-7392-4B7E-879E-8D603BEE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7083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student(</a:t>
            </a:r>
            <a:r>
              <a:rPr lang="en-US" dirty="0" err="1"/>
              <a:t>name,age</a:t>
            </a:r>
            <a:r>
              <a:rPr lang="en-US" dirty="0"/>
              <a:t>,*marks):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name:”,name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Age:”,age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for m in marks:</a:t>
            </a:r>
          </a:p>
          <a:p>
            <a:pPr marL="0" indent="0">
              <a:buNone/>
            </a:pPr>
            <a:r>
              <a:rPr lang="en-US" dirty="0"/>
              <a:t>             print(m)</a:t>
            </a:r>
          </a:p>
          <a:p>
            <a:pPr marL="0" indent="0">
              <a:buNone/>
            </a:pPr>
            <a:r>
              <a:rPr lang="en-IN" dirty="0"/>
              <a:t>#function invoking</a:t>
            </a:r>
          </a:p>
          <a:p>
            <a:pPr marL="0" indent="0">
              <a:buNone/>
            </a:pPr>
            <a:r>
              <a:rPr lang="en-IN" dirty="0"/>
              <a:t> student(‘tom’,22,67,79,80,90)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#**kwargs</a:t>
            </a:r>
          </a:p>
          <a:p>
            <a:pPr marL="0" indent="0">
              <a:buNone/>
            </a:pPr>
            <a:r>
              <a:rPr lang="en-US" dirty="0"/>
              <a:t>def student(</a:t>
            </a:r>
            <a:r>
              <a:rPr lang="en-US" dirty="0" err="1"/>
              <a:t>name,age</a:t>
            </a:r>
            <a:r>
              <a:rPr lang="en-US" dirty="0"/>
              <a:t>,**marks):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name:”,name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Age:”,age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marks.items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print(m)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#function invoking</a:t>
            </a:r>
          </a:p>
          <a:p>
            <a:pPr marL="0" indent="0">
              <a:buNone/>
            </a:pPr>
            <a:r>
              <a:rPr lang="en-US" dirty="0"/>
              <a:t> student(‘tom’,22,English=97,math=89,physics=80)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222C4E-9EA9-4546-B375-B6F5DE01D3F2}"/>
              </a:ext>
            </a:extLst>
          </p:cNvPr>
          <p:cNvSpPr/>
          <p:nvPr/>
        </p:nvSpPr>
        <p:spPr>
          <a:xfrm rot="16200000">
            <a:off x="2683041" y="2256906"/>
            <a:ext cx="1567386" cy="133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DD4FE-A5C2-4ECD-9A54-2890F07EE034}"/>
              </a:ext>
            </a:extLst>
          </p:cNvPr>
          <p:cNvSpPr/>
          <p:nvPr/>
        </p:nvSpPr>
        <p:spPr>
          <a:xfrm rot="16200000">
            <a:off x="2627800" y="5299966"/>
            <a:ext cx="1944209" cy="1331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4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817D-B3BF-4427-95CE-9002B80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7967" cy="806727"/>
          </a:xfrm>
        </p:spPr>
        <p:txBody>
          <a:bodyPr>
            <a:normAutofit/>
          </a:bodyPr>
          <a:lstStyle/>
          <a:p>
            <a:r>
              <a:rPr lang="en-US" sz="4000" dirty="0"/>
              <a:t>Lambda Function (Anonymous/Inline function)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E3D5-EBDF-4175-87F9-7C2881AC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#Example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result=lambda x : x*x*x</a:t>
            </a:r>
          </a:p>
          <a:p>
            <a:pPr marL="0" indent="0">
              <a:buNone/>
            </a:pPr>
            <a:r>
              <a:rPr lang="en-US" dirty="0"/>
              <a:t>  result(7)</a:t>
            </a:r>
          </a:p>
          <a:p>
            <a:pPr marL="0" indent="0">
              <a:buNone/>
            </a:pPr>
            <a:r>
              <a:rPr lang="en-US" dirty="0"/>
              <a:t>  result(5)</a:t>
            </a:r>
          </a:p>
          <a:p>
            <a:pPr marL="0" indent="0">
              <a:buNone/>
            </a:pPr>
            <a:r>
              <a:rPr lang="en-US" dirty="0"/>
              <a:t>  result(10)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add=lambda </a:t>
            </a:r>
            <a:r>
              <a:rPr lang="en-US" dirty="0" err="1"/>
              <a:t>x,y</a:t>
            </a:r>
            <a:r>
              <a:rPr lang="en-US" dirty="0"/>
              <a:t> ;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add(1,3)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a=lambda x : x%2 ==0</a:t>
            </a:r>
          </a:p>
          <a:p>
            <a:pPr marL="0" indent="0">
              <a:buNone/>
            </a:pPr>
            <a:r>
              <a:rPr lang="en-US" dirty="0"/>
              <a:t> a(10)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44303-F77E-4909-AF30-81626C09FF02}"/>
              </a:ext>
            </a:extLst>
          </p:cNvPr>
          <p:cNvCxnSpPr/>
          <p:nvPr/>
        </p:nvCxnSpPr>
        <p:spPr>
          <a:xfrm>
            <a:off x="976544" y="3728621"/>
            <a:ext cx="6214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510418-F70A-4622-A743-8A20B61AB3C5}"/>
              </a:ext>
            </a:extLst>
          </p:cNvPr>
          <p:cNvCxnSpPr/>
          <p:nvPr/>
        </p:nvCxnSpPr>
        <p:spPr>
          <a:xfrm>
            <a:off x="976544" y="5007006"/>
            <a:ext cx="6320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9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801-7E94-4421-946F-9FE19C29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filter()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1727-605D-4875-8E1C-E1EB25B3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9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#Example:</a:t>
            </a:r>
          </a:p>
          <a:p>
            <a:pPr marL="0" indent="0">
              <a:buNone/>
            </a:pPr>
            <a:r>
              <a:rPr lang="en-US" b="1" dirty="0"/>
              <a:t>#lambda with filter() function returns Boolean result</a:t>
            </a:r>
          </a:p>
          <a:p>
            <a:pPr marL="0" indent="0">
              <a:buNone/>
            </a:pPr>
            <a:r>
              <a:rPr lang="en-US" dirty="0"/>
              <a:t> l1=[87,56,45,23,12]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final_list</a:t>
            </a:r>
            <a:r>
              <a:rPr lang="en-US" dirty="0"/>
              <a:t>= list(filter(lambda  x: (x%2!=0), l1))      #filter(lambda,list)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final_list</a:t>
            </a:r>
            <a:r>
              <a:rPr lang="en-US" dirty="0"/>
              <a:t>= list(filter(lambda  x: (x%2==0), l1))      #filter(lambda,list)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final_list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final_list</a:t>
            </a:r>
            <a:r>
              <a:rPr lang="en-US" dirty="0"/>
              <a:t>=filter(lambda x : True if x&gt;45 else False, l1)</a:t>
            </a:r>
          </a:p>
          <a:p>
            <a:pPr marL="0" indent="0">
              <a:buNone/>
            </a:pPr>
            <a:r>
              <a:rPr lang="en-US" dirty="0"/>
              <a:t> print(list(</a:t>
            </a:r>
            <a:r>
              <a:rPr lang="en-US" dirty="0" err="1"/>
              <a:t>final_list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AA9013-FE1E-4390-AB6D-02F36C0014FE}"/>
              </a:ext>
            </a:extLst>
          </p:cNvPr>
          <p:cNvCxnSpPr/>
          <p:nvPr/>
        </p:nvCxnSpPr>
        <p:spPr>
          <a:xfrm>
            <a:off x="949911" y="1473693"/>
            <a:ext cx="8646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4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9F89-417B-49DF-8B18-3CBE29E0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map()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938F-3508-42F8-90D8-1590B93F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#Example:</a:t>
            </a:r>
          </a:p>
          <a:p>
            <a:pPr marL="0" indent="0">
              <a:buNone/>
            </a:pPr>
            <a:r>
              <a:rPr lang="en-US" sz="2000" b="1" dirty="0"/>
              <a:t>#lambda with map() function</a:t>
            </a:r>
          </a:p>
          <a:p>
            <a:pPr marL="0" indent="0">
              <a:buNone/>
            </a:pPr>
            <a:r>
              <a:rPr lang="en-US" sz="2000" dirty="0"/>
              <a:t> l1=[1,2,3,4,5,6,7,8]</a:t>
            </a:r>
          </a:p>
          <a:p>
            <a:pPr marL="0" indent="0">
              <a:buNone/>
            </a:pPr>
            <a:r>
              <a:rPr lang="en-US" sz="2000" dirty="0"/>
              <a:t> #double the value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final_list</a:t>
            </a:r>
            <a:r>
              <a:rPr lang="en-US" sz="2000" dirty="0"/>
              <a:t>=map(lambda x : x*2, l1)</a:t>
            </a:r>
          </a:p>
          <a:p>
            <a:pPr marL="0" indent="0">
              <a:buNone/>
            </a:pPr>
            <a:r>
              <a:rPr lang="en-US" sz="2000" dirty="0"/>
              <a:t> print(list(</a:t>
            </a:r>
            <a:r>
              <a:rPr lang="en-US" sz="2000" dirty="0" err="1"/>
              <a:t>final_list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IN" sz="2400" dirty="0"/>
              <a:t>#</a:t>
            </a:r>
            <a:r>
              <a:rPr lang="en-IN" sz="2400" b="1" dirty="0"/>
              <a:t>Example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my_list1=[2,5,8,10,9,3]</a:t>
            </a:r>
          </a:p>
          <a:p>
            <a:pPr marL="0" indent="0">
              <a:buNone/>
            </a:pPr>
            <a:r>
              <a:rPr lang="en-IN" sz="2400" dirty="0"/>
              <a:t> my_list2=[1,4,7,8,5,1]</a:t>
            </a:r>
          </a:p>
          <a:p>
            <a:pPr marL="0" indent="0">
              <a:buNone/>
            </a:pPr>
            <a:r>
              <a:rPr lang="en-IN" sz="2400" dirty="0"/>
              <a:t> a=map(lambda x , y : </a:t>
            </a:r>
            <a:r>
              <a:rPr lang="en-IN" sz="2400" dirty="0" err="1"/>
              <a:t>x+y</a:t>
            </a:r>
            <a:r>
              <a:rPr lang="en-IN" sz="2400" dirty="0"/>
              <a:t>, my_list1, my_list2)</a:t>
            </a:r>
          </a:p>
          <a:p>
            <a:pPr marL="0" indent="0">
              <a:buNone/>
            </a:pPr>
            <a:r>
              <a:rPr lang="en-IN" sz="2400" dirty="0"/>
              <a:t> print(list(b))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31410A-D425-4EA0-88A8-B9C952559D2E}"/>
              </a:ext>
            </a:extLst>
          </p:cNvPr>
          <p:cNvCxnSpPr/>
          <p:nvPr/>
        </p:nvCxnSpPr>
        <p:spPr>
          <a:xfrm>
            <a:off x="923278" y="1535837"/>
            <a:ext cx="8629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0ED-CABC-4168-A56E-A5E5594D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reduce()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515D-6339-4B77-BD94-1AD4BB01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24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#Example: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reduce   #--when we want final(consolidated) result</a:t>
            </a:r>
          </a:p>
          <a:p>
            <a:pPr marL="0" indent="0">
              <a:buNone/>
            </a:pPr>
            <a:r>
              <a:rPr lang="en-US" dirty="0"/>
              <a:t> l1=[1,2,3,4,5,6,7,8]</a:t>
            </a:r>
          </a:p>
          <a:p>
            <a:pPr marL="0" indent="0">
              <a:buNone/>
            </a:pPr>
            <a:r>
              <a:rPr lang="en-US" dirty="0"/>
              <a:t> sum=reduce(lambda </a:t>
            </a:r>
            <a:r>
              <a:rPr lang="en-US" dirty="0" err="1"/>
              <a:t>x,y</a:t>
            </a:r>
            <a:r>
              <a:rPr lang="en-US" dirty="0"/>
              <a:t>: x+y,l1)</a:t>
            </a:r>
          </a:p>
          <a:p>
            <a:pPr marL="0" indent="0">
              <a:buNone/>
            </a:pPr>
            <a:r>
              <a:rPr lang="en-US" dirty="0"/>
              <a:t> print(sum)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83B97-4055-4FDD-8E06-14C5AB23D49C}"/>
              </a:ext>
            </a:extLst>
          </p:cNvPr>
          <p:cNvCxnSpPr/>
          <p:nvPr/>
        </p:nvCxnSpPr>
        <p:spPr>
          <a:xfrm>
            <a:off x="838200" y="1518082"/>
            <a:ext cx="91136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3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9984-DA1D-40C6-8492-A55F5D8D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99804" cy="735706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1592-0E0A-434F-9A15-96773BE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import </a:t>
            </a:r>
            <a:r>
              <a:rPr lang="en-US" dirty="0" err="1"/>
              <a:t>functools</a:t>
            </a:r>
            <a:r>
              <a:rPr lang="en-US" dirty="0"/>
              <a:t> as f</a:t>
            </a:r>
          </a:p>
          <a:p>
            <a:pPr marL="0" indent="0">
              <a:buNone/>
            </a:pPr>
            <a:r>
              <a:rPr lang="en-US" dirty="0"/>
              <a:t> import operator as o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li=[5,8,10,20,50,100]</a:t>
            </a:r>
          </a:p>
          <a:p>
            <a:pPr marL="0" indent="0">
              <a:buNone/>
            </a:pPr>
            <a:r>
              <a:rPr lang="en-US" dirty="0"/>
              <a:t> sum=</a:t>
            </a:r>
            <a:r>
              <a:rPr lang="en-US" dirty="0" err="1"/>
              <a:t>f.reduce</a:t>
            </a:r>
            <a:r>
              <a:rPr lang="en-US" dirty="0"/>
              <a:t>(</a:t>
            </a:r>
            <a:r>
              <a:rPr lang="en-US" dirty="0" err="1"/>
              <a:t>o.add,li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print(sum)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68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4E91-179D-4FC9-81F0-4A6976F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959571" cy="833360"/>
          </a:xfrm>
        </p:spPr>
        <p:txBody>
          <a:bodyPr/>
          <a:lstStyle/>
          <a:p>
            <a:r>
              <a:rPr lang="en-US" dirty="0"/>
              <a:t>Lambda with accumulator()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D0F3-D5ED-429F-A9BA-AB4CA30A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5"/>
            <a:ext cx="10515600" cy="4681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#Example: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itertools</a:t>
            </a:r>
            <a:r>
              <a:rPr lang="en-US" dirty="0"/>
              <a:t> as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lis</a:t>
            </a:r>
            <a:r>
              <a:rPr lang="en-US" dirty="0"/>
              <a:t>=[1,3,4,10,4]</a:t>
            </a:r>
          </a:p>
          <a:p>
            <a:pPr marL="0" indent="0">
              <a:buNone/>
            </a:pPr>
            <a:r>
              <a:rPr lang="en-US" dirty="0"/>
              <a:t> print(‘The summation of list is :”,end=“”)</a:t>
            </a:r>
          </a:p>
          <a:p>
            <a:pPr marL="0" indent="0">
              <a:buNone/>
            </a:pPr>
            <a:r>
              <a:rPr lang="en-US" dirty="0"/>
              <a:t> print(list(</a:t>
            </a:r>
            <a:r>
              <a:rPr lang="en-US" dirty="0" err="1"/>
              <a:t>i.accumulate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, lambda 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x+y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 The summation of list is: [1,4,8,18,22]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print(list(</a:t>
            </a:r>
            <a:r>
              <a:rPr lang="en-US" dirty="0" err="1"/>
              <a:t>i.accumulate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, lambda </a:t>
            </a:r>
            <a:r>
              <a:rPr lang="en-US" dirty="0" err="1"/>
              <a:t>x,y</a:t>
            </a:r>
            <a:r>
              <a:rPr lang="en-US" dirty="0"/>
              <a:t> : x*y)))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[1,3,12,120,480]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E8A43E-08A8-4757-9A02-FEA887E71C84}"/>
              </a:ext>
            </a:extLst>
          </p:cNvPr>
          <p:cNvCxnSpPr/>
          <p:nvPr/>
        </p:nvCxnSpPr>
        <p:spPr>
          <a:xfrm>
            <a:off x="838200" y="1367161"/>
            <a:ext cx="88473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8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C0B-32FC-4E8B-A735-D9D4E7C3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2798-B62B-4142-AA7C-7C20E5B2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6861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Decorators wraps a function and modify its behavior in one way or the another without having to directly change the source code of the function being decorated.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#decorators.py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decorator_func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def </a:t>
            </a:r>
            <a:r>
              <a:rPr lang="en-US" dirty="0" err="1"/>
              <a:t>wrapper_func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print(‘X’ *20)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print(‘Y’ *20)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wrapper_func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print(“Hello World”)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hello=</a:t>
            </a:r>
            <a:r>
              <a:rPr lang="en-IN" dirty="0" err="1"/>
              <a:t>decorator_func</a:t>
            </a:r>
            <a:r>
              <a:rPr lang="en-IN" dirty="0"/>
              <a:t>(</a:t>
            </a:r>
            <a:r>
              <a:rPr lang="en-IN" dirty="0" err="1"/>
              <a:t>say_hello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hello()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539CC-044C-4C8A-81E5-86A5A56FCDA8}"/>
              </a:ext>
            </a:extLst>
          </p:cNvPr>
          <p:cNvSpPr/>
          <p:nvPr/>
        </p:nvSpPr>
        <p:spPr>
          <a:xfrm>
            <a:off x="5353234" y="1953086"/>
            <a:ext cx="5655077" cy="4447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/>
              <a:t>#decorators.py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decorator_func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def </a:t>
            </a:r>
            <a:r>
              <a:rPr lang="en-US" dirty="0" err="1"/>
              <a:t>wrapper_func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print(‘X’ *20)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print(‘Y’ *20)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wrapper_func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@decorator_func</a:t>
            </a:r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print(“Hello World”)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say_hello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636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A735-6126-4397-A08A-B1593E01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3293-D1DF-46E1-8D57-85C2D698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51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class Number:</a:t>
            </a:r>
          </a:p>
          <a:p>
            <a:pPr marL="0" indent="0">
              <a:buNone/>
            </a:pPr>
            <a:r>
              <a:rPr lang="en-US" dirty="0"/>
              <a:t>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self.num</a:t>
            </a:r>
            <a:r>
              <a:rPr lang="en-US" dirty="0"/>
              <a:t>=num</a:t>
            </a:r>
          </a:p>
          <a:p>
            <a:pPr marL="0" indent="0">
              <a:buNone/>
            </a:pPr>
            <a:r>
              <a:rPr lang="en-US" dirty="0"/>
              <a:t> n1=Number(1)</a:t>
            </a:r>
          </a:p>
          <a:p>
            <a:pPr marL="0" indent="0">
              <a:buNone/>
            </a:pPr>
            <a:r>
              <a:rPr lang="en-US" dirty="0"/>
              <a:t> n2=Number(2)</a:t>
            </a:r>
          </a:p>
          <a:p>
            <a:pPr marL="0" indent="0">
              <a:buNone/>
            </a:pPr>
            <a:r>
              <a:rPr lang="en-US" dirty="0"/>
              <a:t> n1+n2 #--Error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B10-F571-4602-A176-BF4900D5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US" dirty="0"/>
              <a:t>Python Functions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4B6CC-4134-431B-9DA7-3AA0901E327A}"/>
              </a:ext>
            </a:extLst>
          </p:cNvPr>
          <p:cNvSpPr/>
          <p:nvPr/>
        </p:nvSpPr>
        <p:spPr>
          <a:xfrm>
            <a:off x="1935332" y="1384917"/>
            <a:ext cx="6862439" cy="568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is a block of code which performs a specific task.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55BA8-9BFD-4704-B2A7-664270AAE2DE}"/>
              </a:ext>
            </a:extLst>
          </p:cNvPr>
          <p:cNvSpPr/>
          <p:nvPr/>
        </p:nvSpPr>
        <p:spPr>
          <a:xfrm>
            <a:off x="1571348" y="2689934"/>
            <a:ext cx="4065972" cy="39328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7D8233-A489-4513-8F91-1875006DDD6C}"/>
              </a:ext>
            </a:extLst>
          </p:cNvPr>
          <p:cNvSpPr/>
          <p:nvPr/>
        </p:nvSpPr>
        <p:spPr>
          <a:xfrm>
            <a:off x="2077375" y="3258104"/>
            <a:ext cx="3045041" cy="683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6CDCC-3219-4B00-85AE-6F8963CAD878}"/>
              </a:ext>
            </a:extLst>
          </p:cNvPr>
          <p:cNvSpPr/>
          <p:nvPr/>
        </p:nvSpPr>
        <p:spPr>
          <a:xfrm>
            <a:off x="2077374" y="4314547"/>
            <a:ext cx="3045041" cy="683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Withdraw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E7B84F-669D-4FEB-8D58-062BC769035A}"/>
              </a:ext>
            </a:extLst>
          </p:cNvPr>
          <p:cNvSpPr/>
          <p:nvPr/>
        </p:nvSpPr>
        <p:spPr>
          <a:xfrm>
            <a:off x="2077373" y="5393184"/>
            <a:ext cx="3045041" cy="683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A9E5D-C26E-4FDE-8708-55D03A5BFB3F}"/>
              </a:ext>
            </a:extLst>
          </p:cNvPr>
          <p:cNvCxnSpPr/>
          <p:nvPr/>
        </p:nvCxnSpPr>
        <p:spPr>
          <a:xfrm>
            <a:off x="5805996" y="3577700"/>
            <a:ext cx="122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F7264B-BBFF-4808-BB07-CAABAA133919}"/>
              </a:ext>
            </a:extLst>
          </p:cNvPr>
          <p:cNvCxnSpPr/>
          <p:nvPr/>
        </p:nvCxnSpPr>
        <p:spPr>
          <a:xfrm>
            <a:off x="5777883" y="4657816"/>
            <a:ext cx="122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7FA1-69AF-4BB1-B9CE-2416BEA35B78}"/>
              </a:ext>
            </a:extLst>
          </p:cNvPr>
          <p:cNvCxnSpPr/>
          <p:nvPr/>
        </p:nvCxnSpPr>
        <p:spPr>
          <a:xfrm>
            <a:off x="5805996" y="5647677"/>
            <a:ext cx="122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F98D5-05BF-462B-8192-FC3A8580D4AD}"/>
              </a:ext>
            </a:extLst>
          </p:cNvPr>
          <p:cNvSpPr txBox="1"/>
          <p:nvPr/>
        </p:nvSpPr>
        <p:spPr>
          <a:xfrm>
            <a:off x="7199791" y="3415228"/>
            <a:ext cx="27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deposit money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0518F-D801-402F-B851-FABEA85E9670}"/>
              </a:ext>
            </a:extLst>
          </p:cNvPr>
          <p:cNvSpPr txBox="1"/>
          <p:nvPr/>
        </p:nvSpPr>
        <p:spPr>
          <a:xfrm>
            <a:off x="7199791" y="4471671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withdraw money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D284D-DEF0-46E5-98A4-F5C845CF4EA9}"/>
              </a:ext>
            </a:extLst>
          </p:cNvPr>
          <p:cNvSpPr txBox="1"/>
          <p:nvPr/>
        </p:nvSpPr>
        <p:spPr>
          <a:xfrm>
            <a:off x="7199791" y="5463011"/>
            <a:ext cx="26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check balance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157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AC0A-50F1-4D4E-83EF-5B2031E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8D46-A036-42AF-9791-5737D85F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6" y="1059740"/>
            <a:ext cx="7684362" cy="5433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/>
              <a:t>import math</a:t>
            </a:r>
          </a:p>
          <a:p>
            <a:pPr marL="0" indent="0">
              <a:buNone/>
            </a:pPr>
            <a:r>
              <a:rPr lang="en-US" sz="2200" dirty="0"/>
              <a:t> class Circle:</a:t>
            </a:r>
          </a:p>
          <a:p>
            <a:pPr marL="0" indent="0">
              <a:buNone/>
            </a:pPr>
            <a:r>
              <a:rPr lang="en-US" sz="2200" dirty="0"/>
              <a:t>     def __</a:t>
            </a:r>
            <a:r>
              <a:rPr lang="en-US" sz="2200" dirty="0" err="1"/>
              <a:t>init</a:t>
            </a:r>
            <a:r>
              <a:rPr lang="en-US" sz="2200" dirty="0"/>
              <a:t>__(</a:t>
            </a:r>
            <a:r>
              <a:rPr lang="en-US" sz="2200" dirty="0" err="1"/>
              <a:t>self,radius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          </a:t>
            </a:r>
            <a:r>
              <a:rPr lang="en-US" sz="2200" dirty="0" err="1"/>
              <a:t>self.__radius</a:t>
            </a:r>
            <a:r>
              <a:rPr lang="en-US" sz="2200" dirty="0"/>
              <a:t>=radius</a:t>
            </a:r>
          </a:p>
          <a:p>
            <a:pPr marL="0" indent="0">
              <a:buNone/>
            </a:pPr>
            <a:r>
              <a:rPr lang="en-US" sz="2200" dirty="0"/>
              <a:t>     def </a:t>
            </a:r>
            <a:r>
              <a:rPr lang="en-US" sz="2200" dirty="0" err="1"/>
              <a:t>set_radius</a:t>
            </a:r>
            <a:r>
              <a:rPr lang="en-US" sz="2200" dirty="0"/>
              <a:t>(</a:t>
            </a:r>
            <a:r>
              <a:rPr lang="en-US" sz="2200" dirty="0" err="1"/>
              <a:t>self,radius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        </a:t>
            </a:r>
            <a:r>
              <a:rPr lang="en-US" sz="2200" dirty="0" err="1"/>
              <a:t>self.__radius</a:t>
            </a:r>
            <a:r>
              <a:rPr lang="en-US" sz="2200" dirty="0"/>
              <a:t>=radius</a:t>
            </a:r>
          </a:p>
          <a:p>
            <a:pPr marL="0" indent="0">
              <a:buNone/>
            </a:pPr>
            <a:r>
              <a:rPr lang="en-US" sz="2200" dirty="0"/>
              <a:t>     def </a:t>
            </a:r>
            <a:r>
              <a:rPr lang="en-US" sz="2200" dirty="0" err="1"/>
              <a:t>get_radius</a:t>
            </a:r>
            <a:r>
              <a:rPr lang="en-US" sz="2200" dirty="0"/>
              <a:t>(self):</a:t>
            </a:r>
          </a:p>
          <a:p>
            <a:pPr marL="0" indent="0">
              <a:buNone/>
            </a:pPr>
            <a:r>
              <a:rPr lang="en-US" sz="2200" dirty="0"/>
              <a:t>          return </a:t>
            </a:r>
            <a:r>
              <a:rPr lang="en-US" sz="2200" dirty="0" err="1"/>
              <a:t>self.__radius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def area(self):</a:t>
            </a:r>
          </a:p>
          <a:p>
            <a:pPr marL="0" indent="0">
              <a:buNone/>
            </a:pPr>
            <a:r>
              <a:rPr lang="en-US" sz="2200" dirty="0"/>
              <a:t>          return </a:t>
            </a:r>
            <a:r>
              <a:rPr lang="en-US" sz="2200" dirty="0" err="1"/>
              <a:t>math.pi</a:t>
            </a:r>
            <a:r>
              <a:rPr lang="en-US" sz="2200" dirty="0"/>
              <a:t> * </a:t>
            </a:r>
            <a:r>
              <a:rPr lang="en-US" sz="2200" dirty="0" err="1"/>
              <a:t>self.__radius</a:t>
            </a:r>
            <a:r>
              <a:rPr lang="en-US" sz="2200" dirty="0"/>
              <a:t> ** 2</a:t>
            </a:r>
          </a:p>
          <a:p>
            <a:pPr marL="0" indent="0">
              <a:buNone/>
            </a:pPr>
            <a:r>
              <a:rPr lang="en-US" sz="2200" dirty="0"/>
              <a:t>   #to do opt </a:t>
            </a:r>
            <a:r>
              <a:rPr lang="en-US" sz="2200" dirty="0" err="1"/>
              <a:t>ovldg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def </a:t>
            </a:r>
            <a:r>
              <a:rPr lang="en-US" sz="2200" b="1" dirty="0"/>
              <a:t>__add__</a:t>
            </a:r>
            <a:r>
              <a:rPr lang="en-US" sz="2200" dirty="0"/>
              <a:t>(</a:t>
            </a:r>
            <a:r>
              <a:rPr lang="en-US" sz="2200" dirty="0" err="1"/>
              <a:t>self,circle_object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         return Circle(</a:t>
            </a:r>
            <a:r>
              <a:rPr lang="en-US" sz="2200" dirty="0" err="1"/>
              <a:t>self.__radius+circle_object.__radius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400"/>
              <a:t>     def </a:t>
            </a:r>
            <a:r>
              <a:rPr lang="en-US" sz="2400" b="1" dirty="0"/>
              <a:t>__</a:t>
            </a:r>
            <a:r>
              <a:rPr lang="en-US" sz="2400" b="1" dirty="0" err="1"/>
              <a:t>lt</a:t>
            </a:r>
            <a:r>
              <a:rPr lang="en-US" sz="2400" b="1" dirty="0"/>
              <a:t>__</a:t>
            </a:r>
            <a:r>
              <a:rPr lang="en-US" sz="2400" dirty="0"/>
              <a:t>(</a:t>
            </a:r>
            <a:r>
              <a:rPr lang="en-US" sz="2400" dirty="0" err="1"/>
              <a:t>self,circle_object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      return (</a:t>
            </a:r>
            <a:r>
              <a:rPr lang="en-US" sz="2400" dirty="0" err="1"/>
              <a:t>self.__radius</a:t>
            </a:r>
            <a:r>
              <a:rPr lang="en-US" sz="2400" dirty="0"/>
              <a:t> &lt; </a:t>
            </a:r>
            <a:r>
              <a:rPr lang="en-US" sz="2400" dirty="0" err="1"/>
              <a:t>circle_object.__radius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def </a:t>
            </a:r>
            <a:r>
              <a:rPr lang="en-US" sz="2400" b="1" dirty="0"/>
              <a:t>__str__</a:t>
            </a:r>
            <a:r>
              <a:rPr lang="en-US" sz="2400" dirty="0"/>
              <a:t>(self):</a:t>
            </a:r>
          </a:p>
          <a:p>
            <a:pPr marL="0" indent="0">
              <a:buNone/>
            </a:pPr>
            <a:r>
              <a:rPr lang="en-US" sz="2400" dirty="0"/>
              <a:t>            return “Circle area :”+ str(</a:t>
            </a:r>
            <a:r>
              <a:rPr lang="en-US" sz="2400" dirty="0" err="1"/>
              <a:t>self.area</a:t>
            </a:r>
            <a:r>
              <a:rPr lang="en-US" sz="2400" dirty="0"/>
              <a:t>())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5F95F-3AC4-4A32-8419-78F98EF51221}"/>
              </a:ext>
            </a:extLst>
          </p:cNvPr>
          <p:cNvSpPr txBox="1"/>
          <p:nvPr/>
        </p:nvSpPr>
        <p:spPr>
          <a:xfrm>
            <a:off x="8397535" y="1059740"/>
            <a:ext cx="3204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#create object</a:t>
            </a:r>
          </a:p>
          <a:p>
            <a:pPr marL="0" indent="0">
              <a:buNone/>
            </a:pPr>
            <a:r>
              <a:rPr lang="en-US" dirty="0"/>
              <a:t> c1=Circle(2)</a:t>
            </a:r>
            <a:endParaRPr lang="en-IN" dirty="0"/>
          </a:p>
          <a:p>
            <a:r>
              <a:rPr lang="en-IN" dirty="0"/>
              <a:t> c2=Circle(3)</a:t>
            </a:r>
          </a:p>
          <a:p>
            <a:r>
              <a:rPr lang="en-IN" dirty="0"/>
              <a:t> c3=c1+c2</a:t>
            </a:r>
          </a:p>
          <a:p>
            <a:endParaRPr lang="en-IN" dirty="0"/>
          </a:p>
          <a:p>
            <a:r>
              <a:rPr lang="en-IN" dirty="0"/>
              <a:t> print(c1.get_radius())</a:t>
            </a:r>
          </a:p>
          <a:p>
            <a:r>
              <a:rPr lang="en-IN" dirty="0"/>
              <a:t>print(c2.get_radius())</a:t>
            </a:r>
          </a:p>
          <a:p>
            <a:r>
              <a:rPr lang="en-IN" dirty="0"/>
              <a:t>print(c3.get_radius())</a:t>
            </a:r>
          </a:p>
          <a:p>
            <a:r>
              <a:rPr lang="en-IN" dirty="0"/>
              <a:t> print(c1 &lt; c2)</a:t>
            </a:r>
          </a:p>
          <a:p>
            <a:r>
              <a:rPr lang="en-IN" dirty="0"/>
              <a:t> print(str(c1))</a:t>
            </a:r>
          </a:p>
        </p:txBody>
      </p:sp>
    </p:spTree>
    <p:extLst>
      <p:ext uri="{BB962C8B-B14F-4D97-AF65-F5344CB8AC3E}">
        <p14:creationId xmlns:p14="http://schemas.microsoft.com/office/powerpoint/2010/main" val="1252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C478-4886-4E98-8843-10202408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054" cy="913259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CA30-8782-4DCE-9015-49F20D2F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#function definition </a:t>
            </a:r>
          </a:p>
          <a:p>
            <a:pPr marL="0" indent="0">
              <a:buNone/>
            </a:pPr>
            <a:r>
              <a:rPr lang="en-US" dirty="0"/>
              <a:t>def hello():                </a:t>
            </a:r>
          </a:p>
          <a:p>
            <a:pPr marL="0" indent="0">
              <a:buNone/>
            </a:pPr>
            <a:r>
              <a:rPr lang="en-US" dirty="0"/>
              <a:t>        print(“Hello World!”)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#function invoke</a:t>
            </a:r>
          </a:p>
          <a:p>
            <a:pPr marL="0" indent="0">
              <a:buNone/>
            </a:pPr>
            <a:r>
              <a:rPr lang="en-IN" dirty="0"/>
              <a:t> hello()</a:t>
            </a:r>
          </a:p>
        </p:txBody>
      </p:sp>
    </p:spTree>
    <p:extLst>
      <p:ext uri="{BB962C8B-B14F-4D97-AF65-F5344CB8AC3E}">
        <p14:creationId xmlns:p14="http://schemas.microsoft.com/office/powerpoint/2010/main" val="111275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67B-04D7-485A-BEAF-80420B17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6437" cy="913259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322A-1368-4D46-A36C-D2E2891A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#function definition by passing parameter </a:t>
            </a:r>
          </a:p>
          <a:p>
            <a:pPr marL="0" indent="0">
              <a:buNone/>
            </a:pPr>
            <a:r>
              <a:rPr lang="en-US" dirty="0"/>
              <a:t> def add_10(x):</a:t>
            </a:r>
          </a:p>
          <a:p>
            <a:pPr marL="0" indent="0">
              <a:buNone/>
            </a:pPr>
            <a:r>
              <a:rPr lang="en-US" dirty="0"/>
              <a:t>        return x+10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#function invoke</a:t>
            </a:r>
          </a:p>
          <a:p>
            <a:pPr marL="0" indent="0">
              <a:buNone/>
            </a:pPr>
            <a:r>
              <a:rPr lang="en-US" dirty="0"/>
              <a:t> add_10(9)</a:t>
            </a:r>
          </a:p>
          <a:p>
            <a:pPr marL="0" indent="0">
              <a:buNone/>
            </a:pPr>
            <a:r>
              <a:rPr lang="en-US" dirty="0"/>
              <a:t>  add_10(5)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0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7426-4117-4F9F-A9A9-8E9B669F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A35C-5425-470C-B160-54D7F357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#function definition 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odd_even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    if x%2==0:</a:t>
            </a:r>
          </a:p>
          <a:p>
            <a:pPr marL="0" indent="0">
              <a:buNone/>
            </a:pPr>
            <a:r>
              <a:rPr lang="en-US" dirty="0"/>
              <a:t>              print(“x is even no.”)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  print(“x is odd no.”)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#function invoke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odd_even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odd_even</a:t>
            </a:r>
            <a:r>
              <a:rPr lang="en-US" dirty="0"/>
              <a:t>(10)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5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A33E-7BE2-45CB-B83B-863E898E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29" y="834501"/>
            <a:ext cx="10661342" cy="619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#Example:</a:t>
            </a:r>
          </a:p>
          <a:p>
            <a:pPr marL="0" indent="0">
              <a:buNone/>
            </a:pPr>
            <a:r>
              <a:rPr lang="en-US" sz="2400" dirty="0"/>
              <a:t> def sum(arg1,arg2):</a:t>
            </a:r>
          </a:p>
          <a:p>
            <a:pPr marL="0" indent="0">
              <a:buNone/>
            </a:pPr>
            <a:r>
              <a:rPr lang="en-US" sz="2400" dirty="0"/>
              <a:t>        if(type(arg1)!=type(arg2):</a:t>
            </a:r>
          </a:p>
          <a:p>
            <a:pPr marL="0" indent="0">
              <a:buNone/>
            </a:pPr>
            <a:r>
              <a:rPr lang="en-US" sz="2400" dirty="0"/>
              <a:t>             print(“Please give the </a:t>
            </a:r>
            <a:r>
              <a:rPr lang="en-US" sz="2400" dirty="0" err="1"/>
              <a:t>args</a:t>
            </a:r>
            <a:r>
              <a:rPr lang="en-US" sz="2400" dirty="0"/>
              <a:t> of same type.”)</a:t>
            </a:r>
          </a:p>
          <a:p>
            <a:pPr marL="0" indent="0">
              <a:buNone/>
            </a:pPr>
            <a:r>
              <a:rPr lang="en-US" sz="2400" dirty="0"/>
              <a:t>             return   #---not return anything i.e. return None</a:t>
            </a:r>
          </a:p>
          <a:p>
            <a:pPr marL="0" indent="0">
              <a:buNone/>
            </a:pPr>
            <a:r>
              <a:rPr lang="en-US" sz="2400" dirty="0"/>
              <a:t>        else:</a:t>
            </a:r>
          </a:p>
          <a:p>
            <a:pPr marL="0" indent="0">
              <a:buNone/>
            </a:pPr>
            <a:r>
              <a:rPr lang="en-US" sz="2400" dirty="0"/>
              <a:t>             return (arg1+arg2)</a:t>
            </a:r>
          </a:p>
          <a:p>
            <a:pPr marL="0" indent="0">
              <a:buNone/>
            </a:pPr>
            <a:r>
              <a:rPr lang="en-US" sz="2400" dirty="0"/>
              <a:t>#function invoking</a:t>
            </a:r>
          </a:p>
          <a:p>
            <a:pPr marL="0" indent="0">
              <a:buNone/>
            </a:pPr>
            <a:r>
              <a:rPr lang="en-US" sz="2400" dirty="0"/>
              <a:t> sum(15,60)</a:t>
            </a:r>
          </a:p>
          <a:p>
            <a:pPr marL="0" indent="0">
              <a:buNone/>
            </a:pPr>
            <a:r>
              <a:rPr lang="en-US" sz="2400" dirty="0"/>
              <a:t> sum(‘</a:t>
            </a:r>
            <a:r>
              <a:rPr lang="en-US" sz="2400" dirty="0" err="1"/>
              <a:t>Hello’,’World</a:t>
            </a:r>
            <a:r>
              <a:rPr lang="en-US" sz="2400" dirty="0"/>
              <a:t>’)</a:t>
            </a:r>
          </a:p>
          <a:p>
            <a:pPr marL="0" indent="0">
              <a:buNone/>
            </a:pPr>
            <a:r>
              <a:rPr lang="en-US" sz="2400" dirty="0"/>
              <a:t> sum(3.14,90.890)</a:t>
            </a:r>
          </a:p>
          <a:p>
            <a:pPr marL="0" indent="0">
              <a:buNone/>
            </a:pPr>
            <a:r>
              <a:rPr lang="en-US" sz="2400" dirty="0"/>
              <a:t> sum(‘hello’,15)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3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6B2E-5AEA-4223-BD5B-EF181601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27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Functions: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279C-05B3-429F-A118-C7D5FACA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932"/>
            <a:ext cx="10515600" cy="4863068"/>
          </a:xfrm>
        </p:spPr>
        <p:txBody>
          <a:bodyPr/>
          <a:lstStyle/>
          <a:p>
            <a:r>
              <a:rPr lang="en-US" dirty="0"/>
              <a:t>It makes code simpler</a:t>
            </a:r>
          </a:p>
          <a:p>
            <a:r>
              <a:rPr lang="en-US" dirty="0"/>
              <a:t>It makes code reusable that results in faster development of code</a:t>
            </a:r>
          </a:p>
          <a:p>
            <a:r>
              <a:rPr lang="en-US" dirty="0"/>
              <a:t>When you declare functions and store in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5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32AC-B40D-4ACF-B5AA-4AAEC38F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Function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7468-A197-4C00-AE11-B40B1C0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def pop(list):</a:t>
            </a:r>
          </a:p>
          <a:p>
            <a:pPr marL="0" indent="0">
              <a:buNone/>
            </a:pPr>
            <a:r>
              <a:rPr lang="en-US" dirty="0"/>
              <a:t>       def </a:t>
            </a:r>
            <a:r>
              <a:rPr lang="en-US" dirty="0" err="1"/>
              <a:t>get_last_item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return </a:t>
            </a:r>
            <a:r>
              <a:rPr lang="en-US" dirty="0" err="1"/>
              <a:t>my_list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(list)-1)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get_last_item</a:t>
            </a:r>
            <a:r>
              <a:rPr lang="en-US" dirty="0"/>
              <a:t>(list))</a:t>
            </a:r>
          </a:p>
          <a:p>
            <a:pPr marL="0" indent="0">
              <a:buNone/>
            </a:pPr>
            <a:r>
              <a:rPr lang="en-US" dirty="0"/>
              <a:t>      return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a=[1,2,3,4,6]</a:t>
            </a:r>
          </a:p>
          <a:p>
            <a:pPr marL="0" indent="0">
              <a:buNone/>
            </a:pPr>
            <a:r>
              <a:rPr lang="en-US" dirty="0"/>
              <a:t> print(pop(a))</a:t>
            </a:r>
          </a:p>
        </p:txBody>
      </p:sp>
    </p:spTree>
    <p:extLst>
      <p:ext uri="{BB962C8B-B14F-4D97-AF65-F5344CB8AC3E}">
        <p14:creationId xmlns:p14="http://schemas.microsoft.com/office/powerpoint/2010/main" val="18734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CB7-A928-46DF-B02B-5A6581DE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Closure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78A3-17AE-4340-B335-9A6CF657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7305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outerfunc</a:t>
            </a:r>
            <a:r>
              <a:rPr lang="en-US" dirty="0"/>
              <a:t>(text):</a:t>
            </a:r>
          </a:p>
          <a:p>
            <a:pPr marL="0" indent="0">
              <a:buNone/>
            </a:pPr>
            <a:r>
              <a:rPr lang="en-US" dirty="0"/>
              <a:t>         def </a:t>
            </a:r>
            <a:r>
              <a:rPr lang="en-US" b="1" dirty="0" err="1"/>
              <a:t>innerfunc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print(text)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b="1" dirty="0" err="1"/>
              <a:t>innerfunc</a:t>
            </a:r>
            <a:r>
              <a:rPr lang="en-US" dirty="0"/>
              <a:t> #--returns function</a:t>
            </a:r>
          </a:p>
          <a:p>
            <a:pPr marL="0" indent="0">
              <a:buNone/>
            </a:pPr>
            <a:r>
              <a:rPr lang="en-IN" dirty="0"/>
              <a:t>  a=</a:t>
            </a:r>
            <a:r>
              <a:rPr lang="en-IN" dirty="0" err="1"/>
              <a:t>outerfunc</a:t>
            </a:r>
            <a:r>
              <a:rPr lang="en-IN" dirty="0"/>
              <a:t>(“Hello”)</a:t>
            </a:r>
          </a:p>
          <a:p>
            <a:pPr marL="0" indent="0">
              <a:buNone/>
            </a:pPr>
            <a:r>
              <a:rPr lang="en-IN" dirty="0"/>
              <a:t>  del </a:t>
            </a:r>
            <a:r>
              <a:rPr lang="en-IN" dirty="0" err="1"/>
              <a:t>outerfunc</a:t>
            </a:r>
            <a:r>
              <a:rPr lang="en-IN" dirty="0"/>
              <a:t>   #--even after deleting </a:t>
            </a:r>
            <a:r>
              <a:rPr lang="en-IN" dirty="0" err="1"/>
              <a:t>function..it</a:t>
            </a:r>
            <a:r>
              <a:rPr lang="en-IN" dirty="0"/>
              <a:t> still prints</a:t>
            </a:r>
          </a:p>
          <a:p>
            <a:pPr marL="0" indent="0">
              <a:buNone/>
            </a:pPr>
            <a:r>
              <a:rPr lang="en-IN" dirty="0"/>
              <a:t>  print(a())  #it prints like a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#Example:</a:t>
            </a:r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nth_power</a:t>
            </a:r>
            <a:r>
              <a:rPr lang="en-IN" dirty="0"/>
              <a:t>(exponent):</a:t>
            </a:r>
          </a:p>
          <a:p>
            <a:pPr marL="0" indent="0">
              <a:buNone/>
            </a:pPr>
            <a:r>
              <a:rPr lang="en-IN" dirty="0"/>
              <a:t>      def </a:t>
            </a:r>
            <a:r>
              <a:rPr lang="en-IN" b="1" dirty="0" err="1"/>
              <a:t>pow_of</a:t>
            </a:r>
            <a:r>
              <a:rPr lang="en-IN" dirty="0"/>
              <a:t>(base):</a:t>
            </a:r>
          </a:p>
          <a:p>
            <a:pPr marL="0" indent="0">
              <a:buNone/>
            </a:pPr>
            <a:r>
              <a:rPr lang="en-IN" dirty="0"/>
              <a:t>             return pow(</a:t>
            </a:r>
            <a:r>
              <a:rPr lang="en-IN" dirty="0" err="1"/>
              <a:t>base,exponent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return </a:t>
            </a:r>
            <a:r>
              <a:rPr lang="en-IN" b="1" dirty="0" err="1"/>
              <a:t>pow_of</a:t>
            </a:r>
            <a:endParaRPr lang="en-IN" b="1" dirty="0"/>
          </a:p>
          <a:p>
            <a:pPr marL="0" indent="0">
              <a:buNone/>
            </a:pPr>
            <a:r>
              <a:rPr lang="en-IN" dirty="0" err="1"/>
              <a:t>Sq</a:t>
            </a:r>
            <a:r>
              <a:rPr lang="en-IN" dirty="0"/>
              <a:t>=</a:t>
            </a:r>
            <a:r>
              <a:rPr lang="en-IN" dirty="0" err="1"/>
              <a:t>nth_power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 dirty="0"/>
              <a:t> print(</a:t>
            </a:r>
            <a:r>
              <a:rPr lang="en-IN" dirty="0" err="1"/>
              <a:t>sq</a:t>
            </a:r>
            <a:r>
              <a:rPr lang="en-IN" dirty="0"/>
              <a:t>(2))</a:t>
            </a:r>
          </a:p>
          <a:p>
            <a:pPr marL="0" indent="0">
              <a:buNone/>
            </a:pPr>
            <a:r>
              <a:rPr lang="en-IN" dirty="0"/>
              <a:t> print(</a:t>
            </a:r>
            <a:r>
              <a:rPr lang="en-IN" dirty="0" err="1"/>
              <a:t>sq</a:t>
            </a:r>
            <a:r>
              <a:rPr lang="en-IN" dirty="0"/>
              <a:t>(3))</a:t>
            </a:r>
          </a:p>
          <a:p>
            <a:pPr marL="0" indent="0">
              <a:buNone/>
            </a:pPr>
            <a:r>
              <a:rPr lang="en-IN" dirty="0"/>
              <a:t>…so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1466</Words>
  <Application>Microsoft Office PowerPoint</Application>
  <PresentationFormat>Widescreen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Functions in Python</vt:lpstr>
      <vt:lpstr>Python Functions</vt:lpstr>
      <vt:lpstr>Example:</vt:lpstr>
      <vt:lpstr>Example:</vt:lpstr>
      <vt:lpstr>Example:</vt:lpstr>
      <vt:lpstr>PowerPoint Presentation</vt:lpstr>
      <vt:lpstr>Benefits of Functions:</vt:lpstr>
      <vt:lpstr>Nested Function in Python</vt:lpstr>
      <vt:lpstr>Closure in Python</vt:lpstr>
      <vt:lpstr>Example…</vt:lpstr>
      <vt:lpstr>Variable-length Arguments(*args,**kwargs)</vt:lpstr>
      <vt:lpstr>Lambda Function (Anonymous/Inline function)</vt:lpstr>
      <vt:lpstr>Lambda with filter()</vt:lpstr>
      <vt:lpstr>Lambda with map()</vt:lpstr>
      <vt:lpstr>Lambda with reduce()</vt:lpstr>
      <vt:lpstr>Example:</vt:lpstr>
      <vt:lpstr>Lambda with accumulator()</vt:lpstr>
      <vt:lpstr>Python Decorators</vt:lpstr>
      <vt:lpstr>Python Operator Overloading</vt:lpstr>
      <vt:lpstr>Example…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Sunanda Naik</dc:creator>
  <cp:lastModifiedBy>Sunanda Naik</cp:lastModifiedBy>
  <cp:revision>26</cp:revision>
  <dcterms:created xsi:type="dcterms:W3CDTF">2020-11-10T12:56:48Z</dcterms:created>
  <dcterms:modified xsi:type="dcterms:W3CDTF">2020-11-28T18:09:35Z</dcterms:modified>
</cp:coreProperties>
</file>