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0EF3-26B4-4269-8662-37D41554E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311C1-FCCA-4692-BA3C-A3B654B7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2DD2-1B15-4272-B45F-CB8AB068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C1C5-5115-4C33-811C-9855E521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A9E14-EDCE-49A7-AE2D-35C29F99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4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DAEE-7152-47B9-82DE-9523F0F9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A078A-DDBC-479B-9E37-BE572B5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B596-B2B2-427B-9F05-64D8BDCD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90707-BFAB-4DF6-8C51-2353C8F1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3322-10F5-4C2B-A4DD-1959F8C7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8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1E04F-F519-4790-8E82-69E1456E1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7F2A3-5E27-405F-A2BD-5249C03C4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2DF23-A100-489E-AFC7-2E02C66D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E4D0-ED32-4513-BB07-A449742B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7F6B-ECE6-4353-8DF9-F65758A5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9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F335-8AFE-4358-9D52-8964D17F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FBE9-52D5-4851-AC39-BB06906E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52DE-A102-4010-A240-7CCCBABC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1CFA1-DDC7-4E0C-BC18-72A3B3AF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3D81-E8CE-43A5-B183-9D3DF725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13E7-4270-436B-A4E3-D9413B0E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9DCC-D1AD-445E-A201-7B71DB04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E642-A86E-477A-B77E-87110201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C649-1373-48C1-9F38-B3EF13EE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1A79-8DA7-4BEC-AB9A-0F7E37B2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3C13-A60A-4597-84C6-141B18E8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E363-D4F2-4B20-BCA9-96CFCA959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B77E0-3F37-49AC-B401-0A1B847C9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B876D-FD68-4EAE-BE54-BADE5E13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67398-7094-41E4-9DD3-C1FA6E6E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8D7E8-F4B8-40BA-80A3-EA373CD9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9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B5B9-0F83-4AE0-B6AD-1B709E6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D7FB-2659-4C49-9A69-C83E0BE7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3D49D-1FC3-4FDF-9460-9725FFF9F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13844-F756-4BF3-8742-5F96727EC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96218-089E-4B20-A63F-7C28A6667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AEE4F-751D-4927-A3AD-6A1BE378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27292-0B54-43EF-B9B0-D7FEC266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42B8D-C81D-457E-9261-07EDBFD6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2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F14B-A22D-4E5A-BEBE-A6A1EDC8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8D33E-6B55-4CD9-B492-4398FE86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0E7A6-03C9-43CF-B515-E4AEC209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CB7CD-4851-4037-A499-FF24CD86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22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5A336-8470-43FA-811F-9307224B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C3A9A-F441-4BAF-AB60-ED9C8A5C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F64D9-9C65-4902-B3D5-AC3FBC4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2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C14B-4822-4EF5-91A8-91C9A64A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736A-412A-417A-B990-657E47DF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06B65-860D-4041-82C3-D6382F45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D8B8-A208-488F-8D77-C1D9308F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CAA2C-41D8-4D0A-89FA-05AA9DD0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D587A-C3A6-47B4-BC77-C8EB3B2B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8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678A-CA32-4C1A-9C6A-4F7A597C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79411-DE10-4390-932C-3CAFDBB93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98B87-681F-4B1E-88FE-9A347C3F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35088-9FD8-42CB-85BD-6893BD4E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34FDA-88FD-4465-8B4C-592D5DAD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B31B5-2380-4590-875E-E1A91AB2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413A1-F08B-487D-A0C4-F75DAE13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616CD-4ADA-4EEB-909B-5730C144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561D-78A3-4C9F-9A3C-653D05E40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C806-46A5-40B8-80CF-2518825E4098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2E28-1680-4759-BB1F-87AA8A070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11CA-3EB0-41EC-9AA1-D30D1FE9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7B39-CC85-4D72-BDDB-1DD3BA995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0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6A775BD2-A837-495D-B64E-6D22D99FACCC}"/>
              </a:ext>
            </a:extLst>
          </p:cNvPr>
          <p:cNvSpPr/>
          <p:nvPr/>
        </p:nvSpPr>
        <p:spPr>
          <a:xfrm>
            <a:off x="843379" y="177554"/>
            <a:ext cx="4270159" cy="1358283"/>
          </a:xfrm>
          <a:prstGeom prst="rightArrow">
            <a:avLst>
              <a:gd name="adj1" fmla="val 50000"/>
              <a:gd name="adj2" fmla="val 107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Histogram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81CB617-35FF-4739-A551-29CF56B88737}"/>
              </a:ext>
            </a:extLst>
          </p:cNvPr>
          <p:cNvSpPr/>
          <p:nvPr/>
        </p:nvSpPr>
        <p:spPr>
          <a:xfrm>
            <a:off x="976544" y="2210540"/>
            <a:ext cx="4136994" cy="86113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data=[1,3,3,3,3,9,9,5,4,4,8,8,8,6,7]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1E6EF-CC6B-47BF-926B-F201860422A5}"/>
              </a:ext>
            </a:extLst>
          </p:cNvPr>
          <p:cNvSpPr txBox="1"/>
          <p:nvPr/>
        </p:nvSpPr>
        <p:spPr>
          <a:xfrm>
            <a:off x="2122179" y="1841208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data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6D528-46CF-40B8-82FD-E468BD098999}"/>
              </a:ext>
            </a:extLst>
          </p:cNvPr>
          <p:cNvSpPr txBox="1"/>
          <p:nvPr/>
        </p:nvSpPr>
        <p:spPr>
          <a:xfrm>
            <a:off x="1944210" y="3737499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Making histogram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8B3D10AE-833A-477A-96EC-CF577398F463}"/>
              </a:ext>
            </a:extLst>
          </p:cNvPr>
          <p:cNvSpPr/>
          <p:nvPr/>
        </p:nvSpPr>
        <p:spPr>
          <a:xfrm>
            <a:off x="1553593" y="4376693"/>
            <a:ext cx="2530135" cy="107419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plt.hist</a:t>
            </a:r>
            <a:r>
              <a:rPr lang="en-US" dirty="0"/>
              <a:t>(data)</a:t>
            </a:r>
          </a:p>
          <a:p>
            <a:r>
              <a:rPr lang="en-US" dirty="0"/>
              <a:t> </a:t>
            </a:r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10129-CCE3-47B3-9CBF-94455144EDFB}"/>
              </a:ext>
            </a:extLst>
          </p:cNvPr>
          <p:cNvCxnSpPr/>
          <p:nvPr/>
        </p:nvCxnSpPr>
        <p:spPr>
          <a:xfrm>
            <a:off x="5628443" y="1597981"/>
            <a:ext cx="0" cy="4252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E667F4B-C8A4-4F84-9512-7DE8226B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84" y="1491329"/>
            <a:ext cx="4753114" cy="42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9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6A775BD2-A837-495D-B64E-6D22D99FACCC}"/>
              </a:ext>
            </a:extLst>
          </p:cNvPr>
          <p:cNvSpPr/>
          <p:nvPr/>
        </p:nvSpPr>
        <p:spPr>
          <a:xfrm>
            <a:off x="843379" y="177554"/>
            <a:ext cx="4270159" cy="1358283"/>
          </a:xfrm>
          <a:prstGeom prst="rightArrow">
            <a:avLst>
              <a:gd name="adj1" fmla="val 50000"/>
              <a:gd name="adj2" fmla="val 107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Histogram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81CB617-35FF-4739-A551-29CF56B88737}"/>
              </a:ext>
            </a:extLst>
          </p:cNvPr>
          <p:cNvSpPr/>
          <p:nvPr/>
        </p:nvSpPr>
        <p:spPr>
          <a:xfrm>
            <a:off x="976544" y="2210540"/>
            <a:ext cx="4136994" cy="86113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data=[1,3,3,3,3,9,9,5,4,4,8,8,8,6,7]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1E6EF-CC6B-47BF-926B-F201860422A5}"/>
              </a:ext>
            </a:extLst>
          </p:cNvPr>
          <p:cNvSpPr txBox="1"/>
          <p:nvPr/>
        </p:nvSpPr>
        <p:spPr>
          <a:xfrm>
            <a:off x="2122179" y="1841208"/>
            <a:ext cx="207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Aesthetics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6D528-46CF-40B8-82FD-E468BD098999}"/>
              </a:ext>
            </a:extLst>
          </p:cNvPr>
          <p:cNvSpPr txBox="1"/>
          <p:nvPr/>
        </p:nvSpPr>
        <p:spPr>
          <a:xfrm>
            <a:off x="1944210" y="3737499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Making histogram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8B3D10AE-833A-477A-96EC-CF577398F463}"/>
              </a:ext>
            </a:extLst>
          </p:cNvPr>
          <p:cNvSpPr/>
          <p:nvPr/>
        </p:nvSpPr>
        <p:spPr>
          <a:xfrm>
            <a:off x="1340528" y="4358938"/>
            <a:ext cx="3275859" cy="107419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data,color</a:t>
            </a:r>
            <a:r>
              <a:rPr lang="en-US" dirty="0"/>
              <a:t>=‘</a:t>
            </a:r>
            <a:r>
              <a:rPr lang="en-US" dirty="0" err="1"/>
              <a:t>g’,bins</a:t>
            </a:r>
            <a:r>
              <a:rPr lang="en-US" dirty="0"/>
              <a:t>=4)</a:t>
            </a:r>
          </a:p>
          <a:p>
            <a:r>
              <a:rPr lang="en-US" dirty="0"/>
              <a:t> </a:t>
            </a:r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10129-CCE3-47B3-9CBF-94455144EDFB}"/>
              </a:ext>
            </a:extLst>
          </p:cNvPr>
          <p:cNvCxnSpPr/>
          <p:nvPr/>
        </p:nvCxnSpPr>
        <p:spPr>
          <a:xfrm>
            <a:off x="5628443" y="1597981"/>
            <a:ext cx="0" cy="4252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27C1703-4DEB-401D-AEC8-CD4BA8890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30" y="1392298"/>
            <a:ext cx="5014395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1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6A775BD2-A837-495D-B64E-6D22D99FACCC}"/>
              </a:ext>
            </a:extLst>
          </p:cNvPr>
          <p:cNvSpPr/>
          <p:nvPr/>
        </p:nvSpPr>
        <p:spPr>
          <a:xfrm>
            <a:off x="843379" y="177554"/>
            <a:ext cx="4270159" cy="1358283"/>
          </a:xfrm>
          <a:prstGeom prst="rightArrow">
            <a:avLst>
              <a:gd name="adj1" fmla="val 50000"/>
              <a:gd name="adj2" fmla="val 107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Histogram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81CB617-35FF-4739-A551-29CF56B88737}"/>
              </a:ext>
            </a:extLst>
          </p:cNvPr>
          <p:cNvSpPr/>
          <p:nvPr/>
        </p:nvSpPr>
        <p:spPr>
          <a:xfrm>
            <a:off x="976544" y="2210539"/>
            <a:ext cx="4065933" cy="152695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 </a:t>
            </a:r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#reading csv file data</a:t>
            </a:r>
          </a:p>
          <a:p>
            <a:r>
              <a:rPr lang="en-US" dirty="0"/>
              <a:t>info=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</a:p>
          <a:p>
            <a:r>
              <a:rPr lang="en-US" dirty="0"/>
              <a:t>print(</a:t>
            </a:r>
            <a:r>
              <a:rPr lang="en-US" dirty="0" err="1"/>
              <a:t>info.head</a:t>
            </a:r>
            <a:r>
              <a:rPr lang="en-US" dirty="0"/>
              <a:t>())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1E6EF-CC6B-47BF-926B-F201860422A5}"/>
              </a:ext>
            </a:extLst>
          </p:cNvPr>
          <p:cNvSpPr txBox="1"/>
          <p:nvPr/>
        </p:nvSpPr>
        <p:spPr>
          <a:xfrm>
            <a:off x="2122179" y="1841208"/>
            <a:ext cx="23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a dataset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8B3D10AE-833A-477A-96EC-CF577398F463}"/>
              </a:ext>
            </a:extLst>
          </p:cNvPr>
          <p:cNvSpPr/>
          <p:nvPr/>
        </p:nvSpPr>
        <p:spPr>
          <a:xfrm>
            <a:off x="6303147" y="1602419"/>
            <a:ext cx="5014395" cy="199303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10129-CCE3-47B3-9CBF-94455144EDFB}"/>
              </a:ext>
            </a:extLst>
          </p:cNvPr>
          <p:cNvCxnSpPr/>
          <p:nvPr/>
        </p:nvCxnSpPr>
        <p:spPr>
          <a:xfrm>
            <a:off x="5628443" y="1597981"/>
            <a:ext cx="0" cy="4252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ECCEFD0-5496-4F2D-9B84-9B3708392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63" y="1842116"/>
            <a:ext cx="4643315" cy="161437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007267-C42E-4AFE-B4F8-76679FD32158}"/>
              </a:ext>
            </a:extLst>
          </p:cNvPr>
          <p:cNvCxnSpPr/>
          <p:nvPr/>
        </p:nvCxnSpPr>
        <p:spPr>
          <a:xfrm>
            <a:off x="5228948" y="3429000"/>
            <a:ext cx="94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23DF1F3-BCCF-4028-8FC8-42CEB621A019}"/>
              </a:ext>
            </a:extLst>
          </p:cNvPr>
          <p:cNvSpPr/>
          <p:nvPr/>
        </p:nvSpPr>
        <p:spPr>
          <a:xfrm>
            <a:off x="896625" y="4270159"/>
            <a:ext cx="4225770" cy="96766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/>
              <a:t>plt.hist</a:t>
            </a:r>
            <a:r>
              <a:rPr lang="en-IN" dirty="0"/>
              <a:t>(info['Class'],bins=30,color='r')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CAAF68-3436-4502-AF21-50483ACD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72" y="3684230"/>
            <a:ext cx="3268403" cy="290872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4E59E6-0967-4BD4-A6E0-F6E17E938C74}"/>
              </a:ext>
            </a:extLst>
          </p:cNvPr>
          <p:cNvCxnSpPr/>
          <p:nvPr/>
        </p:nvCxnSpPr>
        <p:spPr>
          <a:xfrm>
            <a:off x="5317724" y="4753992"/>
            <a:ext cx="985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600E-8F4E-460A-BBE9-CE44A079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6841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Box Plot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6229F-507B-440B-943E-70326DD9AF5A}"/>
              </a:ext>
            </a:extLst>
          </p:cNvPr>
          <p:cNvSpPr txBox="1"/>
          <p:nvPr/>
        </p:nvSpPr>
        <p:spPr>
          <a:xfrm>
            <a:off x="1402672" y="1331650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data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81AEE38-C2B2-4F05-A7D9-29C4BFACE4F4}"/>
              </a:ext>
            </a:extLst>
          </p:cNvPr>
          <p:cNvSpPr/>
          <p:nvPr/>
        </p:nvSpPr>
        <p:spPr>
          <a:xfrm>
            <a:off x="754602" y="1837679"/>
            <a:ext cx="4181382" cy="175777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one=[1,2,3,4,5,6,7,8,9]</a:t>
            </a:r>
          </a:p>
          <a:p>
            <a:r>
              <a:rPr lang="en-US" dirty="0"/>
              <a:t>two=[1,2,3,4,5,4,3,2,1]</a:t>
            </a:r>
          </a:p>
          <a:p>
            <a:r>
              <a:rPr lang="en-US" dirty="0"/>
              <a:t>three=[6,7,8,9,8,7,6,5,4]</a:t>
            </a:r>
          </a:p>
          <a:p>
            <a:endParaRPr lang="en-US" dirty="0"/>
          </a:p>
          <a:p>
            <a:r>
              <a:rPr lang="en-US" dirty="0"/>
              <a:t>data=list([</a:t>
            </a:r>
            <a:r>
              <a:rPr lang="en-US" dirty="0" err="1"/>
              <a:t>one,two,three</a:t>
            </a:r>
            <a:r>
              <a:rPr lang="en-US" dirty="0"/>
              <a:t>])</a:t>
            </a:r>
          </a:p>
          <a:p>
            <a:r>
              <a:rPr lang="en-US" dirty="0"/>
              <a:t>print(data)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72A20-3380-4C5D-9588-43EE0D85D41A}"/>
              </a:ext>
            </a:extLst>
          </p:cNvPr>
          <p:cNvSpPr txBox="1"/>
          <p:nvPr/>
        </p:nvSpPr>
        <p:spPr>
          <a:xfrm>
            <a:off x="1536876" y="402158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Making Plot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95E8F82-BDD9-432A-8D9F-33B31085BD1C}"/>
              </a:ext>
            </a:extLst>
          </p:cNvPr>
          <p:cNvSpPr/>
          <p:nvPr/>
        </p:nvSpPr>
        <p:spPr>
          <a:xfrm>
            <a:off x="905522" y="4518735"/>
            <a:ext cx="3586579" cy="107419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plt.boxplot</a:t>
            </a:r>
            <a:r>
              <a:rPr lang="en-US" dirty="0"/>
              <a:t>(data)</a:t>
            </a:r>
          </a:p>
          <a:p>
            <a:pPr algn="ctr"/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9F8255-B6B5-403B-9BFA-5A2638B69C6C}"/>
              </a:ext>
            </a:extLst>
          </p:cNvPr>
          <p:cNvCxnSpPr/>
          <p:nvPr/>
        </p:nvCxnSpPr>
        <p:spPr>
          <a:xfrm>
            <a:off x="5575177" y="1331650"/>
            <a:ext cx="0" cy="442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999D0C9-BA88-4A4B-A144-BFBBBE2C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8" y="1400906"/>
            <a:ext cx="4770060" cy="37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600E-8F4E-460A-BBE9-CE44A079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8581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Violin Plot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6229F-507B-440B-943E-70326DD9AF5A}"/>
              </a:ext>
            </a:extLst>
          </p:cNvPr>
          <p:cNvSpPr txBox="1"/>
          <p:nvPr/>
        </p:nvSpPr>
        <p:spPr>
          <a:xfrm>
            <a:off x="1402672" y="1331650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data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81AEE38-C2B2-4F05-A7D9-29C4BFACE4F4}"/>
              </a:ext>
            </a:extLst>
          </p:cNvPr>
          <p:cNvSpPr/>
          <p:nvPr/>
        </p:nvSpPr>
        <p:spPr>
          <a:xfrm>
            <a:off x="754602" y="1837679"/>
            <a:ext cx="4181382" cy="175777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one=[1,2,3,4,5,6,7,8,9]</a:t>
            </a:r>
          </a:p>
          <a:p>
            <a:r>
              <a:rPr lang="en-US" dirty="0"/>
              <a:t>two=[1,2,3,4,5,4,3,2,1]</a:t>
            </a:r>
          </a:p>
          <a:p>
            <a:r>
              <a:rPr lang="en-US" dirty="0"/>
              <a:t>three=[6,7,8,9,8,7,6,5,4]</a:t>
            </a:r>
          </a:p>
          <a:p>
            <a:endParaRPr lang="en-US" dirty="0"/>
          </a:p>
          <a:p>
            <a:r>
              <a:rPr lang="en-US" dirty="0"/>
              <a:t>data=list([</a:t>
            </a:r>
            <a:r>
              <a:rPr lang="en-US" dirty="0" err="1"/>
              <a:t>one,two,three</a:t>
            </a:r>
            <a:r>
              <a:rPr lang="en-US" dirty="0"/>
              <a:t>])</a:t>
            </a:r>
          </a:p>
          <a:p>
            <a:r>
              <a:rPr lang="en-US" dirty="0"/>
              <a:t>print(data)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72A20-3380-4C5D-9588-43EE0D85D41A}"/>
              </a:ext>
            </a:extLst>
          </p:cNvPr>
          <p:cNvSpPr txBox="1"/>
          <p:nvPr/>
        </p:nvSpPr>
        <p:spPr>
          <a:xfrm>
            <a:off x="1536876" y="402158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Making Plot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95E8F82-BDD9-432A-8D9F-33B31085BD1C}"/>
              </a:ext>
            </a:extLst>
          </p:cNvPr>
          <p:cNvSpPr/>
          <p:nvPr/>
        </p:nvSpPr>
        <p:spPr>
          <a:xfrm>
            <a:off x="905522" y="4518735"/>
            <a:ext cx="3959441" cy="107419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plt.violinplot</a:t>
            </a:r>
            <a:r>
              <a:rPr lang="en-US" dirty="0"/>
              <a:t>(</a:t>
            </a:r>
            <a:r>
              <a:rPr lang="en-US" dirty="0" err="1"/>
              <a:t>data,showmedians</a:t>
            </a:r>
            <a:r>
              <a:rPr lang="en-US" dirty="0"/>
              <a:t>=True)</a:t>
            </a:r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9F8255-B6B5-403B-9BFA-5A2638B69C6C}"/>
              </a:ext>
            </a:extLst>
          </p:cNvPr>
          <p:cNvCxnSpPr/>
          <p:nvPr/>
        </p:nvCxnSpPr>
        <p:spPr>
          <a:xfrm>
            <a:off x="5575177" y="1331650"/>
            <a:ext cx="0" cy="442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0B757B4-A91C-4AF9-B415-7EEB4D950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19" y="1544744"/>
            <a:ext cx="4995871" cy="37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9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903-8314-453C-9E56-2BA8C340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54911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Pie Chart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F7A22-6E79-4E5D-9D90-933F2E5347EA}"/>
              </a:ext>
            </a:extLst>
          </p:cNvPr>
          <p:cNvSpPr txBox="1"/>
          <p:nvPr/>
        </p:nvSpPr>
        <p:spPr>
          <a:xfrm>
            <a:off x="1189608" y="1518082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data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E51197C-EFD4-45F1-9838-1CF082806FE9}"/>
              </a:ext>
            </a:extLst>
          </p:cNvPr>
          <p:cNvSpPr/>
          <p:nvPr/>
        </p:nvSpPr>
        <p:spPr>
          <a:xfrm>
            <a:off x="585927" y="2139519"/>
            <a:ext cx="4793942" cy="110083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fruit=['</a:t>
            </a:r>
            <a:r>
              <a:rPr lang="en-IN" dirty="0" err="1"/>
              <a:t>Apple','Orange','Mango','Papaya</a:t>
            </a:r>
            <a:r>
              <a:rPr lang="en-IN" dirty="0"/>
              <a:t>']</a:t>
            </a:r>
          </a:p>
          <a:p>
            <a:r>
              <a:rPr lang="en-IN" dirty="0"/>
              <a:t>quantity=[67,34,100,29]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458CB-C87F-429B-96AD-33A7273C3CAB}"/>
              </a:ext>
            </a:extLst>
          </p:cNvPr>
          <p:cNvSpPr txBox="1"/>
          <p:nvPr/>
        </p:nvSpPr>
        <p:spPr>
          <a:xfrm>
            <a:off x="1420427" y="383515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Making Plot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3373A94-CBA4-46F4-A7D6-668ECF0464F0}"/>
              </a:ext>
            </a:extLst>
          </p:cNvPr>
          <p:cNvSpPr/>
          <p:nvPr/>
        </p:nvSpPr>
        <p:spPr>
          <a:xfrm>
            <a:off x="585927" y="4287915"/>
            <a:ext cx="4660776" cy="105200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plt.pie</a:t>
            </a:r>
            <a:r>
              <a:rPr lang="fr-FR" dirty="0"/>
              <a:t>(</a:t>
            </a:r>
            <a:r>
              <a:rPr lang="fr-FR" dirty="0" err="1"/>
              <a:t>quantity,labels</a:t>
            </a:r>
            <a:r>
              <a:rPr lang="fr-FR" dirty="0"/>
              <a:t>=fruit)</a:t>
            </a:r>
          </a:p>
          <a:p>
            <a:r>
              <a:rPr lang="fr-FR" dirty="0" err="1"/>
              <a:t>plt.show</a:t>
            </a:r>
            <a:r>
              <a:rPr lang="fr-FR" dirty="0"/>
              <a:t>()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F3EDA-F70B-4BF0-81B4-1237B665481C}"/>
              </a:ext>
            </a:extLst>
          </p:cNvPr>
          <p:cNvCxnSpPr/>
          <p:nvPr/>
        </p:nvCxnSpPr>
        <p:spPr>
          <a:xfrm>
            <a:off x="5903650" y="1518082"/>
            <a:ext cx="0" cy="4358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C41FFB-CE80-49CD-894F-A05AC91B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92" y="1858359"/>
            <a:ext cx="4481391" cy="34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903-8314-453C-9E56-2BA8C340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54911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Pie Chart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F7A22-6E79-4E5D-9D90-933F2E5347EA}"/>
              </a:ext>
            </a:extLst>
          </p:cNvPr>
          <p:cNvSpPr txBox="1"/>
          <p:nvPr/>
        </p:nvSpPr>
        <p:spPr>
          <a:xfrm>
            <a:off x="1189608" y="1518082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data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E51197C-EFD4-45F1-9838-1CF082806FE9}"/>
              </a:ext>
            </a:extLst>
          </p:cNvPr>
          <p:cNvSpPr/>
          <p:nvPr/>
        </p:nvSpPr>
        <p:spPr>
          <a:xfrm>
            <a:off x="585927" y="2139519"/>
            <a:ext cx="4793942" cy="110083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fruit=['</a:t>
            </a:r>
            <a:r>
              <a:rPr lang="en-IN" dirty="0" err="1"/>
              <a:t>Apple','Orange','Mango','Papaya</a:t>
            </a:r>
            <a:r>
              <a:rPr lang="en-IN" dirty="0"/>
              <a:t>']</a:t>
            </a:r>
          </a:p>
          <a:p>
            <a:r>
              <a:rPr lang="en-IN" dirty="0"/>
              <a:t>quantity=[67,34,100,29]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458CB-C87F-429B-96AD-33A7273C3CAB}"/>
              </a:ext>
            </a:extLst>
          </p:cNvPr>
          <p:cNvSpPr txBox="1"/>
          <p:nvPr/>
        </p:nvSpPr>
        <p:spPr>
          <a:xfrm>
            <a:off x="1420427" y="3835153"/>
            <a:ext cx="207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Aesthetics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3373A94-CBA4-46F4-A7D6-668ECF0464F0}"/>
              </a:ext>
            </a:extLst>
          </p:cNvPr>
          <p:cNvSpPr/>
          <p:nvPr/>
        </p:nvSpPr>
        <p:spPr>
          <a:xfrm>
            <a:off x="585927" y="4287915"/>
            <a:ext cx="4793942" cy="158910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plt.pie</a:t>
            </a:r>
            <a:r>
              <a:rPr lang="fr-FR" dirty="0"/>
              <a:t>(</a:t>
            </a:r>
            <a:r>
              <a:rPr lang="fr-FR" dirty="0" err="1"/>
              <a:t>quantity,labels</a:t>
            </a:r>
            <a:r>
              <a:rPr lang="fr-FR" dirty="0"/>
              <a:t>=</a:t>
            </a:r>
            <a:r>
              <a:rPr lang="fr-FR" dirty="0" err="1"/>
              <a:t>fruit,autopct</a:t>
            </a:r>
            <a:r>
              <a:rPr lang="fr-FR" dirty="0"/>
              <a:t>='%0.1f%%',</a:t>
            </a:r>
            <a:r>
              <a:rPr lang="fr-FR" dirty="0" err="1"/>
              <a:t>colors</a:t>
            </a:r>
            <a:r>
              <a:rPr lang="fr-FR" dirty="0"/>
              <a:t>=['</a:t>
            </a:r>
            <a:r>
              <a:rPr lang="fr-FR" dirty="0" err="1"/>
              <a:t>yellow</a:t>
            </a:r>
            <a:r>
              <a:rPr lang="fr-FR" dirty="0"/>
              <a:t>','</a:t>
            </a:r>
            <a:r>
              <a:rPr lang="fr-FR" dirty="0" err="1"/>
              <a:t>grey</a:t>
            </a:r>
            <a:r>
              <a:rPr lang="fr-FR" dirty="0"/>
              <a:t>','</a:t>
            </a:r>
            <a:r>
              <a:rPr lang="fr-FR" dirty="0" err="1"/>
              <a:t>blue</a:t>
            </a:r>
            <a:r>
              <a:rPr lang="fr-FR" dirty="0"/>
              <a:t>','</a:t>
            </a:r>
            <a:r>
              <a:rPr lang="fr-FR" dirty="0" err="1"/>
              <a:t>pink</a:t>
            </a:r>
            <a:r>
              <a:rPr lang="fr-FR" dirty="0"/>
              <a:t>’])</a:t>
            </a:r>
          </a:p>
          <a:p>
            <a:endParaRPr lang="fr-FR" dirty="0"/>
          </a:p>
          <a:p>
            <a:r>
              <a:rPr lang="fr-FR" dirty="0" err="1"/>
              <a:t>plt.show</a:t>
            </a:r>
            <a:r>
              <a:rPr lang="fr-FR" dirty="0"/>
              <a:t>()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F3EDA-F70B-4BF0-81B4-1237B665481C}"/>
              </a:ext>
            </a:extLst>
          </p:cNvPr>
          <p:cNvCxnSpPr/>
          <p:nvPr/>
        </p:nvCxnSpPr>
        <p:spPr>
          <a:xfrm>
            <a:off x="6542842" y="1518082"/>
            <a:ext cx="0" cy="4358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3C18CF5-C808-48C9-BD63-6C3045466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24" y="2086253"/>
            <a:ext cx="4078161" cy="33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6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6216-E550-4B55-831B-33AE04A8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68627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Doughnut Chart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C1FEB-2186-4857-97BB-ED1828583409}"/>
              </a:ext>
            </a:extLst>
          </p:cNvPr>
          <p:cNvSpPr txBox="1"/>
          <p:nvPr/>
        </p:nvSpPr>
        <p:spPr>
          <a:xfrm>
            <a:off x="1580225" y="1482571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data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C896E60-E0D0-4DF4-AE50-9DA6513DD40C}"/>
              </a:ext>
            </a:extLst>
          </p:cNvPr>
          <p:cNvSpPr/>
          <p:nvPr/>
        </p:nvSpPr>
        <p:spPr>
          <a:xfrm>
            <a:off x="585926" y="2006354"/>
            <a:ext cx="4465468" cy="125175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131E3-7097-4CAD-BF0F-5A0CC5A33206}"/>
              </a:ext>
            </a:extLst>
          </p:cNvPr>
          <p:cNvSpPr txBox="1"/>
          <p:nvPr/>
        </p:nvSpPr>
        <p:spPr>
          <a:xfrm>
            <a:off x="838200" y="2366808"/>
            <a:ext cx="4088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fruit=['</a:t>
            </a:r>
            <a:r>
              <a:rPr lang="en-IN" dirty="0" err="1"/>
              <a:t>Apple','Orange','Mango','Papaya</a:t>
            </a:r>
            <a:r>
              <a:rPr lang="en-IN" dirty="0"/>
              <a:t>']</a:t>
            </a:r>
          </a:p>
          <a:p>
            <a:r>
              <a:rPr lang="en-IN" dirty="0"/>
              <a:t>quantity=[67,34,100,29]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03BEB-1B93-4EA4-8436-7CFE711B8DF6}"/>
              </a:ext>
            </a:extLst>
          </p:cNvPr>
          <p:cNvSpPr txBox="1"/>
          <p:nvPr/>
        </p:nvSpPr>
        <p:spPr>
          <a:xfrm>
            <a:off x="1420427" y="383515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Making Plot</a:t>
            </a:r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6E460E47-906B-42C0-A2E8-E2D48F4590D5}"/>
              </a:ext>
            </a:extLst>
          </p:cNvPr>
          <p:cNvSpPr/>
          <p:nvPr/>
        </p:nvSpPr>
        <p:spPr>
          <a:xfrm>
            <a:off x="585926" y="4731798"/>
            <a:ext cx="4696288" cy="125175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plt.pie(quantity,labels=fruit,radius=1)</a:t>
            </a:r>
          </a:p>
          <a:p>
            <a:pPr algn="ctr"/>
            <a:r>
              <a:rPr lang="en-IN"/>
              <a:t>plt.pie([100],colors=['w'],radius=0.5)</a:t>
            </a:r>
          </a:p>
          <a:p>
            <a:pPr algn="ctr"/>
            <a:r>
              <a:rPr lang="en-IN"/>
              <a:t>plt.show()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3B60-9357-41B6-906E-9ED20CAA9876}"/>
              </a:ext>
            </a:extLst>
          </p:cNvPr>
          <p:cNvCxnSpPr/>
          <p:nvPr/>
        </p:nvCxnSpPr>
        <p:spPr>
          <a:xfrm>
            <a:off x="5974672" y="1660124"/>
            <a:ext cx="0" cy="4545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29B4727-329A-4E77-AF9F-005D5FA0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09" y="2024110"/>
            <a:ext cx="4936102" cy="35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4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Box Plot</vt:lpstr>
      <vt:lpstr>Violin Plot</vt:lpstr>
      <vt:lpstr>Pie Chart</vt:lpstr>
      <vt:lpstr>Pie Chart</vt:lpstr>
      <vt:lpstr>Doughnut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 Naik</dc:creator>
  <cp:lastModifiedBy>Sunanda Naik</cp:lastModifiedBy>
  <cp:revision>7</cp:revision>
  <dcterms:created xsi:type="dcterms:W3CDTF">2020-11-16T13:47:58Z</dcterms:created>
  <dcterms:modified xsi:type="dcterms:W3CDTF">2020-11-16T14:54:01Z</dcterms:modified>
</cp:coreProperties>
</file>