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B29-845B-4388-943F-3042891B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B4671-B0B8-4EDC-830C-7CC30CD5E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2492-29B4-4367-A877-8B683F21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0BDC-FDA4-4A59-BB8B-386BF6E4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A12E-6A38-4DDE-BAA3-84C0C93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0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F337-906E-43C2-B46C-033069A2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AF4E-691B-4E2B-9B6E-921B8AAE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C4D9-E612-4792-8566-0B8BA8F0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CD4F-DE12-4E61-A837-7A01291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3E97-26D1-47E3-A784-8A14633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8B0C3-EA75-4072-85C6-1C8A45D6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9E4ED-FD38-4275-8964-DFCD9BC7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9F40-732A-4710-870F-9324DA17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5C2A-59C1-4505-80E0-DA67F4DC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3549-4E25-4D39-85C0-BAD2BCF3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0A3-9AAD-494E-BE41-4EAF0A12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F4A6-4609-4BEF-BE1E-F55654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07B-1E2E-4510-8217-496D3F6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F4FF-CDBD-4E05-ADCB-F747A1C2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A33-6896-4BA1-A2CF-9D9C3428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DC23-2F5D-4EC3-99EA-4A82CC54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A7-6D8A-480A-8F31-9804A886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39C9-9F75-4936-AF6A-ADE4718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B9C4-EF50-46C8-97D7-728EAFD0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A433-B799-4627-AE30-AA71BD1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1EF-AB8D-4C26-8BE7-79A1729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C81-EF8B-4A70-A993-27E135C9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3DBD-E1B4-45C5-AD1F-9EB9B470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DB4C3-2300-4B7C-B0BD-226F614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8AC4-93E0-4C30-BA7A-3D4B8F55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9DA2-060F-4EEC-A41D-0CB7D7C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FF57-57F4-4CD8-966C-A7CEB30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12CA-1851-4D32-A82E-664EE1FF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4E52B-3354-41E9-9F52-57C81DD6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21A4-324F-4048-9E48-5F99660E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25E51-9B45-4C4A-A7D2-1A592175C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DFF06-7AD3-4C1E-B2CA-4B4FA80E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1CC-5140-4FD4-98D2-9958F90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77557-3281-42EA-AC51-A1234F5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D31D-DBA2-470C-9396-333BCDF9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87345-6FC7-457B-8E7F-5EC5B40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6E29-168B-49D7-95CC-9DCD8693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76E32-B36A-475D-9223-C802E6D2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8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4259A-2F05-455E-B9A0-1EF9CE9F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59F02-88D9-4D70-BD9B-4FFE69C7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C677-54D9-48F6-BAE8-3CA37EEA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0BA-66A7-4582-95DB-9F122780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65BA-83CA-4418-AC42-25B5F272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2ECE9-01F2-4A3C-A67E-4ECA0CD6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A07D-DD52-45E1-90CD-C16B85BB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3640B-12E3-41AB-87AF-3F39D164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28D1-3B82-4009-8D5A-A1E606D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8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2AF5-09F9-4B54-92C7-314E210E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72C7-FD17-4981-8AA2-0C42EB4D4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DAE81-093A-4C26-BE08-4959143F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0B7E-DCBC-4AF2-918C-04979927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85FF-A87A-4FB9-B1DF-AE723771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381-AD30-41BB-981A-476CAED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6E09-9883-4457-8A78-548F2B1A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265B-778F-4BC6-82E7-8AABAE2E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0939-3E99-491A-B223-DD820F75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3B19-72E3-4034-9A42-DCBC38A3213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7E6-5709-4939-8F8F-1541A0EC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FC65-DEBD-40AA-B47D-E7DEB4A69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A4B5-0F07-4531-8351-C587C45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0DB0-DBF3-40EF-8471-87ED9ABA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List</a:t>
            </a:r>
          </a:p>
          <a:p>
            <a:r>
              <a:rPr lang="en-US" dirty="0"/>
              <a:t>A List is a data structure in Python that is mutable, or changeable, ordered sequence of elements. </a:t>
            </a:r>
          </a:p>
          <a:p>
            <a:r>
              <a:rPr lang="en-US" dirty="0"/>
              <a:t>Each element or value that is inside of a list is called an item. </a:t>
            </a:r>
          </a:p>
          <a:p>
            <a:r>
              <a:rPr lang="en-US" dirty="0"/>
              <a:t>List is denoted by square brackets.[]</a:t>
            </a:r>
          </a:p>
          <a:p>
            <a:r>
              <a:rPr lang="en-US" dirty="0"/>
              <a:t>A list can store a sequence of objects.</a:t>
            </a:r>
          </a:p>
          <a:p>
            <a:r>
              <a:rPr lang="en-US" dirty="0"/>
              <a:t>These objects can be of various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2E8B-FE7A-43C4-934A-3881BBBC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324" y="580825"/>
            <a:ext cx="5906610" cy="5910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List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44BF67-B0FD-4359-AD51-9EFA6DBBFFBC}"/>
              </a:ext>
            </a:extLst>
          </p:cNvPr>
          <p:cNvSpPr/>
          <p:nvPr/>
        </p:nvSpPr>
        <p:spPr>
          <a:xfrm>
            <a:off x="2379215" y="1293458"/>
            <a:ext cx="6578354" cy="506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is an ordered collection of elements enclosed within [].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A27CD-27DD-4ED4-8B28-64FF41A75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24" y="3068992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CE93F87-88BD-4B79-B970-C94F4108589B}"/>
              </a:ext>
            </a:extLst>
          </p:cNvPr>
          <p:cNvSpPr/>
          <p:nvPr/>
        </p:nvSpPr>
        <p:spPr>
          <a:xfrm>
            <a:off x="2731363" y="1882899"/>
            <a:ext cx="3364637" cy="1740023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 are mutable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0F72A-78ED-4784-9A4B-B37ADE1F7228}"/>
              </a:ext>
            </a:extLst>
          </p:cNvPr>
          <p:cNvSpPr/>
          <p:nvPr/>
        </p:nvSpPr>
        <p:spPr>
          <a:xfrm>
            <a:off x="6294268" y="4181383"/>
            <a:ext cx="3107184" cy="506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l1-=[1,’a’,True]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AAEF-753B-41E1-80B8-27CFACCE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B799-B840-49C7-9DF9-F38FC23C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li1=[1,”World”,3.14,true]</a:t>
            </a:r>
          </a:p>
          <a:p>
            <a:pPr marL="0" indent="0">
              <a:buNone/>
            </a:pPr>
            <a:r>
              <a:rPr lang="en-US" dirty="0"/>
              <a:t> print(li1)</a:t>
            </a:r>
          </a:p>
          <a:p>
            <a:pPr marL="0" indent="0">
              <a:buNone/>
            </a:pPr>
            <a:r>
              <a:rPr lang="en-US" dirty="0"/>
              <a:t> type(li1)</a:t>
            </a:r>
          </a:p>
          <a:p>
            <a:pPr marL="0" indent="0">
              <a:buNone/>
            </a:pPr>
            <a:r>
              <a:rPr lang="en-US" dirty="0"/>
              <a:t> print(li1[0]) #prints first item of the list.</a:t>
            </a:r>
          </a:p>
          <a:p>
            <a:pPr marL="0" indent="0">
              <a:buNone/>
            </a:pPr>
            <a:r>
              <a:rPr lang="en-US" dirty="0"/>
              <a:t> print(li1[1 : 3]) #prints item from 1</a:t>
            </a:r>
            <a:r>
              <a:rPr lang="en-US" baseline="30000" dirty="0"/>
              <a:t>st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 from list.</a:t>
            </a:r>
          </a:p>
          <a:p>
            <a:pPr marL="0" indent="0">
              <a:buNone/>
            </a:pPr>
            <a:r>
              <a:rPr lang="en-US" dirty="0"/>
              <a:t> print(li1[-1]) #prints the last item from the list.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len</a:t>
            </a:r>
            <a:r>
              <a:rPr lang="en-US" dirty="0"/>
              <a:t>(li1)) #prints the length of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74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12-30EA-4373-9709-7DD3A4ED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B327E40-2834-4443-AD4E-3C71BB9EF89F}"/>
              </a:ext>
            </a:extLst>
          </p:cNvPr>
          <p:cNvSpPr/>
          <p:nvPr/>
        </p:nvSpPr>
        <p:spPr>
          <a:xfrm>
            <a:off x="2636668" y="1908699"/>
            <a:ext cx="5060272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US" dirty="0"/>
              <a:t>l1[1]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“a”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AD8E39-16D9-4868-9998-4CCB33AC42CF}"/>
              </a:ext>
            </a:extLst>
          </p:cNvPr>
          <p:cNvSpPr/>
          <p:nvPr/>
        </p:nvSpPr>
        <p:spPr>
          <a:xfrm>
            <a:off x="2734322" y="4101483"/>
            <a:ext cx="5060272" cy="13937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L1=[1,”a”,2,”b”,3,”c”]</a:t>
            </a:r>
          </a:p>
          <a:p>
            <a:pPr algn="ctr"/>
            <a:r>
              <a:rPr lang="en-US" dirty="0"/>
              <a:t>L1[2:5]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[2,’b’,3]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06A0-896C-44FD-A9CE-AF256B7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List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FB05C-8974-4C58-9F61-EFE8079E5828}"/>
              </a:ext>
            </a:extLst>
          </p:cNvPr>
          <p:cNvSpPr txBox="1"/>
          <p:nvPr/>
        </p:nvSpPr>
        <p:spPr>
          <a:xfrm>
            <a:off x="1349421" y="1871771"/>
            <a:ext cx="335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element at 0</a:t>
            </a:r>
            <a:r>
              <a:rPr lang="en-US" baseline="30000" dirty="0"/>
              <a:t>th</a:t>
            </a:r>
            <a:r>
              <a:rPr lang="en-US" dirty="0"/>
              <a:t> index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8F3DA89-73BA-4D50-BA28-F156FC541B25}"/>
              </a:ext>
            </a:extLst>
          </p:cNvPr>
          <p:cNvSpPr/>
          <p:nvPr/>
        </p:nvSpPr>
        <p:spPr>
          <a:xfrm>
            <a:off x="958788" y="2336246"/>
            <a:ext cx="413699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US" dirty="0"/>
              <a:t> l1[0]=100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[100,’a’,2,’b’,3,’c’]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3DD1B-DE44-4430-8C26-F5EE3B7B6B37}"/>
              </a:ext>
            </a:extLst>
          </p:cNvPr>
          <p:cNvSpPr txBox="1"/>
          <p:nvPr/>
        </p:nvSpPr>
        <p:spPr>
          <a:xfrm>
            <a:off x="6791417" y="1337694"/>
            <a:ext cx="26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the last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A0CEEBB-A3B1-4017-91A8-143EFA95FE47}"/>
              </a:ext>
            </a:extLst>
          </p:cNvPr>
          <p:cNvSpPr/>
          <p:nvPr/>
        </p:nvSpPr>
        <p:spPr>
          <a:xfrm>
            <a:off x="6551720" y="1776951"/>
            <a:ext cx="4030462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US" dirty="0"/>
              <a:t> l1.pop()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[1,’a’,2,’b’,3]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BCE06-E628-45C7-ABF2-E126F49D814D}"/>
              </a:ext>
            </a:extLst>
          </p:cNvPr>
          <p:cNvSpPr txBox="1"/>
          <p:nvPr/>
        </p:nvSpPr>
        <p:spPr>
          <a:xfrm>
            <a:off x="1784412" y="4403324"/>
            <a:ext cx="265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Appending a new element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7C19F40-A6AC-4A2B-801D-5AD4C8D0130C}"/>
              </a:ext>
            </a:extLst>
          </p:cNvPr>
          <p:cNvSpPr/>
          <p:nvPr/>
        </p:nvSpPr>
        <p:spPr>
          <a:xfrm>
            <a:off x="1109709" y="4838330"/>
            <a:ext cx="4136994" cy="15125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IN" dirty="0"/>
              <a:t> l1.append(“</a:t>
            </a:r>
            <a:r>
              <a:rPr lang="en-IN" dirty="0" err="1"/>
              <a:t>sparta</a:t>
            </a:r>
            <a:r>
              <a:rPr lang="en-IN" dirty="0"/>
              <a:t>”)</a:t>
            </a:r>
          </a:p>
          <a:p>
            <a:pPr algn="ctr"/>
            <a:r>
              <a:rPr lang="en-IN" dirty="0"/>
              <a:t> print(l1)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Output</a:t>
            </a:r>
            <a:r>
              <a:rPr lang="en-IN" dirty="0"/>
              <a:t>: [1,’a’,2,’b’,3,’c’,”sparta”]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FFA6B54-212B-489B-A722-D76E4D114E5A}"/>
              </a:ext>
            </a:extLst>
          </p:cNvPr>
          <p:cNvSpPr/>
          <p:nvPr/>
        </p:nvSpPr>
        <p:spPr>
          <a:xfrm>
            <a:off x="6551720" y="3260154"/>
            <a:ext cx="4030462" cy="15781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l1=[“Hello”,2,3,2,’world’,2]</a:t>
            </a:r>
          </a:p>
          <a:p>
            <a:pPr algn="ctr"/>
            <a:r>
              <a:rPr lang="en-US" dirty="0"/>
              <a:t> l1.remove(2)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[“Hello”,3,2,’world’,2]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A3416BC-9019-4A27-A8B9-DB0B982D367A}"/>
              </a:ext>
            </a:extLst>
          </p:cNvPr>
          <p:cNvSpPr/>
          <p:nvPr/>
        </p:nvSpPr>
        <p:spPr>
          <a:xfrm>
            <a:off x="6551720" y="5072448"/>
            <a:ext cx="3950563" cy="142042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l1=[“Hello”,2,3,2,’world’,2]</a:t>
            </a:r>
          </a:p>
          <a:p>
            <a:pPr algn="ctr"/>
            <a:r>
              <a:rPr lang="en-US" dirty="0"/>
              <a:t> del(l1[5])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[“Hello”,2,3,2,’world’]</a:t>
            </a:r>
          </a:p>
        </p:txBody>
      </p:sp>
    </p:spTree>
    <p:extLst>
      <p:ext uri="{BB962C8B-B14F-4D97-AF65-F5344CB8AC3E}">
        <p14:creationId xmlns:p14="http://schemas.microsoft.com/office/powerpoint/2010/main" val="29334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FA748-6999-4C57-B49E-77DB170E0BBA}"/>
              </a:ext>
            </a:extLst>
          </p:cNvPr>
          <p:cNvSpPr txBox="1"/>
          <p:nvPr/>
        </p:nvSpPr>
        <p:spPr>
          <a:xfrm>
            <a:off x="1623107" y="1377370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Reversing elements of a list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1C3E0E5-C82D-4DEB-9A4E-FF1830A30BB4}"/>
              </a:ext>
            </a:extLst>
          </p:cNvPr>
          <p:cNvSpPr/>
          <p:nvPr/>
        </p:nvSpPr>
        <p:spPr>
          <a:xfrm>
            <a:off x="1216241" y="1850993"/>
            <a:ext cx="3852909" cy="121624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IN" dirty="0"/>
              <a:t> l1.reverse()</a:t>
            </a:r>
          </a:p>
          <a:p>
            <a:pPr algn="ctr"/>
            <a:r>
              <a:rPr lang="en-IN" dirty="0"/>
              <a:t> print(l1)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Output</a:t>
            </a:r>
            <a:r>
              <a:rPr lang="en-IN" dirty="0"/>
              <a:t>: [‘c’,3,’b’,2,’a’,1]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28EDB-67BD-4625-8FC7-708B56A5F0CE}"/>
              </a:ext>
            </a:extLst>
          </p:cNvPr>
          <p:cNvSpPr txBox="1"/>
          <p:nvPr/>
        </p:nvSpPr>
        <p:spPr>
          <a:xfrm>
            <a:off x="7827504" y="1290708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 a list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18BE5F7-FA53-4E91-BC69-EF278918F02F}"/>
              </a:ext>
            </a:extLst>
          </p:cNvPr>
          <p:cNvSpPr/>
          <p:nvPr/>
        </p:nvSpPr>
        <p:spPr>
          <a:xfrm>
            <a:off x="6498455" y="1741671"/>
            <a:ext cx="4820575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</a:t>
            </a:r>
            <a:r>
              <a:rPr lang="en-US" dirty="0" err="1"/>
              <a:t>mango”,”banana”,”guava”,”apple</a:t>
            </a:r>
            <a:r>
              <a:rPr lang="en-US" dirty="0"/>
              <a:t>”]</a:t>
            </a:r>
          </a:p>
          <a:p>
            <a:pPr algn="ctr"/>
            <a:r>
              <a:rPr lang="en-US" dirty="0"/>
              <a:t> l1.sort()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</a:t>
            </a:r>
            <a:r>
              <a:rPr lang="en-US" dirty="0" err="1"/>
              <a:t>apple”,”banana”,”guava”,”mango</a:t>
            </a:r>
            <a:r>
              <a:rPr lang="en-US" dirty="0"/>
              <a:t>”]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99DA-E5E0-4ECB-8558-45E7E210E838}"/>
              </a:ext>
            </a:extLst>
          </p:cNvPr>
          <p:cNvSpPr txBox="1"/>
          <p:nvPr/>
        </p:nvSpPr>
        <p:spPr>
          <a:xfrm>
            <a:off x="1600392" y="3722449"/>
            <a:ext cx="369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Inserting element at a specified index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DE4BB5E-BA95-4C29-BFCC-618A7F13B5D5}"/>
              </a:ext>
            </a:extLst>
          </p:cNvPr>
          <p:cNvSpPr/>
          <p:nvPr/>
        </p:nvSpPr>
        <p:spPr>
          <a:xfrm>
            <a:off x="1216241" y="4258608"/>
            <a:ext cx="4465468" cy="14914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l1=[1,”a”,2,”b”,3,”c”]</a:t>
            </a:r>
          </a:p>
          <a:p>
            <a:pPr algn="ctr"/>
            <a:r>
              <a:rPr lang="en-US" dirty="0"/>
              <a:t> l1.insert(1,”sparta”)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[1,”sparta”,’a’,2,’b’,3,’c’]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51DB2-C0F7-46CA-928E-FB2C31B4C2DC}"/>
              </a:ext>
            </a:extLst>
          </p:cNvPr>
          <p:cNvSpPr txBox="1"/>
          <p:nvPr/>
        </p:nvSpPr>
        <p:spPr>
          <a:xfrm>
            <a:off x="7554897" y="3722449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Appending multiple elements to a list</a:t>
            </a:r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E6DF2DD-72C0-45D6-B072-6DF1FB2A86CF}"/>
              </a:ext>
            </a:extLst>
          </p:cNvPr>
          <p:cNvSpPr/>
          <p:nvPr/>
        </p:nvSpPr>
        <p:spPr>
          <a:xfrm>
            <a:off x="6684885" y="4178709"/>
            <a:ext cx="4820575" cy="14914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l1=[1,2,3]</a:t>
            </a:r>
          </a:p>
          <a:p>
            <a:pPr algn="ctr"/>
            <a:r>
              <a:rPr lang="en-US" dirty="0"/>
              <a:t> l1.extend([4,5,6])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[1,2,3,4,5,6]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3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3900-9D2B-4023-86CC-B0F8C595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Basic Operations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50405-8704-477B-BB3C-24109692DCDB}"/>
              </a:ext>
            </a:extLst>
          </p:cNvPr>
          <p:cNvSpPr txBox="1"/>
          <p:nvPr/>
        </p:nvSpPr>
        <p:spPr>
          <a:xfrm>
            <a:off x="1260629" y="189094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Concatenating lists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2981D4F-91DC-4014-8927-D1D8B8C7E648}"/>
              </a:ext>
            </a:extLst>
          </p:cNvPr>
          <p:cNvSpPr/>
          <p:nvPr/>
        </p:nvSpPr>
        <p:spPr>
          <a:xfrm>
            <a:off x="1233996" y="2423604"/>
            <a:ext cx="4296792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l1=[1,2,3]</a:t>
            </a:r>
          </a:p>
          <a:p>
            <a:pPr algn="ctr"/>
            <a:r>
              <a:rPr lang="en-US" dirty="0"/>
              <a:t> l2=[“</a:t>
            </a:r>
            <a:r>
              <a:rPr lang="en-US" dirty="0" err="1"/>
              <a:t>a”,”b”,”c</a:t>
            </a:r>
            <a:r>
              <a:rPr lang="en-US" dirty="0"/>
              <a:t>”]</a:t>
            </a:r>
          </a:p>
          <a:p>
            <a:pPr algn="ctr"/>
            <a:r>
              <a:rPr lang="en-US" dirty="0"/>
              <a:t> l1+l2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[1,2,3,’a’,’b’,’c’]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58DC-71F2-47A1-8687-DC9B8BE8FF03}"/>
              </a:ext>
            </a:extLst>
          </p:cNvPr>
          <p:cNvSpPr txBox="1"/>
          <p:nvPr/>
        </p:nvSpPr>
        <p:spPr>
          <a:xfrm>
            <a:off x="1349406" y="4305670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elements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8D65E2A-B8F0-41C2-A411-03F1DD400984}"/>
              </a:ext>
            </a:extLst>
          </p:cNvPr>
          <p:cNvSpPr/>
          <p:nvPr/>
        </p:nvSpPr>
        <p:spPr>
          <a:xfrm>
            <a:off x="1340528" y="4882718"/>
            <a:ext cx="4190260" cy="150920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l1=[1,’a’,True]</a:t>
            </a:r>
          </a:p>
          <a:p>
            <a:pPr algn="ctr"/>
            <a:r>
              <a:rPr lang="en-US" dirty="0"/>
              <a:t> l1*3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[1,’a’,True,1,’a’,True,1,’a’,True]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AF60B-EE5F-4D5F-AC28-89898A526038}"/>
              </a:ext>
            </a:extLst>
          </p:cNvPr>
          <p:cNvSpPr txBox="1"/>
          <p:nvPr/>
        </p:nvSpPr>
        <p:spPr>
          <a:xfrm>
            <a:off x="7386222" y="1890944"/>
            <a:ext cx="23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Sorted() function in list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1B22DC6-B749-468C-AE0C-6679DFBF922B}"/>
              </a:ext>
            </a:extLst>
          </p:cNvPr>
          <p:cNvSpPr/>
          <p:nvPr/>
        </p:nvSpPr>
        <p:spPr>
          <a:xfrm>
            <a:off x="6631619" y="2423604"/>
            <a:ext cx="4474346" cy="16547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l2=[23,1,0,45,-1]</a:t>
            </a:r>
          </a:p>
          <a:p>
            <a:pPr algn="ctr"/>
            <a:r>
              <a:rPr lang="en-US" dirty="0"/>
              <a:t> print(sorted(l2))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[-1,0,1,23,45]</a:t>
            </a:r>
          </a:p>
          <a:p>
            <a:pPr algn="ctr"/>
            <a:r>
              <a:rPr lang="en-US" dirty="0"/>
              <a:t>[23,1,0,45,-1]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CF21-B444-4AFD-B165-8276FAABB05B}"/>
              </a:ext>
            </a:extLst>
          </p:cNvPr>
          <p:cNvSpPr txBox="1"/>
          <p:nvPr/>
        </p:nvSpPr>
        <p:spPr>
          <a:xfrm>
            <a:off x="7909773" y="4305670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Reassigning a list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EA7C32C-11AF-4D9A-AFDB-9A15646D42EC}"/>
              </a:ext>
            </a:extLst>
          </p:cNvPr>
          <p:cNvSpPr/>
          <p:nvPr/>
        </p:nvSpPr>
        <p:spPr>
          <a:xfrm>
            <a:off x="6728534" y="4740675"/>
            <a:ext cx="4625266" cy="179329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l2=[23,1,0,45,-1]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/>
              <a:t>L2[2]=56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[23,1,0,45,-1]</a:t>
            </a:r>
          </a:p>
          <a:p>
            <a:pPr algn="ctr"/>
            <a:r>
              <a:rPr lang="en-US" dirty="0"/>
              <a:t>[23,1,56,45,-1]</a:t>
            </a:r>
          </a:p>
        </p:txBody>
      </p:sp>
    </p:spTree>
    <p:extLst>
      <p:ext uri="{BB962C8B-B14F-4D97-AF65-F5344CB8AC3E}">
        <p14:creationId xmlns:p14="http://schemas.microsoft.com/office/powerpoint/2010/main" val="12107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9AC91-27DB-4565-9D50-A0C14E95DAA9}"/>
              </a:ext>
            </a:extLst>
          </p:cNvPr>
          <p:cNvSpPr txBox="1"/>
          <p:nvPr/>
        </p:nvSpPr>
        <p:spPr>
          <a:xfrm>
            <a:off x="1100830" y="1322772"/>
            <a:ext cx="484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an existence of an element in the list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EA75C6B-CE77-44F1-AC8E-A5DE4A3D5DD9}"/>
              </a:ext>
            </a:extLst>
          </p:cNvPr>
          <p:cNvSpPr/>
          <p:nvPr/>
        </p:nvSpPr>
        <p:spPr>
          <a:xfrm>
            <a:off x="1287407" y="1882065"/>
            <a:ext cx="4474201" cy="41813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list1=[“</a:t>
            </a:r>
            <a:r>
              <a:rPr lang="en-US" dirty="0" err="1"/>
              <a:t>Chennai”,”Goa”,”Mumbai</a:t>
            </a:r>
            <a:r>
              <a:rPr lang="en-US" dirty="0"/>
              <a:t>”]</a:t>
            </a:r>
          </a:p>
          <a:p>
            <a:r>
              <a:rPr lang="en-US" dirty="0"/>
              <a:t> ‘Bangalore’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</a:p>
          <a:p>
            <a:endParaRPr lang="en-US" dirty="0"/>
          </a:p>
          <a:p>
            <a:r>
              <a:rPr lang="en-US" dirty="0"/>
              <a:t>‘Goa’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True</a:t>
            </a:r>
          </a:p>
          <a:p>
            <a:endParaRPr lang="en-US" dirty="0"/>
          </a:p>
          <a:p>
            <a:r>
              <a:rPr lang="en-US" dirty="0"/>
              <a:t>‘Bangalore’ not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True</a:t>
            </a:r>
          </a:p>
          <a:p>
            <a:endParaRPr lang="en-US" dirty="0"/>
          </a:p>
          <a:p>
            <a:r>
              <a:rPr lang="en-US" dirty="0"/>
              <a:t>‘Goa’ not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BA85F-DAE4-4258-9A65-DAC365EAE9B7}"/>
              </a:ext>
            </a:extLst>
          </p:cNvPr>
          <p:cNvSpPr txBox="1"/>
          <p:nvPr/>
        </p:nvSpPr>
        <p:spPr>
          <a:xfrm>
            <a:off x="6418555" y="1322772"/>
            <a:ext cx="526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minimum and maximum values in the list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393BBCC-8910-4817-87E5-66CFE03A94AA}"/>
              </a:ext>
            </a:extLst>
          </p:cNvPr>
          <p:cNvSpPr/>
          <p:nvPr/>
        </p:nvSpPr>
        <p:spPr>
          <a:xfrm>
            <a:off x="6560598" y="1882065"/>
            <a:ext cx="3249227" cy="26633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l1=[1,2,3]</a:t>
            </a:r>
          </a:p>
          <a:p>
            <a:endParaRPr lang="en-US" dirty="0"/>
          </a:p>
          <a:p>
            <a:r>
              <a:rPr lang="en-US" dirty="0"/>
              <a:t> print(max(l1))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3</a:t>
            </a:r>
          </a:p>
          <a:p>
            <a:endParaRPr lang="en-US" dirty="0"/>
          </a:p>
          <a:p>
            <a:r>
              <a:rPr lang="en-US" dirty="0"/>
              <a:t> print(min(l1))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806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List Data Structure</vt:lpstr>
      <vt:lpstr>List in Python</vt:lpstr>
      <vt:lpstr>Example:</vt:lpstr>
      <vt:lpstr>Extracting Individual Elements</vt:lpstr>
      <vt:lpstr>Modifying a List</vt:lpstr>
      <vt:lpstr>PowerPoint Presentation</vt:lpstr>
      <vt:lpstr>List Basic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14</cp:revision>
  <dcterms:created xsi:type="dcterms:W3CDTF">2020-11-10T06:05:44Z</dcterms:created>
  <dcterms:modified xsi:type="dcterms:W3CDTF">2020-11-17T13:46:17Z</dcterms:modified>
</cp:coreProperties>
</file>