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9B90-7F0F-4181-9249-10481E9FB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C164B-DA29-47E9-A0D7-A7F02D14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E5AC-F0C2-433B-8E25-4A6883D9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39C7-A660-41E7-8628-7CED5515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505F-D199-4E21-B5BA-33ADC99F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5D73-1D9F-4A1A-A794-152829D7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9A105-705F-45DB-AE3C-1589D5624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381D-5AA8-465A-882D-113780D5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56A2-21D4-4F4A-92C0-EA3F4DD7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81F1-B06C-4AB6-BAE8-C118514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6B226-586D-436C-AA2A-BDBE93E8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22C8-E89E-4B5C-8F50-2FC8952B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400A-C23A-4FCE-BAC7-6EF4BDB8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400C-C44D-4CA1-86BD-DC454FB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8DB2-999C-49CA-AA1A-E9AE146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431-FEEF-41F6-AB7C-9F9B390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A7F6-C7F3-4ABA-A76C-44A40F3A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74DB-D983-4102-8277-5B1A938C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07E9-D1B5-4F93-B1D4-47D06991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F85-24B1-4C46-9E22-3A2B58E5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0B6C-CB96-416A-B5B7-85E64488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51A-79F2-4F0E-B809-322850E4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E29D-37A2-4F18-B74D-AF01DAB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5A2B-309E-459D-B8DB-0FA4CFB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39CE-1ADC-4D38-AC0D-37B58968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4C6F-0635-4736-86ED-F740C31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EA30-5FB1-4573-A8A8-0171EC670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18C7-4142-4113-8D47-61C7F478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8C76-BDF9-4E3D-922C-C937817E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8573-D2CB-4B42-B681-7185B7C6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8754-EB92-4BEB-8D2C-8DC9102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11E7-DDFC-440D-882A-878CD96B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EE9A-799E-4724-9646-9E080028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5EBF-AFA1-4F53-8511-4301976C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0242D-3F89-485B-9946-73D84A2C8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5650A-0984-407A-90C7-B1EA7079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970B0-0FA9-4E40-9550-45D30D05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7AB0D-F43F-4519-9290-93CB9AE3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92EAB-3ED2-4AE0-84F3-9574081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3665-CE92-41DF-B7FE-2A3BFCE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8127-41D2-492C-8F1E-5058F8E6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6911-6989-4287-A8EE-1AF9426A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419C4-7D42-48C9-9B65-661BA702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FF970-8D98-4959-B8C0-C14F582C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00715-0458-4E54-A33B-507639D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1102-B74B-41F6-B763-79DDB973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4272-B249-42C8-ACF8-59F6D14B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F48A-EAC1-468C-AA96-056DF374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11BF-DA03-4958-AD98-A0817853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5D36-C51D-4606-87DA-1EFE0D1F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63D6-4302-498A-A2E6-0412AD95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87EC-E70A-4D34-B3B9-4119292F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F1AE-F497-407B-88A8-B33461D2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86F74-F4D5-4C5A-8849-F233D26C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6FA4-3A38-4890-B87A-3AA41E91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726E1-B283-43E8-A5F9-02170713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7CD4-31A2-4259-B412-FD52A9BB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E078-939C-4681-B137-BD0A378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7EFC0-3544-4671-B49E-2D24FFB0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8217-9D91-4F7D-ACBC-D9A960EA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589A-D614-4860-A8BF-AFFA024FD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5D24-FE98-430F-896D-0EED682EE6F8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8E5B-E672-4393-A35C-2EBB4C3E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FBB2-7554-485B-8884-8E0FB72B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E764-22F9-4E62-8A97-B8D1CBF00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217" y="527560"/>
            <a:ext cx="7992862" cy="6354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Looping Statements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139715-0E77-476C-BEDD-68690B6E3DCA}"/>
              </a:ext>
            </a:extLst>
          </p:cNvPr>
          <p:cNvSpPr/>
          <p:nvPr/>
        </p:nvSpPr>
        <p:spPr>
          <a:xfrm>
            <a:off x="2689934" y="1482571"/>
            <a:ext cx="6516210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Looping statements are used to repeat a task multiple times.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AFDD7-3EED-4157-A0EA-50BCD1D8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3308689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EFACA68-D29F-449D-957C-3636CD4A27F1}"/>
              </a:ext>
            </a:extLst>
          </p:cNvPr>
          <p:cNvSpPr/>
          <p:nvPr/>
        </p:nvSpPr>
        <p:spPr>
          <a:xfrm>
            <a:off x="2937260" y="2258988"/>
            <a:ext cx="3539997" cy="1802167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Keep filling this  bucket with a mug of water </a:t>
            </a:r>
            <a:r>
              <a:rPr lang="en-US" b="1" dirty="0"/>
              <a:t>while</a:t>
            </a:r>
            <a:r>
              <a:rPr lang="en-US" dirty="0"/>
              <a:t> it is not full.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A67CCF-5080-4070-9A46-FCD1C790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40" y="3901357"/>
            <a:ext cx="2171700" cy="2105025"/>
          </a:xfrm>
          <a:prstGeom prst="rect">
            <a:avLst/>
          </a:prstGeom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1D165ECE-F405-47D7-8976-804D5F0BA746}"/>
              </a:ext>
            </a:extLst>
          </p:cNvPr>
          <p:cNvSpPr/>
          <p:nvPr/>
        </p:nvSpPr>
        <p:spPr>
          <a:xfrm rot="18774285">
            <a:off x="7815846" y="3008080"/>
            <a:ext cx="706088" cy="755217"/>
          </a:xfrm>
          <a:prstGeom prst="teardrop">
            <a:avLst>
              <a:gd name="adj" fmla="val 13365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1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588-3B8E-4AA9-A20D-CE769F8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311859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with </a:t>
            </a:r>
            <a:r>
              <a:rPr lang="en-US" dirty="0" err="1"/>
              <a:t>List,Tuple,Dictionary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43D4-58BD-4F46-AB83-EB45A7B6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10" y="994300"/>
            <a:ext cx="10403889" cy="57260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A=[0,1,2,3,4,5]  #List</a:t>
            </a:r>
          </a:p>
          <a:p>
            <a:pPr marL="0" indent="0">
              <a:buNone/>
            </a:pPr>
            <a:r>
              <a:rPr lang="en-US" dirty="0"/>
              <a:t>B=(0,1,2,3,4,5)   #Tuple</a:t>
            </a:r>
          </a:p>
          <a:p>
            <a:pPr marL="0" indent="0">
              <a:buNone/>
            </a:pPr>
            <a:r>
              <a:rPr lang="en-US" dirty="0"/>
              <a:t>C={0,1,2,3,4,5}   #Set</a:t>
            </a:r>
          </a:p>
          <a:p>
            <a:pPr marL="0" indent="0">
              <a:buNone/>
            </a:pPr>
            <a:r>
              <a:rPr lang="en-US" dirty="0"/>
              <a:t>D=‘012345’   #String</a:t>
            </a:r>
          </a:p>
          <a:p>
            <a:pPr marL="0" indent="0">
              <a:buNone/>
            </a:pPr>
            <a:r>
              <a:rPr lang="en-US" dirty="0"/>
              <a:t>E={“name”:”Tom”,”age”:56}  #Dictionary</a:t>
            </a:r>
          </a:p>
          <a:p>
            <a:pPr marL="0" indent="0">
              <a:buNone/>
            </a:pPr>
            <a:r>
              <a:rPr lang="en-US" dirty="0"/>
              <a:t>#To access values from </a:t>
            </a:r>
            <a:r>
              <a:rPr lang="en-US" dirty="0" err="1"/>
              <a:t>list,Tuple,Set,String</a:t>
            </a:r>
            <a:r>
              <a:rPr lang="en-US" dirty="0"/>
              <a:t> &amp; Dictionary</a:t>
            </a:r>
          </a:p>
          <a:p>
            <a:pPr marL="0" indent="0">
              <a:buNone/>
            </a:pPr>
            <a:r>
              <a:rPr lang="en-US" dirty="0"/>
              <a:t> for x in C: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x in D: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x in </a:t>
            </a:r>
            <a:r>
              <a:rPr lang="en-US" dirty="0" err="1"/>
              <a:t>E.keys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print(x)</a:t>
            </a:r>
          </a:p>
          <a:p>
            <a:pPr marL="0" indent="0">
              <a:buNone/>
            </a:pPr>
            <a:r>
              <a:rPr lang="en-US" dirty="0"/>
              <a:t> for x in </a:t>
            </a:r>
            <a:r>
              <a:rPr lang="en-US" dirty="0" err="1"/>
              <a:t>E.values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E.items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print(key,’ ‘,value)</a:t>
            </a:r>
          </a:p>
          <a:p>
            <a:pPr marL="0" indent="0">
              <a:buNone/>
            </a:pPr>
            <a:r>
              <a:rPr lang="en-US" dirty="0"/>
              <a:t> for x in range(6):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3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AD4-FCE9-478B-B409-31148182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0215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228F06-BB3A-4EE3-B71F-5FD23EA3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l1=[“</a:t>
            </a:r>
            <a:r>
              <a:rPr lang="en-US" dirty="0" err="1"/>
              <a:t>mango”,”apple”,”grapes”,”orange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l1: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for name in [“Juhi”,”</a:t>
            </a:r>
            <a:r>
              <a:rPr lang="en-US" dirty="0" err="1"/>
              <a:t>Pakhi</a:t>
            </a:r>
            <a:r>
              <a:rPr lang="en-US" dirty="0"/>
              <a:t>”,”Sai”]:</a:t>
            </a:r>
          </a:p>
          <a:p>
            <a:pPr marL="0" indent="0">
              <a:buNone/>
            </a:pPr>
            <a:r>
              <a:rPr lang="en-US" dirty="0"/>
              <a:t>       invite=“Hi” +name+”, Please come to my party on Saturday”</a:t>
            </a:r>
          </a:p>
          <a:p>
            <a:pPr marL="0" indent="0">
              <a:buNone/>
            </a:pPr>
            <a:r>
              <a:rPr lang="en-US" dirty="0"/>
              <a:t>        print(invite)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A89166-3541-4951-8AFE-92735C587C13}"/>
              </a:ext>
            </a:extLst>
          </p:cNvPr>
          <p:cNvCxnSpPr/>
          <p:nvPr/>
        </p:nvCxnSpPr>
        <p:spPr>
          <a:xfrm>
            <a:off x="949911" y="3231472"/>
            <a:ext cx="87888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37F6-ED8B-45C8-BFC9-A44BAC6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1C73-5B09-452A-9404-7F9C6416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l1=[“</a:t>
            </a:r>
            <a:r>
              <a:rPr lang="en-US" dirty="0" err="1"/>
              <a:t>orange”,”black”,”white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l2=[“</a:t>
            </a:r>
            <a:r>
              <a:rPr lang="en-US" dirty="0" err="1"/>
              <a:t>chair”,”book”,”laptop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#outer for loop</a:t>
            </a:r>
          </a:p>
          <a:p>
            <a:pPr marL="0" indent="0">
              <a:buNone/>
            </a:pPr>
            <a:r>
              <a:rPr lang="en-US" dirty="0"/>
              <a:t> for  i in l1:</a:t>
            </a:r>
          </a:p>
          <a:p>
            <a:pPr marL="0" indent="0">
              <a:buNone/>
            </a:pPr>
            <a:r>
              <a:rPr lang="en-US" dirty="0"/>
              <a:t>     for j in l2:</a:t>
            </a:r>
          </a:p>
          <a:p>
            <a:pPr marL="0" indent="0">
              <a:buNone/>
            </a:pPr>
            <a:r>
              <a:rPr lang="en-US" dirty="0"/>
              <a:t>         print(</a:t>
            </a:r>
            <a:r>
              <a:rPr lang="en-US" dirty="0" err="1"/>
              <a:t>i,j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76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7E38-D0C8-4CD8-AF1C-905F8859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579703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FD6A-FBAA-487F-A017-59A7C264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#count the nos. between 555 and 1111 which are divisible by 7. 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=[]</a:t>
            </a:r>
          </a:p>
          <a:p>
            <a:pPr marL="0" indent="0">
              <a:buNone/>
            </a:pPr>
            <a:r>
              <a:rPr lang="en-US" dirty="0"/>
              <a:t> for x in range(555,1111):</a:t>
            </a:r>
          </a:p>
          <a:p>
            <a:pPr marL="0" indent="0">
              <a:buNone/>
            </a:pPr>
            <a:r>
              <a:rPr lang="en-US" dirty="0"/>
              <a:t>        if(x%7 == 0):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lst.append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    print(“Finished”)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2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DBDE-5B27-4BB5-8F76-BBDCC5C4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break and continue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D14-99B6-4F79-9217-9FC0724E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406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#Example-break stmt. </a:t>
            </a:r>
          </a:p>
          <a:p>
            <a:pPr marL="0" indent="0">
              <a:buNone/>
            </a:pPr>
            <a:r>
              <a:rPr lang="en-US" dirty="0"/>
              <a:t>a=[0,1,2,3,4,5]</a:t>
            </a:r>
          </a:p>
          <a:p>
            <a:pPr marL="0" indent="0">
              <a:buNone/>
            </a:pPr>
            <a:r>
              <a:rPr lang="en-US" dirty="0"/>
              <a:t> for x in a:</a:t>
            </a:r>
          </a:p>
          <a:p>
            <a:pPr marL="0" indent="0">
              <a:buNone/>
            </a:pPr>
            <a:r>
              <a:rPr lang="en-US" dirty="0"/>
              <a:t>       if x==3: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#Example-continue stmt.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 while </a:t>
            </a:r>
            <a:r>
              <a:rPr lang="en-US" dirty="0" err="1"/>
              <a:t>i</a:t>
            </a:r>
            <a:r>
              <a:rPr lang="en-US" dirty="0"/>
              <a:t>&lt;5: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i</a:t>
            </a:r>
            <a:r>
              <a:rPr lang="en-US" dirty="0"/>
              <a:t>==4: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continue</a:t>
            </a:r>
          </a:p>
          <a:p>
            <a:pPr marL="0" indent="0">
              <a:buNone/>
            </a:pPr>
            <a:r>
              <a:rPr lang="en-US" dirty="0"/>
              <a:t>      print(x)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90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0D91F-1673-4A9B-BDBF-F3CCD0F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1" y="3044579"/>
            <a:ext cx="1838325" cy="24955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7B6560D-8CB3-4C4C-9345-A01CEA5AB5E1}"/>
              </a:ext>
            </a:extLst>
          </p:cNvPr>
          <p:cNvSpPr/>
          <p:nvPr/>
        </p:nvSpPr>
        <p:spPr>
          <a:xfrm>
            <a:off x="2731363" y="1482572"/>
            <a:ext cx="3435659" cy="174002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Keep </a:t>
            </a:r>
            <a:r>
              <a:rPr lang="en-US" b="1" dirty="0"/>
              <a:t>repeating</a:t>
            </a:r>
            <a:r>
              <a:rPr lang="en-US" dirty="0"/>
              <a:t> the song until you close the app!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80DDB-51C2-43E5-A31F-27F8C2D0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2645175"/>
            <a:ext cx="2361090" cy="23610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89465E-1490-42E9-9C15-DA772CEAFD6D}"/>
              </a:ext>
            </a:extLst>
          </p:cNvPr>
          <p:cNvSpPr/>
          <p:nvPr/>
        </p:nvSpPr>
        <p:spPr>
          <a:xfrm>
            <a:off x="933634" y="625877"/>
            <a:ext cx="3595457" cy="41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Looping Statements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92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80E06D-11F5-4CB4-AA9C-07DD3A8056F2}"/>
              </a:ext>
            </a:extLst>
          </p:cNvPr>
          <p:cNvSpPr/>
          <p:nvPr/>
        </p:nvSpPr>
        <p:spPr>
          <a:xfrm>
            <a:off x="838200" y="710214"/>
            <a:ext cx="4346359" cy="51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Looping Statements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09F32-E0FF-4870-AA54-A976BB8F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1" y="3044579"/>
            <a:ext cx="1838325" cy="249555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5F48166-7AEF-44A3-BBF5-CEF390E6F06F}"/>
              </a:ext>
            </a:extLst>
          </p:cNvPr>
          <p:cNvSpPr/>
          <p:nvPr/>
        </p:nvSpPr>
        <p:spPr>
          <a:xfrm>
            <a:off x="2500544" y="1518083"/>
            <a:ext cx="3435659" cy="174002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your salary  credited at the end of </a:t>
            </a:r>
            <a:r>
              <a:rPr lang="en-US" b="1" dirty="0"/>
              <a:t>each</a:t>
            </a:r>
            <a:r>
              <a:rPr lang="en-US" dirty="0"/>
              <a:t> month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38FC2-4B2C-4521-923E-94F02686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89" y="3044579"/>
            <a:ext cx="2369367" cy="24444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87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81E-79B7-4B9B-86DE-7DFB6DE6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CCFEB-B44C-4EDE-89FF-4B4D7ED42285}"/>
              </a:ext>
            </a:extLst>
          </p:cNvPr>
          <p:cNvCxnSpPr/>
          <p:nvPr/>
        </p:nvCxnSpPr>
        <p:spPr>
          <a:xfrm>
            <a:off x="2769833" y="1535837"/>
            <a:ext cx="0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D0189225-3646-4C8C-922B-F54CC38BD46A}"/>
              </a:ext>
            </a:extLst>
          </p:cNvPr>
          <p:cNvSpPr/>
          <p:nvPr/>
        </p:nvSpPr>
        <p:spPr>
          <a:xfrm>
            <a:off x="1533617" y="2290439"/>
            <a:ext cx="2472432" cy="15092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expression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6A005-829C-486A-97F8-8C7B5C708865}"/>
              </a:ext>
            </a:extLst>
          </p:cNvPr>
          <p:cNvSpPr txBox="1"/>
          <p:nvPr/>
        </p:nvSpPr>
        <p:spPr>
          <a:xfrm>
            <a:off x="3009530" y="1757779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while loop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AF644-0560-4EA3-AE35-A7B3F6AC54C3}"/>
              </a:ext>
            </a:extLst>
          </p:cNvPr>
          <p:cNvCxnSpPr>
            <a:stCxn id="6" idx="3"/>
          </p:cNvCxnSpPr>
          <p:nvPr/>
        </p:nvCxnSpPr>
        <p:spPr>
          <a:xfrm>
            <a:off x="4006049" y="3045041"/>
            <a:ext cx="565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3D8C-BF35-4A64-8AD2-976B28F1C863}"/>
              </a:ext>
            </a:extLst>
          </p:cNvPr>
          <p:cNvCxnSpPr/>
          <p:nvPr/>
        </p:nvCxnSpPr>
        <p:spPr>
          <a:xfrm>
            <a:off x="4572000" y="3045041"/>
            <a:ext cx="0" cy="146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6C21EC-5BAC-4C0E-B460-F7E8C39BEC55}"/>
              </a:ext>
            </a:extLst>
          </p:cNvPr>
          <p:cNvSpPr txBox="1"/>
          <p:nvPr/>
        </p:nvSpPr>
        <p:spPr>
          <a:xfrm>
            <a:off x="4728462" y="32492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802F0-8945-4955-9CE6-E98A9693EF57}"/>
              </a:ext>
            </a:extLst>
          </p:cNvPr>
          <p:cNvCxnSpPr>
            <a:stCxn id="6" idx="2"/>
          </p:cNvCxnSpPr>
          <p:nvPr/>
        </p:nvCxnSpPr>
        <p:spPr>
          <a:xfrm>
            <a:off x="2769833" y="3799643"/>
            <a:ext cx="0" cy="7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36CB3-35E0-4DA7-A507-67398C8A900A}"/>
              </a:ext>
            </a:extLst>
          </p:cNvPr>
          <p:cNvSpPr/>
          <p:nvPr/>
        </p:nvSpPr>
        <p:spPr>
          <a:xfrm>
            <a:off x="1729477" y="4509856"/>
            <a:ext cx="2139519" cy="73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of While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34D9F-D175-4826-882A-9CF80BCBAF6B}"/>
              </a:ext>
            </a:extLst>
          </p:cNvPr>
          <p:cNvCxnSpPr>
            <a:stCxn id="15" idx="1"/>
          </p:cNvCxnSpPr>
          <p:nvPr/>
        </p:nvCxnSpPr>
        <p:spPr>
          <a:xfrm flipH="1">
            <a:off x="967666" y="4876060"/>
            <a:ext cx="761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AEAD3-A65D-4BFB-9C07-2C8464105E7E}"/>
              </a:ext>
            </a:extLst>
          </p:cNvPr>
          <p:cNvCxnSpPr>
            <a:cxnSpLocks/>
          </p:cNvCxnSpPr>
          <p:nvPr/>
        </p:nvCxnSpPr>
        <p:spPr>
          <a:xfrm flipV="1">
            <a:off x="949911" y="3045041"/>
            <a:ext cx="0" cy="1831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3051D6-1B31-4354-9AFA-3E061708F86E}"/>
              </a:ext>
            </a:extLst>
          </p:cNvPr>
          <p:cNvCxnSpPr/>
          <p:nvPr/>
        </p:nvCxnSpPr>
        <p:spPr>
          <a:xfrm>
            <a:off x="967666" y="3045041"/>
            <a:ext cx="56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09A5A5-433F-454F-AABB-ED04B1E36785}"/>
              </a:ext>
            </a:extLst>
          </p:cNvPr>
          <p:cNvSpPr txBox="1"/>
          <p:nvPr/>
        </p:nvSpPr>
        <p:spPr>
          <a:xfrm>
            <a:off x="2799236" y="415318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9B967-F615-4739-99AC-575E379ACA98}"/>
              </a:ext>
            </a:extLst>
          </p:cNvPr>
          <p:cNvSpPr txBox="1"/>
          <p:nvPr/>
        </p:nvSpPr>
        <p:spPr>
          <a:xfrm>
            <a:off x="4006049" y="272686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48178C3A-CEB8-486E-AEAA-B7BE5B0DB606}"/>
              </a:ext>
            </a:extLst>
          </p:cNvPr>
          <p:cNvSpPr/>
          <p:nvPr/>
        </p:nvSpPr>
        <p:spPr>
          <a:xfrm rot="5400000" flipV="1">
            <a:off x="6945710" y="810543"/>
            <a:ext cx="479391" cy="1784413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E84818-B226-4798-A3B7-C83BB9FF1D2C}"/>
              </a:ext>
            </a:extLst>
          </p:cNvPr>
          <p:cNvSpPr txBox="1"/>
          <p:nvPr/>
        </p:nvSpPr>
        <p:spPr>
          <a:xfrm>
            <a:off x="6640497" y="1506022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02B429-F465-4E58-A720-5454B72FB114}"/>
              </a:ext>
            </a:extLst>
          </p:cNvPr>
          <p:cNvSpPr/>
          <p:nvPr/>
        </p:nvSpPr>
        <p:spPr>
          <a:xfrm>
            <a:off x="7496565" y="2290439"/>
            <a:ext cx="3857235" cy="1251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while</a:t>
            </a:r>
            <a:r>
              <a:rPr lang="en-US" dirty="0"/>
              <a:t> condition :</a:t>
            </a:r>
          </a:p>
          <a:p>
            <a:pPr algn="ctr"/>
            <a:r>
              <a:rPr lang="en-US" dirty="0"/>
              <a:t>                     Execute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0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5EC-C179-41FA-9E35-2C2F79C4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B0EA-985B-45C0-BE8A-F02FC66B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#Print first 10 numbers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 while (</a:t>
            </a:r>
            <a:r>
              <a:rPr lang="en-US" dirty="0" err="1"/>
              <a:t>i</a:t>
            </a:r>
            <a:r>
              <a:rPr lang="en-US" dirty="0"/>
              <a:t>&lt;=10):</a:t>
            </a:r>
          </a:p>
          <a:p>
            <a:pPr marL="0" indent="0">
              <a:buNone/>
            </a:pPr>
            <a:r>
              <a:rPr lang="en-US" dirty="0"/>
              <a:t>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=i+1 #or </a:t>
            </a:r>
            <a:r>
              <a:rPr lang="en-US" dirty="0" err="1"/>
              <a:t>i</a:t>
            </a:r>
            <a:r>
              <a:rPr lang="en-US" dirty="0"/>
              <a:t>+=1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DAB5-5EEA-4626-BEF6-72BD3ECA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0D8C-66E2-4938-893B-1D602526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#Print  multiplication table of 2.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 n=2</a:t>
            </a:r>
          </a:p>
          <a:p>
            <a:pPr marL="0" indent="0">
              <a:buNone/>
            </a:pPr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&lt;=10):</a:t>
            </a:r>
          </a:p>
          <a:p>
            <a:pPr marL="0" indent="0">
              <a:buNone/>
            </a:pPr>
            <a:r>
              <a:rPr lang="en-US" dirty="0"/>
              <a:t>         print(n , “*”, </a:t>
            </a:r>
            <a:r>
              <a:rPr lang="en-US" dirty="0" err="1"/>
              <a:t>i</a:t>
            </a:r>
            <a:r>
              <a:rPr lang="en-US" dirty="0"/>
              <a:t>, “=“,n*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10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204F-7B55-4F77-A5FA-D866C6A8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475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num=1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Print(“Enter a Number. Please Enter zero(0) to exit:”)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 num!=0:</a:t>
            </a:r>
          </a:p>
          <a:p>
            <a:pPr marL="0" indent="0">
              <a:buNone/>
            </a:pPr>
            <a:r>
              <a:rPr lang="en-US" dirty="0"/>
              <a:t>        num=int(input(“Number:?”)</a:t>
            </a:r>
          </a:p>
          <a:p>
            <a:pPr marL="0" indent="0">
              <a:buNone/>
            </a:pPr>
            <a:r>
              <a:rPr lang="en-US" dirty="0"/>
              <a:t>        sum=</a:t>
            </a:r>
            <a:r>
              <a:rPr lang="en-US" dirty="0" err="1"/>
              <a:t>sum+num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print(“Sum </a:t>
            </a:r>
            <a:r>
              <a:rPr lang="en-US" dirty="0" err="1"/>
              <a:t>is:”,sum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print(“Finished sum”)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97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1D2-D62C-415F-9A67-4A5EF4E3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 with List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5F80-3E77-4C1A-8D7F-B90B2091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#while with List</a:t>
            </a:r>
          </a:p>
          <a:p>
            <a:pPr marL="0" indent="0">
              <a:buNone/>
            </a:pPr>
            <a:r>
              <a:rPr lang="en-US" dirty="0"/>
              <a:t> l1=[1,2,3,4,5]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 while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</a:t>
            </a:r>
            <a:r>
              <a:rPr lang="en-US" dirty="0"/>
              <a:t>(l1):</a:t>
            </a:r>
          </a:p>
          <a:p>
            <a:pPr marL="0" indent="0">
              <a:buNone/>
            </a:pPr>
            <a:r>
              <a:rPr lang="en-US" dirty="0"/>
              <a:t>           l1[</a:t>
            </a:r>
            <a:r>
              <a:rPr lang="en-US" dirty="0" err="1"/>
              <a:t>i</a:t>
            </a:r>
            <a:r>
              <a:rPr lang="en-US" dirty="0"/>
              <a:t>]=l1[</a:t>
            </a:r>
            <a:r>
              <a:rPr lang="en-US" dirty="0" err="1"/>
              <a:t>i</a:t>
            </a:r>
            <a:r>
              <a:rPr lang="en-US" dirty="0"/>
              <a:t>]+100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1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629F-B9A6-4B31-A4B0-C0E9DD3B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69E54-83C0-4CD5-AB00-49B5191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42" y="3106722"/>
            <a:ext cx="1838325" cy="2495550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093F491-74C0-4DCA-8A0B-149C34ACFF3F}"/>
              </a:ext>
            </a:extLst>
          </p:cNvPr>
          <p:cNvSpPr/>
          <p:nvPr/>
        </p:nvSpPr>
        <p:spPr>
          <a:xfrm>
            <a:off x="2527178" y="2112885"/>
            <a:ext cx="3207798" cy="1455939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syntax of for loop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51C2E3-718B-4A18-A358-FBD8D784FAE7}"/>
              </a:ext>
            </a:extLst>
          </p:cNvPr>
          <p:cNvSpPr/>
          <p:nvPr/>
        </p:nvSpPr>
        <p:spPr>
          <a:xfrm>
            <a:off x="3524435" y="1255728"/>
            <a:ext cx="6365290" cy="58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loop is used to iterate over a sequence(</a:t>
            </a:r>
            <a:r>
              <a:rPr lang="en-US" dirty="0" err="1"/>
              <a:t>tuple,list,dictionary</a:t>
            </a:r>
            <a:r>
              <a:rPr lang="en-US" dirty="0"/>
              <a:t>..)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087B3F-1F12-4654-9755-79F9E10402B5}"/>
              </a:ext>
            </a:extLst>
          </p:cNvPr>
          <p:cNvSpPr/>
          <p:nvPr/>
        </p:nvSpPr>
        <p:spPr>
          <a:xfrm>
            <a:off x="6409679" y="3429000"/>
            <a:ext cx="3551068" cy="1125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 algn="ctr"/>
            <a:r>
              <a:rPr lang="en-US" dirty="0"/>
              <a:t> Body of for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33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Looping Statements</vt:lpstr>
      <vt:lpstr>PowerPoint Presentation</vt:lpstr>
      <vt:lpstr>PowerPoint Presentation</vt:lpstr>
      <vt:lpstr>While Loop</vt:lpstr>
      <vt:lpstr>Example:</vt:lpstr>
      <vt:lpstr>Example:</vt:lpstr>
      <vt:lpstr>PowerPoint Presentation</vt:lpstr>
      <vt:lpstr>While Loop with List</vt:lpstr>
      <vt:lpstr>For Loop</vt:lpstr>
      <vt:lpstr>For loop with List,Tuple,Dictionary</vt:lpstr>
      <vt:lpstr>Example:</vt:lpstr>
      <vt:lpstr>Nested for loops</vt:lpstr>
      <vt:lpstr>Example:</vt:lpstr>
      <vt:lpstr>Python break and continue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Sunanda Naik</dc:creator>
  <cp:lastModifiedBy>Sunanda Naik</cp:lastModifiedBy>
  <cp:revision>18</cp:revision>
  <dcterms:created xsi:type="dcterms:W3CDTF">2020-11-10T12:10:51Z</dcterms:created>
  <dcterms:modified xsi:type="dcterms:W3CDTF">2020-11-27T19:08:01Z</dcterms:modified>
</cp:coreProperties>
</file>