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4BA-5957-4235-A275-5D080E8D4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C9AA-B4A7-4CA4-8156-37333DEF5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E52D-8F66-49C5-AA97-B67C9FF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F144-1ADF-4C3C-9DFA-E476C2D3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8800-DC75-4AB9-84E9-D9F3E3D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3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84B0-0ADA-4F94-BB49-1879D1E7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857B-BC2A-4948-8327-5D6E712B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7035-F5FE-44CD-BA5D-ADB67F75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DE7A-1843-40CC-BC2C-0603FE19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91FE-618F-4948-995B-AF4C55F7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A2F32-80BA-4260-B180-585914D0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464FF-8F20-4EB6-A8E8-841F2BE2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0E0F-528F-4D84-AF20-825FC8BF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D8DE-6545-444C-AD9F-02E17B4F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1ACA-2E1E-479D-BB05-09FC88C6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D5D4-A2AE-4ABC-9D3C-70FE9535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1790-DD89-49AF-ABA2-D18B901F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64B3-C2D1-4CA8-AA46-AC0875D2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7818-5C0E-4D96-BED2-022F8803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559E-B804-4F4C-BE2E-B713D621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4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CD94-8004-4211-8A21-89B38C9D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632B9-4AD7-42F4-93C4-F9409432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383A-93EF-47CE-850C-B2B31B1B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D68D-0025-4024-990F-72E7B722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275F-BE24-4998-832E-DE3AA3C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102-7910-49DF-9A57-6604108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A981-CCC1-4145-AA02-A36AA76B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1D54E-F0A6-4FD1-8235-25EEAD92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88EA-176F-4395-A50A-926013E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51E4-A332-48B1-BD10-A6A32120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F95AC-D779-41D2-8CC3-83B3DAE1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37D8-FE72-48CD-A530-7F27F25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2E29-BEFE-48F9-BEC8-58DBC44C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7037-619D-4730-BB38-52645DA1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81125-57B8-4407-B150-0EEB78D2E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4EE8-61DD-43C9-BD0B-FF416BCF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FCEB4-6B24-4535-83B9-39E5F938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18868-620F-4134-9938-D3D9F98C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6FAC9-AF1B-41A7-B78D-840BF2A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6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20E6-ED6F-429C-97D1-9FA20401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A5EF-8E67-4ABC-8DB2-3E4AE375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4CA9-B060-4D8E-A3D7-60371DF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85075-9151-4CEA-9EFE-A89BFDC5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3304F-F819-4EA9-8D49-CB774DB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4FDB5-B68D-477C-ADA5-4FFB2413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4C15C-8212-4C16-A3D9-8DB0EF53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BB0C-EA59-4ED0-B73E-6F537FA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5419-FF2A-46E7-8E52-67B1DC6D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6266-B476-4A67-8B53-CD1F888E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E220-7C37-4884-A2FD-A4B991E2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6F34E-E914-435B-8767-9E0CEF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FD51E-D4CC-4C33-B97A-0797E0A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6BCB-DDE2-4E7C-ABB7-31DBD446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76AB2-8FE3-4BD9-BD31-42D8380D2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CD1B-2CA1-4BB6-834D-7CCF13CE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0C26-AD67-423D-A89F-0DFC136E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E7CC-813C-4E95-96B3-8C82531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4959-C81A-4AE7-8F34-D2D05290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60E94-3BCA-4E31-86CC-0507671F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D94B-DEE8-4E74-A39A-E5CC71C7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5F59-1C31-4340-97DA-5D7CB8C1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228B-157F-4AB0-9A84-476DFA69542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A39-8311-4C7B-82C5-42B98E63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C586-C257-40AC-B9AE-5C7185BDC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6AAE-869D-4F84-B38F-0566798F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60" y="438782"/>
            <a:ext cx="6634579" cy="440107"/>
          </a:xfrm>
        </p:spPr>
        <p:txBody>
          <a:bodyPr>
            <a:noAutofit/>
          </a:bodyPr>
          <a:lstStyle/>
          <a:p>
            <a:pPr algn="l"/>
            <a:r>
              <a:rPr lang="en-US" sz="4400" dirty="0" err="1"/>
              <a:t>MatplotLib</a:t>
            </a:r>
            <a:r>
              <a:rPr lang="en-US" sz="4400" dirty="0"/>
              <a:t> in Python</a:t>
            </a:r>
            <a:endParaRPr lang="en-IN" sz="4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CBD35B-396D-40E6-B5BA-372ABA0A8F12}"/>
              </a:ext>
            </a:extLst>
          </p:cNvPr>
          <p:cNvSpPr/>
          <p:nvPr/>
        </p:nvSpPr>
        <p:spPr>
          <a:xfrm>
            <a:off x="1142260" y="878889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B68E94-21C1-43B6-A947-D37C5EE21C99}"/>
              </a:ext>
            </a:extLst>
          </p:cNvPr>
          <p:cNvSpPr/>
          <p:nvPr/>
        </p:nvSpPr>
        <p:spPr>
          <a:xfrm>
            <a:off x="2894120" y="1992374"/>
            <a:ext cx="6332739" cy="4401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Matplotlib is a python library used for data visualization.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E3125-A973-4338-A7B2-33BF96BB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0" y="4103255"/>
            <a:ext cx="1525716" cy="2071179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DD635B4-AB9F-48B9-9DA2-7DDDEC05AA3F}"/>
              </a:ext>
            </a:extLst>
          </p:cNvPr>
          <p:cNvSpPr/>
          <p:nvPr/>
        </p:nvSpPr>
        <p:spPr>
          <a:xfrm>
            <a:off x="2093415" y="2550614"/>
            <a:ext cx="3967074" cy="199070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bar-</a:t>
            </a:r>
            <a:r>
              <a:rPr lang="en-US" dirty="0" err="1"/>
              <a:t>plots,scatter</a:t>
            </a:r>
            <a:r>
              <a:rPr lang="en-US" dirty="0"/>
              <a:t>-</a:t>
            </a:r>
            <a:r>
              <a:rPr lang="en-US" dirty="0" err="1"/>
              <a:t>plots,histograms</a:t>
            </a:r>
            <a:r>
              <a:rPr lang="en-US" dirty="0"/>
              <a:t> and a lot more with matplotlib.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0FA9E1-5212-4B05-A555-AF523F84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65" y="3901645"/>
            <a:ext cx="4371975" cy="1047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197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A595B5C9-6450-46EB-A361-3FED23B7B1B4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82F8FCB-C6C1-4ED7-993D-8570D8FAE620}"/>
              </a:ext>
            </a:extLst>
          </p:cNvPr>
          <p:cNvSpPr/>
          <p:nvPr/>
        </p:nvSpPr>
        <p:spPr>
          <a:xfrm>
            <a:off x="887767" y="2015231"/>
            <a:ext cx="3897297" cy="24058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r>
              <a:rPr lang="en-IN" sz="1600" dirty="0"/>
              <a:t>from matplotlib import </a:t>
            </a:r>
            <a:r>
              <a:rPr lang="en-IN" sz="1600" dirty="0" err="1"/>
              <a:t>pyplot</a:t>
            </a:r>
            <a:r>
              <a:rPr lang="en-IN" sz="1600" dirty="0"/>
              <a:t> as </a:t>
            </a:r>
            <a:r>
              <a:rPr lang="en-IN" sz="1600" dirty="0" err="1"/>
              <a:t>plt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y=x*3</a:t>
            </a:r>
          </a:p>
          <a:p>
            <a:endParaRPr lang="en-IN" sz="1600" dirty="0"/>
          </a:p>
          <a:p>
            <a:r>
              <a:rPr lang="en-IN" sz="1600" dirty="0" err="1"/>
              <a:t>plt.plot</a:t>
            </a:r>
            <a:r>
              <a:rPr lang="en-IN" sz="1600" dirty="0"/>
              <a:t>(</a:t>
            </a:r>
            <a:r>
              <a:rPr lang="en-IN" sz="1600" dirty="0" err="1"/>
              <a:t>x,y</a:t>
            </a:r>
            <a:r>
              <a:rPr lang="en-IN" sz="1600" dirty="0"/>
              <a:t>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03FDE8A-14BF-41D3-83FE-86A7690B1571}"/>
              </a:ext>
            </a:extLst>
          </p:cNvPr>
          <p:cNvSpPr/>
          <p:nvPr/>
        </p:nvSpPr>
        <p:spPr>
          <a:xfrm>
            <a:off x="6604987" y="1811061"/>
            <a:ext cx="4953738" cy="330247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57292-8873-47B0-8529-8545B62B45F6}"/>
              </a:ext>
            </a:extLst>
          </p:cNvPr>
          <p:cNvCxnSpPr/>
          <p:nvPr/>
        </p:nvCxnSpPr>
        <p:spPr>
          <a:xfrm>
            <a:off x="4935984" y="3218155"/>
            <a:ext cx="144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0F453-B119-4E77-ADBF-FD7259D64736}"/>
              </a:ext>
            </a:extLst>
          </p:cNvPr>
          <p:cNvSpPr txBox="1"/>
          <p:nvPr/>
        </p:nvSpPr>
        <p:spPr>
          <a:xfrm>
            <a:off x="5157926" y="2938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A8032-719E-4A97-B4AF-930C8991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76" y="1875406"/>
            <a:ext cx="3495584" cy="31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D4B79445-68B9-4A57-9FEB-05FCDFEB7045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975D2-ED04-438D-9CE2-1CF49F962C37}"/>
              </a:ext>
            </a:extLst>
          </p:cNvPr>
          <p:cNvSpPr txBox="1"/>
          <p:nvPr/>
        </p:nvSpPr>
        <p:spPr>
          <a:xfrm>
            <a:off x="1376039" y="177553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Title and Labels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B26DA40-2395-40C0-BF39-0FB768F69049}"/>
              </a:ext>
            </a:extLst>
          </p:cNvPr>
          <p:cNvSpPr/>
          <p:nvPr/>
        </p:nvSpPr>
        <p:spPr>
          <a:xfrm>
            <a:off x="813786" y="2396972"/>
            <a:ext cx="4000871" cy="17488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("Line Plot")</a:t>
            </a:r>
          </a:p>
          <a:p>
            <a:r>
              <a:rPr lang="en-IN" dirty="0" err="1"/>
              <a:t>plt.xlabel</a:t>
            </a:r>
            <a:r>
              <a:rPr lang="en-IN" dirty="0"/>
              <a:t>("x-label")</a:t>
            </a:r>
          </a:p>
          <a:p>
            <a:r>
              <a:rPr lang="en-IN" dirty="0" err="1"/>
              <a:t>plt.ylabel</a:t>
            </a:r>
            <a:r>
              <a:rPr lang="en-IN" dirty="0"/>
              <a:t>("y-label")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D331806-6BD8-4DCC-B46A-FFBFEE477E54}"/>
              </a:ext>
            </a:extLst>
          </p:cNvPr>
          <p:cNvSpPr/>
          <p:nvPr/>
        </p:nvSpPr>
        <p:spPr>
          <a:xfrm>
            <a:off x="7190913" y="1835458"/>
            <a:ext cx="4607510" cy="318708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13DFD-2975-470A-91D8-6C6D05E0ABC9}"/>
              </a:ext>
            </a:extLst>
          </p:cNvPr>
          <p:cNvCxnSpPr/>
          <p:nvPr/>
        </p:nvCxnSpPr>
        <p:spPr>
          <a:xfrm>
            <a:off x="5166804" y="3329126"/>
            <a:ext cx="129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DB305B-4877-4D20-B11C-F03F0C84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10" y="1900930"/>
            <a:ext cx="3490515" cy="3056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966C2-22F3-4863-B4DC-1EFB9953A68E}"/>
              </a:ext>
            </a:extLst>
          </p:cNvPr>
          <p:cNvSpPr txBox="1"/>
          <p:nvPr/>
        </p:nvSpPr>
        <p:spPr>
          <a:xfrm>
            <a:off x="5373154" y="29597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D55447ED-8D36-4B1C-AF41-90C9DDB622B3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D402B-8364-434B-AB4E-4E03463B0194}"/>
              </a:ext>
            </a:extLst>
          </p:cNvPr>
          <p:cNvSpPr txBox="1"/>
          <p:nvPr/>
        </p:nvSpPr>
        <p:spPr>
          <a:xfrm>
            <a:off x="4696288" y="1411550"/>
            <a:ext cx="25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Line Aesthetics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2C7E3B0-B468-4F14-9FB1-620912C3C38C}"/>
              </a:ext>
            </a:extLst>
          </p:cNvPr>
          <p:cNvSpPr/>
          <p:nvPr/>
        </p:nvSpPr>
        <p:spPr>
          <a:xfrm>
            <a:off x="3480047" y="1899821"/>
            <a:ext cx="4882718" cy="9410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x,y,color</a:t>
            </a:r>
            <a:r>
              <a:rPr lang="en-IN" dirty="0"/>
              <a:t>='g',</a:t>
            </a:r>
            <a:r>
              <a:rPr lang="en-IN" dirty="0" err="1"/>
              <a:t>linestyle</a:t>
            </a:r>
            <a:r>
              <a:rPr lang="en-IN" dirty="0"/>
              <a:t>=":",linewidth=5)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3FAB948-D283-4CA0-B4D0-BA881FC07F38}"/>
              </a:ext>
            </a:extLst>
          </p:cNvPr>
          <p:cNvSpPr/>
          <p:nvPr/>
        </p:nvSpPr>
        <p:spPr>
          <a:xfrm>
            <a:off x="3027285" y="3347991"/>
            <a:ext cx="6187735" cy="340791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5A390-BA21-430D-8ADB-BA86CB6992EF}"/>
              </a:ext>
            </a:extLst>
          </p:cNvPr>
          <p:cNvCxnSpPr>
            <a:cxnSpLocks/>
          </p:cNvCxnSpPr>
          <p:nvPr/>
        </p:nvCxnSpPr>
        <p:spPr>
          <a:xfrm>
            <a:off x="5962594" y="2869707"/>
            <a:ext cx="0" cy="4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3513F-2494-425B-9ED6-8E7B3EF2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0" y="3409085"/>
            <a:ext cx="3701981" cy="3301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A1E43-8F16-4C9C-9871-6FECEF1C34C5}"/>
              </a:ext>
            </a:extLst>
          </p:cNvPr>
          <p:cNvSpPr txBox="1"/>
          <p:nvPr/>
        </p:nvSpPr>
        <p:spPr>
          <a:xfrm>
            <a:off x="5157926" y="2938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9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31B11-B090-4745-BF0F-2211101A46EF}"/>
              </a:ext>
            </a:extLst>
          </p:cNvPr>
          <p:cNvSpPr txBox="1"/>
          <p:nvPr/>
        </p:nvSpPr>
        <p:spPr>
          <a:xfrm>
            <a:off x="1731146" y="1429305"/>
            <a:ext cx="33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two lines in the same plot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71855A-DB80-4040-A7CD-9F0DB90D286A}"/>
              </a:ext>
            </a:extLst>
          </p:cNvPr>
          <p:cNvSpPr/>
          <p:nvPr/>
        </p:nvSpPr>
        <p:spPr>
          <a:xfrm>
            <a:off x="1065320" y="1970843"/>
            <a:ext cx="4873841" cy="387066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from matplotlib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y1=2*x</a:t>
            </a:r>
          </a:p>
          <a:p>
            <a:r>
              <a:rPr lang="en-IN" sz="1600" dirty="0"/>
              <a:t>y2=3*x</a:t>
            </a:r>
          </a:p>
          <a:p>
            <a:endParaRPr lang="en-IN" sz="1600" dirty="0"/>
          </a:p>
          <a:p>
            <a:r>
              <a:rPr lang="en-IN" sz="1600" dirty="0" err="1"/>
              <a:t>plt.plot</a:t>
            </a:r>
            <a:r>
              <a:rPr lang="en-IN" sz="1600" dirty="0"/>
              <a:t>(x,y1,color='g',</a:t>
            </a:r>
            <a:r>
              <a:rPr lang="en-IN" sz="1600" dirty="0" err="1"/>
              <a:t>linestyle</a:t>
            </a:r>
            <a:r>
              <a:rPr lang="en-IN" sz="1600" dirty="0"/>
              <a:t>=":",linewidth=5)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(x,y2,color='r',</a:t>
            </a:r>
            <a:r>
              <a:rPr lang="en-IN" sz="1600" dirty="0" err="1"/>
              <a:t>linestyle</a:t>
            </a:r>
            <a:r>
              <a:rPr lang="en-IN" sz="1600" dirty="0"/>
              <a:t>="-",linewidth=3)</a:t>
            </a:r>
          </a:p>
          <a:p>
            <a:r>
              <a:rPr lang="en-IN" sz="1600" dirty="0" err="1"/>
              <a:t>plt.title</a:t>
            </a:r>
            <a:r>
              <a:rPr lang="en-IN" sz="1600" dirty="0"/>
              <a:t>("Line Plot")</a:t>
            </a:r>
          </a:p>
          <a:p>
            <a:r>
              <a:rPr lang="en-IN" sz="1600" dirty="0" err="1"/>
              <a:t>plt.xlabel</a:t>
            </a:r>
            <a:r>
              <a:rPr lang="en-IN" sz="1600" dirty="0"/>
              <a:t>("x-axis")</a:t>
            </a:r>
          </a:p>
          <a:p>
            <a:r>
              <a:rPr lang="en-IN" sz="1600" dirty="0" err="1"/>
              <a:t>plt.ylabel</a:t>
            </a:r>
            <a:r>
              <a:rPr lang="en-IN" sz="1600" dirty="0"/>
              <a:t>("y-axis")</a:t>
            </a:r>
          </a:p>
          <a:p>
            <a:r>
              <a:rPr lang="en-IN" sz="1600" dirty="0" err="1"/>
              <a:t>plt.grid</a:t>
            </a:r>
            <a:r>
              <a:rPr lang="en-IN" sz="1600" dirty="0"/>
              <a:t>(True)</a:t>
            </a:r>
          </a:p>
          <a:p>
            <a:endParaRPr lang="en-IN" sz="1600" dirty="0"/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7C6F6A-2C10-445F-96E4-2E3C8258CACD}"/>
              </a:ext>
            </a:extLst>
          </p:cNvPr>
          <p:cNvSpPr/>
          <p:nvPr/>
        </p:nvSpPr>
        <p:spPr>
          <a:xfrm>
            <a:off x="813786" y="266330"/>
            <a:ext cx="3447496" cy="990769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576678A-C825-468A-84C2-55638D83873A}"/>
              </a:ext>
            </a:extLst>
          </p:cNvPr>
          <p:cNvSpPr/>
          <p:nvPr/>
        </p:nvSpPr>
        <p:spPr>
          <a:xfrm>
            <a:off x="7031115" y="1855433"/>
            <a:ext cx="5060271" cy="41014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8F7B5-9A9C-4BDB-B13A-79BFC2D7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77" y="1970843"/>
            <a:ext cx="4085036" cy="36371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170230-E61D-4DDB-97BD-32E2635882A3}"/>
              </a:ext>
            </a:extLst>
          </p:cNvPr>
          <p:cNvCxnSpPr/>
          <p:nvPr/>
        </p:nvCxnSpPr>
        <p:spPr>
          <a:xfrm>
            <a:off x="6096000" y="3906174"/>
            <a:ext cx="76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F8DF8-ED5C-4B56-9E77-F485F5B3E3E2}"/>
              </a:ext>
            </a:extLst>
          </p:cNvPr>
          <p:cNvSpPr txBox="1"/>
          <p:nvPr/>
        </p:nvSpPr>
        <p:spPr>
          <a:xfrm>
            <a:off x="6006114" y="35368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70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31B11-B090-4745-BF0F-2211101A46EF}"/>
              </a:ext>
            </a:extLst>
          </p:cNvPr>
          <p:cNvSpPr txBox="1"/>
          <p:nvPr/>
        </p:nvSpPr>
        <p:spPr>
          <a:xfrm>
            <a:off x="1731146" y="142930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subplots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71855A-DB80-4040-A7CD-9F0DB90D286A}"/>
              </a:ext>
            </a:extLst>
          </p:cNvPr>
          <p:cNvSpPr/>
          <p:nvPr/>
        </p:nvSpPr>
        <p:spPr>
          <a:xfrm>
            <a:off x="727970" y="1970843"/>
            <a:ext cx="5211192" cy="39150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from matplotlib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y1=2*x</a:t>
            </a:r>
          </a:p>
          <a:p>
            <a:r>
              <a:rPr lang="en-IN" sz="1600" dirty="0"/>
              <a:t>y2=3*x</a:t>
            </a:r>
          </a:p>
          <a:p>
            <a:endParaRPr lang="en-IN" sz="1600" dirty="0"/>
          </a:p>
          <a:p>
            <a:r>
              <a:rPr lang="en-IN" sz="1600" dirty="0" err="1"/>
              <a:t>plt.subplot</a:t>
            </a:r>
            <a:r>
              <a:rPr lang="en-IN" sz="1600" dirty="0"/>
              <a:t>(1,2,1) #subplot(1row,2col,index of subplot)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(x,y1,color='r',</a:t>
            </a:r>
            <a:r>
              <a:rPr lang="en-IN" sz="1600" dirty="0" err="1"/>
              <a:t>linestyle</a:t>
            </a:r>
            <a:r>
              <a:rPr lang="en-IN" sz="1600" dirty="0"/>
              <a:t>=":",linewidth=2)</a:t>
            </a:r>
          </a:p>
          <a:p>
            <a:endParaRPr lang="en-IN" sz="1600" dirty="0"/>
          </a:p>
          <a:p>
            <a:r>
              <a:rPr lang="en-IN" sz="1600" dirty="0" err="1"/>
              <a:t>plt.subplot</a:t>
            </a:r>
            <a:r>
              <a:rPr lang="en-IN" sz="1600" dirty="0"/>
              <a:t>(1,2,2)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(x,y2,color='g',</a:t>
            </a:r>
            <a:r>
              <a:rPr lang="en-IN" sz="1600" dirty="0" err="1"/>
              <a:t>linestyle</a:t>
            </a:r>
            <a:r>
              <a:rPr lang="en-IN" sz="1600" dirty="0"/>
              <a:t>=":",linewidth=2)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7C6F6A-2C10-445F-96E4-2E3C8258CACD}"/>
              </a:ext>
            </a:extLst>
          </p:cNvPr>
          <p:cNvSpPr/>
          <p:nvPr/>
        </p:nvSpPr>
        <p:spPr>
          <a:xfrm>
            <a:off x="813786" y="266330"/>
            <a:ext cx="3447496" cy="990769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576678A-C825-468A-84C2-55638D83873A}"/>
              </a:ext>
            </a:extLst>
          </p:cNvPr>
          <p:cNvSpPr/>
          <p:nvPr/>
        </p:nvSpPr>
        <p:spPr>
          <a:xfrm>
            <a:off x="7031115" y="1855433"/>
            <a:ext cx="5060271" cy="41014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170230-E61D-4DDB-97BD-32E2635882A3}"/>
              </a:ext>
            </a:extLst>
          </p:cNvPr>
          <p:cNvCxnSpPr/>
          <p:nvPr/>
        </p:nvCxnSpPr>
        <p:spPr>
          <a:xfrm>
            <a:off x="6096000" y="3906174"/>
            <a:ext cx="76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1C3BF1-79B7-4A35-B842-77A23604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12" y="1970843"/>
            <a:ext cx="4123506" cy="366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04F37-1DE4-4AE4-8E26-578E81515EC3}"/>
              </a:ext>
            </a:extLst>
          </p:cNvPr>
          <p:cNvSpPr txBox="1"/>
          <p:nvPr/>
        </p:nvSpPr>
        <p:spPr>
          <a:xfrm>
            <a:off x="6051056" y="35368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MatplotLib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in Python</dc:title>
  <dc:creator>Sunanda Naik</dc:creator>
  <cp:lastModifiedBy>Sunanda Naik</cp:lastModifiedBy>
  <cp:revision>5</cp:revision>
  <dcterms:created xsi:type="dcterms:W3CDTF">2020-11-16T11:56:24Z</dcterms:created>
  <dcterms:modified xsi:type="dcterms:W3CDTF">2020-11-16T12:42:03Z</dcterms:modified>
</cp:coreProperties>
</file>