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D9B8-5DE4-46D6-A7EB-7870554E1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1A27-359F-48DC-9D69-75AD4A99F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30B3-6152-4523-9AAC-68B96DC9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CBCA-2D1E-413A-ABB8-EA0E2EE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C2F65-5B82-4217-919B-E8485EB3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CBE5-F467-4E7A-BF52-CE6328D1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F3683-19FB-4972-B95B-495A30F5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E9F1-2A77-4501-8E47-B7B7FCB0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6627-384E-4C51-8F68-00FDB5C6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CEEC-42ED-46AE-BC85-6A54384A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0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511D3-039D-49E9-8D33-4F2F41293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507CD-573E-45AE-90F0-F2333CB0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85A-9543-4D18-A16C-77270967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DFFC-A13B-412F-A283-258CF984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C96C-F736-41C2-B1C6-280471D9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6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7E98-986D-4F15-AB0F-EFE1868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138F-0B7C-428D-9B02-1CBB5936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2068D-0BE6-4B92-B950-6FEB2AB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DF94-C3D9-4809-93CE-493FF65D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16F1-2FF3-4DC6-9E58-B394EA7E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4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97A9-3BAA-440D-BAEA-0AD1008A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7CCE-1F3F-4609-84AA-CFAB04DAB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B07C-8FE8-43B8-A66C-2250649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B153-8DB9-45D0-BF5F-E72EC07D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307A8-D265-49E2-99A0-FC0BFFFA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DFD8-873B-485D-A15B-5E215B47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CF2D-0045-46D0-BB26-2A1B90F52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6612B-843F-40FB-8224-02508458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2559-5485-4BE0-932F-91FBE213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CE4F7-3A98-469D-B5F8-BDCE02DF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2609-57C5-4C38-8F9B-E60CEF4D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0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9EAE-EAFB-4A0E-A461-83C54C50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125C-B4A1-48C6-9F4F-0EF1340F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9B403-C962-4C8D-B7F5-7C5F7FCE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FEBBE-F66F-4745-B42A-2CA540617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92E59-BADF-41AF-9489-96F3FA538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A5D48-6BF3-4072-8EE6-0675AC5A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6E477-28A9-40B3-960E-C7A051F4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12030-76DB-43F1-AECF-23FE033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1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ACB6-2F42-483E-BF1A-6ACC7A1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17138-39E1-4486-95F7-C656BB2E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E466C-9220-453C-B55C-2D70E96C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0EB91-607A-4049-854B-EAEDA99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AA644-A2A9-4204-9022-D9D50B4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6969F-26BF-4DB6-8FB9-D1268384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B210F-7711-4820-A0EB-B888286D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9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8479-E131-4AB3-B262-CE3B8AC8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5F15-D502-4A46-8C1A-45AB6B11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F6AB0-8F1C-4D30-9E03-1F40E0AC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4C26-56B2-4F8E-9556-39E315B5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B7FD5-31AB-4B31-8D4F-A4D1463B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07917-7128-408D-A2B2-169C833D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0724-8ACA-4632-8BBB-04C6EC7C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8D98C-3C13-4430-BF6C-5EBE15F4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F8875-9570-46B2-A45E-7A4CEBA6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CA90-553C-468D-8574-3B5D47AF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9EE75-3D8B-4166-8234-4193FA5C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8D901-0279-466B-95D9-1C8567C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E6C5C-0414-48FC-86F5-D146306E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93A3-B036-4B5A-A639-5DF2C29A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E593-E8E4-47C7-886B-CC0453D94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21D8-FB5B-4A99-B96E-C07A2728A1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C7E54-71D4-4FB6-9F75-4F5B4420E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DF83-79D1-470E-9ECC-AFE4EE79B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689E-356D-4756-A7E3-726ED6C16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5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A6D5-A5BF-494D-9C77-478390C2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605" y="758378"/>
            <a:ext cx="8081639" cy="2447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 to Python Strings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E7403-52A8-4678-AA14-EB68E602946A}"/>
              </a:ext>
            </a:extLst>
          </p:cNvPr>
          <p:cNvSpPr/>
          <p:nvPr/>
        </p:nvSpPr>
        <p:spPr>
          <a:xfrm>
            <a:off x="2429522" y="1754448"/>
            <a:ext cx="7332955" cy="665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Strings are sequence of characters enclosed within single quotes(‘ ‘), double quotes(“ “) or triple quotes(“””)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99DCA-8D78-46B3-8392-EBD7A48EB61D}"/>
              </a:ext>
            </a:extLst>
          </p:cNvPr>
          <p:cNvSpPr/>
          <p:nvPr/>
        </p:nvSpPr>
        <p:spPr>
          <a:xfrm>
            <a:off x="1376039" y="3755254"/>
            <a:ext cx="2805344" cy="834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‘Hello World’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A45497-B2BC-4138-8D8A-493A27F2FF55}"/>
              </a:ext>
            </a:extLst>
          </p:cNvPr>
          <p:cNvSpPr/>
          <p:nvPr/>
        </p:nvSpPr>
        <p:spPr>
          <a:xfrm>
            <a:off x="5052875" y="3755254"/>
            <a:ext cx="2805344" cy="834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“This is Sparta”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8F3AF-38AE-415E-B926-592E8D9C8A56}"/>
              </a:ext>
            </a:extLst>
          </p:cNvPr>
          <p:cNvSpPr/>
          <p:nvPr/>
        </p:nvSpPr>
        <p:spPr>
          <a:xfrm>
            <a:off x="8677185" y="3755253"/>
            <a:ext cx="2805344" cy="834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“”“I am going to France tomorrow”””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3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A4B6-6895-40B8-8B59-8C0FE97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Individual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1A66-7682-45EB-824C-5422225C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=“My name is John”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my_string</a:t>
            </a:r>
            <a:r>
              <a:rPr lang="en-IN" dirty="0"/>
              <a:t>[0]             #  indexing used here</a:t>
            </a:r>
          </a:p>
          <a:p>
            <a:pPr marL="0" indent="0">
              <a:buNone/>
            </a:pPr>
            <a:r>
              <a:rPr lang="en-IN" dirty="0"/>
              <a:t>Output: ‘M’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my_string</a:t>
            </a:r>
            <a:r>
              <a:rPr lang="en-IN" dirty="0"/>
              <a:t>=“My name is John”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my_string</a:t>
            </a:r>
            <a:r>
              <a:rPr lang="en-IN" dirty="0"/>
              <a:t>[-1]</a:t>
            </a:r>
          </a:p>
          <a:p>
            <a:pPr marL="0" indent="0">
              <a:buNone/>
            </a:pPr>
            <a:r>
              <a:rPr lang="en-IN" dirty="0"/>
              <a:t> output: ‘n’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my_string</a:t>
            </a:r>
            <a:r>
              <a:rPr lang="en-IN" dirty="0"/>
              <a:t>[5:11]</a:t>
            </a:r>
          </a:p>
          <a:p>
            <a:pPr marL="0" indent="0">
              <a:buNone/>
            </a:pPr>
            <a:r>
              <a:rPr lang="en-IN" dirty="0"/>
              <a:t>Output: me is </a:t>
            </a:r>
          </a:p>
        </p:txBody>
      </p:sp>
    </p:spTree>
    <p:extLst>
      <p:ext uri="{BB962C8B-B14F-4D97-AF65-F5344CB8AC3E}">
        <p14:creationId xmlns:p14="http://schemas.microsoft.com/office/powerpoint/2010/main" val="13044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2CA0-45B7-47C3-80B3-96B60FCF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2" y="488672"/>
            <a:ext cx="4151050" cy="1047565"/>
          </a:xfrm>
        </p:spPr>
        <p:txBody>
          <a:bodyPr/>
          <a:lstStyle/>
          <a:p>
            <a:r>
              <a:rPr lang="en-US" dirty="0"/>
              <a:t>String Functions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56B22-60A5-477E-BFDE-819F27976776}"/>
              </a:ext>
            </a:extLst>
          </p:cNvPr>
          <p:cNvSpPr txBox="1"/>
          <p:nvPr/>
        </p:nvSpPr>
        <p:spPr>
          <a:xfrm>
            <a:off x="1589103" y="2547891"/>
            <a:ext cx="23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length of String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6BABB62-657E-4A59-A2C0-6154FE141771}"/>
              </a:ext>
            </a:extLst>
          </p:cNvPr>
          <p:cNvSpPr/>
          <p:nvPr/>
        </p:nvSpPr>
        <p:spPr>
          <a:xfrm>
            <a:off x="1393794" y="3338004"/>
            <a:ext cx="2769833" cy="10475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15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FDC86BBE-71DF-4059-AA44-CDFFCD7A46E4}"/>
              </a:ext>
            </a:extLst>
          </p:cNvPr>
          <p:cNvSpPr/>
          <p:nvPr/>
        </p:nvSpPr>
        <p:spPr>
          <a:xfrm>
            <a:off x="4657077" y="3338002"/>
            <a:ext cx="2769833" cy="10475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/>
              <a:t>str.lower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‘ my name is john’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69ED5F6F-7423-448E-A6B2-5B75CED50DF1}"/>
              </a:ext>
            </a:extLst>
          </p:cNvPr>
          <p:cNvSpPr/>
          <p:nvPr/>
        </p:nvSpPr>
        <p:spPr>
          <a:xfrm>
            <a:off x="7920361" y="3338002"/>
            <a:ext cx="2769833" cy="10475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/>
              <a:t>str.upper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‘ MY NAME IS JOHN’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72224-89FF-46A3-AC51-3C4F6E1E63DB}"/>
              </a:ext>
            </a:extLst>
          </p:cNvPr>
          <p:cNvSpPr txBox="1"/>
          <p:nvPr/>
        </p:nvSpPr>
        <p:spPr>
          <a:xfrm>
            <a:off x="4498814" y="2546125"/>
            <a:ext cx="308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Converting string to lower case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9DDDF-CB0D-4987-BAE9-FEA87FB15C86}"/>
              </a:ext>
            </a:extLst>
          </p:cNvPr>
          <p:cNvSpPr txBox="1"/>
          <p:nvPr/>
        </p:nvSpPr>
        <p:spPr>
          <a:xfrm>
            <a:off x="7747799" y="2555003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Converting string to upper case</a:t>
            </a:r>
            <a:endParaRPr lang="en-IN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54E783E3-427C-4D22-91CC-4952A5CAE6B4}"/>
              </a:ext>
            </a:extLst>
          </p:cNvPr>
          <p:cNvSpPr/>
          <p:nvPr/>
        </p:nvSpPr>
        <p:spPr>
          <a:xfrm>
            <a:off x="4802818" y="5362113"/>
            <a:ext cx="2769833" cy="10475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str.title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‘My name is john’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EF6CD-893D-493B-A1ED-3B20D33B0EDB}"/>
              </a:ext>
            </a:extLst>
          </p:cNvPr>
          <p:cNvSpPr txBox="1"/>
          <p:nvPr/>
        </p:nvSpPr>
        <p:spPr>
          <a:xfrm>
            <a:off x="4880329" y="4992781"/>
            <a:ext cx="270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Covert first letter to capital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2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CD93-3764-4309-B371-0016018D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Replacing a substring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</a:t>
            </a:r>
            <a:r>
              <a:rPr lang="en-US" dirty="0" err="1"/>
              <a:t>occurences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of substring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E63E938-5DC8-4DB6-8D3C-242CA754DDA9}"/>
              </a:ext>
            </a:extLst>
          </p:cNvPr>
          <p:cNvSpPr/>
          <p:nvPr/>
        </p:nvSpPr>
        <p:spPr>
          <a:xfrm>
            <a:off x="4838330" y="1944210"/>
            <a:ext cx="3338004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my_string.replace</a:t>
            </a:r>
            <a:r>
              <a:rPr lang="en-US" dirty="0"/>
              <a:t>(‘y’ , ’a’)</a:t>
            </a:r>
          </a:p>
          <a:p>
            <a:pPr algn="ctr"/>
            <a:r>
              <a:rPr lang="en-US" dirty="0"/>
              <a:t>Output: ‘Ma name is John’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B3CC0A6-F232-4261-84C0-5DE6BCC1A785}"/>
              </a:ext>
            </a:extLst>
          </p:cNvPr>
          <p:cNvSpPr/>
          <p:nvPr/>
        </p:nvSpPr>
        <p:spPr>
          <a:xfrm>
            <a:off x="4838330" y="3863266"/>
            <a:ext cx="3338004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/>
              <a:t>new_string</a:t>
            </a:r>
            <a:r>
              <a:rPr lang="en-US" dirty="0"/>
              <a:t>=“hello </a:t>
            </a:r>
            <a:r>
              <a:rPr lang="en-US" dirty="0" err="1"/>
              <a:t>hello</a:t>
            </a:r>
            <a:r>
              <a:rPr lang="en-US" dirty="0"/>
              <a:t> world”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new_string.count</a:t>
            </a:r>
            <a:r>
              <a:rPr lang="en-US" dirty="0"/>
              <a:t>(“hello”)</a:t>
            </a:r>
          </a:p>
          <a:p>
            <a:pPr algn="ctr"/>
            <a:r>
              <a:rPr lang="en-US" dirty="0"/>
              <a:t>Output: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71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FBDDE4-FBBF-4357-A2D4-B21326A3A233}"/>
              </a:ext>
            </a:extLst>
          </p:cNvPr>
          <p:cNvSpPr txBox="1"/>
          <p:nvPr/>
        </p:nvSpPr>
        <p:spPr>
          <a:xfrm>
            <a:off x="1696261" y="1748901"/>
            <a:ext cx="295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the index of substring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8911CA0-2348-44A8-A817-A00A8DFD3C88}"/>
              </a:ext>
            </a:extLst>
          </p:cNvPr>
          <p:cNvSpPr/>
          <p:nvPr/>
        </p:nvSpPr>
        <p:spPr>
          <a:xfrm>
            <a:off x="5255581" y="1526958"/>
            <a:ext cx="3897297" cy="110970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S1=“This is </a:t>
            </a:r>
            <a:r>
              <a:rPr lang="en-US" dirty="0" err="1"/>
              <a:t>sparta</a:t>
            </a:r>
            <a:r>
              <a:rPr lang="en-US" dirty="0"/>
              <a:t>”</a:t>
            </a:r>
          </a:p>
          <a:p>
            <a:pPr algn="ctr"/>
            <a:r>
              <a:rPr lang="en-US" dirty="0"/>
              <a:t>S1.find(“</a:t>
            </a:r>
            <a:r>
              <a:rPr lang="en-US" dirty="0" err="1"/>
              <a:t>sparta</a:t>
            </a:r>
            <a:r>
              <a:rPr lang="en-US" dirty="0"/>
              <a:t>”)</a:t>
            </a:r>
          </a:p>
          <a:p>
            <a:pPr algn="ctr"/>
            <a:r>
              <a:rPr lang="en-US" dirty="0"/>
              <a:t>Output: 8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06D28B8-D4AA-45CC-BDAA-71C9A2E8D013}"/>
              </a:ext>
            </a:extLst>
          </p:cNvPr>
          <p:cNvSpPr/>
          <p:nvPr/>
        </p:nvSpPr>
        <p:spPr>
          <a:xfrm>
            <a:off x="5319205" y="3703467"/>
            <a:ext cx="4108880" cy="138343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Fruit=“I like apples, mangoes, bananas”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fruit.split</a:t>
            </a:r>
            <a:r>
              <a:rPr lang="en-US" dirty="0"/>
              <a:t>(‘ , ‘)</a:t>
            </a:r>
          </a:p>
          <a:p>
            <a:pPr algn="ctr"/>
            <a:r>
              <a:rPr lang="en-US" dirty="0"/>
              <a:t>Output: [‘I like apples’, ‘mangoes’, ‘bananas’]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ECE7E-B478-4FEB-9819-781E85EA0F9F}"/>
              </a:ext>
            </a:extLst>
          </p:cNvPr>
          <p:cNvSpPr txBox="1"/>
          <p:nvPr/>
        </p:nvSpPr>
        <p:spPr>
          <a:xfrm>
            <a:off x="2317072" y="3915053"/>
            <a:ext cx="171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Splitting a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6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037E-4107-4950-A5F1-54012C0A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84394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81F08-8457-456E-8C10-3ED65338D377}"/>
              </a:ext>
            </a:extLst>
          </p:cNvPr>
          <p:cNvSpPr txBox="1"/>
          <p:nvPr/>
        </p:nvSpPr>
        <p:spPr>
          <a:xfrm>
            <a:off x="4314546" y="1148749"/>
            <a:ext cx="1680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P   Y  T  H  O  N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B1F90-178C-4E10-9C4F-B74995F80343}"/>
              </a:ext>
            </a:extLst>
          </p:cNvPr>
          <p:cNvSpPr txBox="1"/>
          <p:nvPr/>
        </p:nvSpPr>
        <p:spPr>
          <a:xfrm>
            <a:off x="4314547" y="1518083"/>
            <a:ext cx="16802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0  1   2   3  4   5</a:t>
            </a:r>
          </a:p>
          <a:p>
            <a:r>
              <a:rPr lang="en-US" dirty="0"/>
              <a:t>-6 -5 -4  -3 -2  -1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A3E09-B01B-4D34-8A58-CF4ECF151F95}"/>
              </a:ext>
            </a:extLst>
          </p:cNvPr>
          <p:cNvSpPr txBox="1"/>
          <p:nvPr/>
        </p:nvSpPr>
        <p:spPr>
          <a:xfrm>
            <a:off x="1233996" y="2477595"/>
            <a:ext cx="7879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string1=“data analytics”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len</a:t>
            </a:r>
            <a:r>
              <a:rPr lang="en-US" dirty="0"/>
              <a:t>(“Python”)  #6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(‘a  b c ‘) 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print(string1[0])  #prints first character of the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print(string1[4 : 7])  #prints characters starting from 4</a:t>
            </a:r>
            <a:r>
              <a:rPr lang="en-US" baseline="30000" dirty="0"/>
              <a:t>th</a:t>
            </a:r>
            <a:r>
              <a:rPr lang="en-US" dirty="0"/>
              <a:t> to 6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print(string1[3 : ]) # prints string starting from 3</a:t>
            </a:r>
            <a:r>
              <a:rPr lang="en-US" baseline="30000" dirty="0"/>
              <a:t>rd</a:t>
            </a:r>
            <a:r>
              <a:rPr lang="en-US" dirty="0"/>
              <a:t> 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print(string1[1 : -2]) #prints from 2</a:t>
            </a:r>
            <a:r>
              <a:rPr lang="en-US" baseline="30000" dirty="0"/>
              <a:t>nd</a:t>
            </a:r>
            <a:r>
              <a:rPr lang="en-US" dirty="0"/>
              <a:t> character to one character before the last.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print(string1 * 3)  # prints string 3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print(string1 + “is cool !”) #two strings concatenated using ‘+’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09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418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to Python Strings</vt:lpstr>
      <vt:lpstr>Extracting Individual Characters</vt:lpstr>
      <vt:lpstr>String Functions</vt:lpstr>
      <vt:lpstr>PowerPoint Presentation</vt:lpstr>
      <vt:lpstr>PowerPoint Presentation</vt:lpstr>
      <vt:lpstr>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Strings</dc:title>
  <dc:creator>Sunanda Naik</dc:creator>
  <cp:lastModifiedBy>Sunanda Naik</cp:lastModifiedBy>
  <cp:revision>11</cp:revision>
  <dcterms:created xsi:type="dcterms:W3CDTF">2020-11-09T19:45:43Z</dcterms:created>
  <dcterms:modified xsi:type="dcterms:W3CDTF">2020-11-17T13:05:33Z</dcterms:modified>
</cp:coreProperties>
</file>