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D951-7E27-4039-A859-7D053125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AAA6C-CCF2-4594-8B6A-07FD34549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9132-825C-495E-8136-3AD13964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D1F9-8BF0-4E09-A3EA-BE36B230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AE6F-65E7-446C-9BD6-04D21D44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F728-9518-4A38-9C89-F6E5D25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D6EFD-3772-48F7-A78D-9DD98D05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0482-A044-4EB5-91B2-A73B82D5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278F-8E51-46B8-A394-6F3F7031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39A62-822D-4861-A3C7-3DBCD4EF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5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114B9-6D9F-4D36-B1CD-D34851ABF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D030B-C0E0-4BED-8A17-EA84A345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2946-BFE0-49D5-8CD4-D5F6CC50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D6A2-4AAC-45C2-BB4D-82D8AB99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ED85-EF70-4C3B-A7A5-A7816728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1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D18B-21FE-411A-AFC4-264724A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959C-747D-4BF9-9684-1BBDC27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B9EC-1C5E-44DF-8974-C017CC65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60E5-5C68-4F17-9B26-7D2EA0B7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687F-F029-4FA9-B5BB-69456B36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B5CA-0C2F-4561-AC20-D11CE749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F905-75A7-42AE-BEC0-C148DEB6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F92C-4CAF-4381-BA08-EB74F054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B4C9-01CE-4E99-8489-D0BEA675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16C7-9D7B-46BE-8C86-CBBCD24C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8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439B-AD0E-40C5-B6EF-95EE0321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DD7E-BD99-47BC-8000-AC2FD5F11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07F67-345D-4D28-A44C-D1633E8F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FC42-00A5-43B4-A001-6255A082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4AB4-358C-42F2-A970-393A49B0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48FB0-5C50-4496-AB61-599DEF59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9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7AE5-2746-4C63-8507-B470AF66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A4A1-4F24-4015-BCB5-C8344B64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17CAA-B253-45CB-AAA0-6273276B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F3ADD-9D97-4A86-BA5D-1881F88F8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18386-764B-47D4-A2E2-AFBA2E13D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8B062-2405-41AD-B632-CA7A336A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5E88E-3E8B-45D8-8E17-3BC945C1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31E87-DA55-4379-B934-514CE650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7248-BA93-48FF-B6EF-D72B3A65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98F68-1A80-46A4-9330-8A9B2CCD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E147C-4659-4AF9-9A24-796EDBB6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EF0E0-1513-4573-AD95-0FBC4916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F5FD4-814F-4513-9C20-1C521154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BD8B9-540C-47D9-B729-3AC2972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DA084-16CA-4AFA-ACA8-98B45E03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1334-1A2D-4D4C-B226-1DCD4288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EBF-860B-4E37-A027-09C02859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59CDD-F993-494E-9D10-DFEBE746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27BD5-5CB8-4E87-AE44-C307414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0123C-BDF8-4B6C-A6A9-2B82A16C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A75A8-3F9F-4085-A0FD-CDFCADB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975D-F539-4DCE-9019-82B59AB9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4B2F5-36D2-4C73-B847-B8E2F1DEB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04BC-EFE3-4C2D-A2AB-5B67159A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CF9D-A57F-4094-8529-5FBF5D7F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FA9C-14E6-42BC-ADB1-93F0C966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E8D8-7507-4EB6-B280-58D6A9C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2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6FDD6-64F4-45E7-9448-2537F7CD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B3BB2-94DC-4D38-BF4A-518D207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33C2-CA07-44A6-BD62-DD638493A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6268-B39C-4255-A017-6464AFC3BB34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726C-C4AC-45C4-92A8-3240EDAFE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0211-E192-4379-B374-EA7EBA94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B275-0514-42F8-9F84-C8B00F177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202E-2A21-44AB-91BC-49E02A22C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383" y="500927"/>
            <a:ext cx="8330213" cy="6975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Structures in Python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B3B81-C092-4707-8B0A-2DA7E37D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80" y="1973479"/>
            <a:ext cx="2616741" cy="2048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74683C-8D67-4911-99D6-12C7BEF3FB6F}"/>
              </a:ext>
            </a:extLst>
          </p:cNvPr>
          <p:cNvCxnSpPr/>
          <p:nvPr/>
        </p:nvCxnSpPr>
        <p:spPr>
          <a:xfrm>
            <a:off x="4190260" y="2982897"/>
            <a:ext cx="13760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647E61-1860-4260-AF83-868B385E4811}"/>
              </a:ext>
            </a:extLst>
          </p:cNvPr>
          <p:cNvSpPr/>
          <p:nvPr/>
        </p:nvSpPr>
        <p:spPr>
          <a:xfrm>
            <a:off x="5717219" y="2175029"/>
            <a:ext cx="1890944" cy="426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Tuple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EFA25B-82F8-4998-8E0B-B550EBAB234F}"/>
              </a:ext>
            </a:extLst>
          </p:cNvPr>
          <p:cNvSpPr/>
          <p:nvPr/>
        </p:nvSpPr>
        <p:spPr>
          <a:xfrm>
            <a:off x="8416031" y="2175029"/>
            <a:ext cx="1890944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FFAF64-8CFF-4CC6-B3EE-9115B525D22C}"/>
              </a:ext>
            </a:extLst>
          </p:cNvPr>
          <p:cNvSpPr/>
          <p:nvPr/>
        </p:nvSpPr>
        <p:spPr>
          <a:xfrm>
            <a:off x="5717219" y="3293616"/>
            <a:ext cx="20329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Dictionary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B088A5-6DC5-47E3-A25C-23C1B8D7BE60}"/>
              </a:ext>
            </a:extLst>
          </p:cNvPr>
          <p:cNvSpPr/>
          <p:nvPr/>
        </p:nvSpPr>
        <p:spPr>
          <a:xfrm>
            <a:off x="8416032" y="3293616"/>
            <a:ext cx="1890944" cy="426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5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0439-0F0F-4CC8-8617-77796BA1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9291" cy="726828"/>
          </a:xfrm>
        </p:spPr>
        <p:txBody>
          <a:bodyPr/>
          <a:lstStyle/>
          <a:p>
            <a:r>
              <a:rPr lang="en-US" dirty="0"/>
              <a:t>Tuple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DEB549-B5E9-40D3-B11C-4EDAE36EDECA}"/>
              </a:ext>
            </a:extLst>
          </p:cNvPr>
          <p:cNvSpPr/>
          <p:nvPr/>
        </p:nvSpPr>
        <p:spPr>
          <a:xfrm>
            <a:off x="2744679" y="1237102"/>
            <a:ext cx="6702641" cy="5464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Tuple is an ordered collection of elements enclosed within ().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E85B2-3C3F-44E3-82A3-67F13414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87" y="3429000"/>
            <a:ext cx="1838325" cy="249555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AAF1F2D-A814-40CA-9356-547826A47E27}"/>
              </a:ext>
            </a:extLst>
          </p:cNvPr>
          <p:cNvSpPr/>
          <p:nvPr/>
        </p:nvSpPr>
        <p:spPr>
          <a:xfrm>
            <a:off x="3113102" y="2166151"/>
            <a:ext cx="2982897" cy="1580226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Tuples are immutable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0ACFEE-7CB4-48B3-A8DB-71714F21CF06}"/>
              </a:ext>
            </a:extLst>
          </p:cNvPr>
          <p:cNvSpPr/>
          <p:nvPr/>
        </p:nvSpPr>
        <p:spPr>
          <a:xfrm>
            <a:off x="6844684" y="3551068"/>
            <a:ext cx="3142696" cy="6480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Tup1=(1,’a’,True)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5707-D463-456E-93F2-C0F2319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DFCC-AF83-4894-98F2-84708BF3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tup1=(1, True, 3.14,5-7j)</a:t>
            </a:r>
          </a:p>
          <a:p>
            <a:pPr marL="0" indent="0">
              <a:buNone/>
            </a:pPr>
            <a:r>
              <a:rPr lang="en-US" dirty="0"/>
              <a:t> print(tup1)</a:t>
            </a:r>
          </a:p>
          <a:p>
            <a:pPr marL="0" indent="0">
              <a:buNone/>
            </a:pPr>
            <a:r>
              <a:rPr lang="en-US" dirty="0"/>
              <a:t> type(tup1)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2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8A3F-343C-4B13-AF45-5B7B8D6C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Individual Elements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EE37EB5-01DC-4ABA-BE7A-03DBCFD1D915}"/>
              </a:ext>
            </a:extLst>
          </p:cNvPr>
          <p:cNvSpPr/>
          <p:nvPr/>
        </p:nvSpPr>
        <p:spPr>
          <a:xfrm>
            <a:off x="3506680" y="1690688"/>
            <a:ext cx="3444536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 ‘a’, </a:t>
            </a:r>
            <a:r>
              <a:rPr lang="en-US" dirty="0" err="1"/>
              <a:t>True,”b”,False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tup1[0]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1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3ABB27F-DB36-4B93-B174-C4A66ED72DF0}"/>
              </a:ext>
            </a:extLst>
          </p:cNvPr>
          <p:cNvSpPr/>
          <p:nvPr/>
        </p:nvSpPr>
        <p:spPr>
          <a:xfrm>
            <a:off x="3506680" y="3335722"/>
            <a:ext cx="3444536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tup1=(1,”a”,True,2,”b”,False)</a:t>
            </a:r>
          </a:p>
          <a:p>
            <a:pPr algn="ctr"/>
            <a:r>
              <a:rPr lang="en-US" dirty="0"/>
              <a:t> tup1[-1]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False</a:t>
            </a:r>
          </a:p>
          <a:p>
            <a:pPr algn="ctr"/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0C19FE3-E099-4883-BCED-8AAEBA3002A2}"/>
              </a:ext>
            </a:extLst>
          </p:cNvPr>
          <p:cNvSpPr/>
          <p:nvPr/>
        </p:nvSpPr>
        <p:spPr>
          <a:xfrm>
            <a:off x="3506680" y="4963887"/>
            <a:ext cx="3444536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tup1=(1,”a”,True,2,”b”,False)</a:t>
            </a:r>
          </a:p>
          <a:p>
            <a:pPr algn="ctr"/>
            <a:r>
              <a:rPr lang="en-US" dirty="0"/>
              <a:t> tup1[1:4]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(‘a’,True,2)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38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75EE-D635-4E3A-B1D7-525F53E2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Tuple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4AE36-2614-40F7-A673-CF5B516A9F62}"/>
              </a:ext>
            </a:extLst>
          </p:cNvPr>
          <p:cNvSpPr txBox="1"/>
          <p:nvPr/>
        </p:nvSpPr>
        <p:spPr>
          <a:xfrm>
            <a:off x="2272684" y="1690688"/>
            <a:ext cx="497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cannot modify a tuple because it is immutable.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E8CA0-9E72-475E-8B36-FC6692217AE0}"/>
              </a:ext>
            </a:extLst>
          </p:cNvPr>
          <p:cNvSpPr txBox="1"/>
          <p:nvPr/>
        </p:nvSpPr>
        <p:spPr>
          <a:xfrm>
            <a:off x="2379216" y="2503503"/>
            <a:ext cx="553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tup1=(1, 'a', </a:t>
            </a:r>
            <a:r>
              <a:rPr lang="en-US" dirty="0" err="1"/>
              <a:t>True,"b",False</a:t>
            </a:r>
            <a:r>
              <a:rPr lang="en-US" dirty="0"/>
              <a:t>)</a:t>
            </a:r>
          </a:p>
          <a:p>
            <a:r>
              <a:rPr lang="en-US" dirty="0"/>
              <a:t>tup1[0]=2</a:t>
            </a:r>
          </a:p>
          <a:p>
            <a:r>
              <a:rPr lang="en-US" dirty="0"/>
              <a:t>print(tup1)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76343-28AF-47DD-A57F-CED8B9310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4" y="3728954"/>
            <a:ext cx="7719729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4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F305-083C-421C-9697-7AC502FF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Basic Operations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4F051-9E46-4AA3-834C-201F4831F709}"/>
              </a:ext>
            </a:extLst>
          </p:cNvPr>
          <p:cNvSpPr txBox="1"/>
          <p:nvPr/>
        </p:nvSpPr>
        <p:spPr>
          <a:xfrm>
            <a:off x="2396971" y="1935332"/>
            <a:ext cx="232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length of Tuple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FA10C8E-4B02-4054-B777-8AE694E97FFB}"/>
              </a:ext>
            </a:extLst>
          </p:cNvPr>
          <p:cNvSpPr/>
          <p:nvPr/>
        </p:nvSpPr>
        <p:spPr>
          <a:xfrm>
            <a:off x="2396970" y="2379216"/>
            <a:ext cx="4714043" cy="123399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tup1=(1,’a’,True,2,”b”,False)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(tup1)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6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0D1E2-7E7B-4296-B21E-7715C725F1F2}"/>
              </a:ext>
            </a:extLst>
          </p:cNvPr>
          <p:cNvSpPr txBox="1"/>
          <p:nvPr/>
        </p:nvSpPr>
        <p:spPr>
          <a:xfrm>
            <a:off x="2565647" y="4110361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Concatenating Tuples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2BD8479-29CE-419B-9965-624BB3BE3571}"/>
              </a:ext>
            </a:extLst>
          </p:cNvPr>
          <p:cNvSpPr/>
          <p:nvPr/>
        </p:nvSpPr>
        <p:spPr>
          <a:xfrm>
            <a:off x="2503503" y="4740676"/>
            <a:ext cx="4607510" cy="139379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tup1=(1,2,3)</a:t>
            </a:r>
          </a:p>
          <a:p>
            <a:pPr algn="ctr"/>
            <a:r>
              <a:rPr lang="en-US" dirty="0"/>
              <a:t> tup2=(4,5,6)</a:t>
            </a:r>
          </a:p>
          <a:p>
            <a:pPr algn="ctr"/>
            <a:r>
              <a:rPr lang="en-US" dirty="0"/>
              <a:t> tup1+tup2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>
                <a:sym typeface="Wingdings" panose="05000000000000000000" pitchFamily="2" charset="2"/>
              </a:rPr>
              <a:t>: (1,2,3,4,5,6)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8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A5B7E-59BA-4B02-8E95-D773A634E5DE}"/>
              </a:ext>
            </a:extLst>
          </p:cNvPr>
          <p:cNvSpPr txBox="1"/>
          <p:nvPr/>
        </p:nvSpPr>
        <p:spPr>
          <a:xfrm>
            <a:off x="1100831" y="1393794"/>
            <a:ext cx="26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Repeating Tuple Elements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A0EBBE9-90B9-4F98-A04A-CBA3B002F2B2}"/>
              </a:ext>
            </a:extLst>
          </p:cNvPr>
          <p:cNvSpPr/>
          <p:nvPr/>
        </p:nvSpPr>
        <p:spPr>
          <a:xfrm>
            <a:off x="1132571" y="2103437"/>
            <a:ext cx="5814874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tup1=(“sparta”,300)</a:t>
            </a:r>
          </a:p>
          <a:p>
            <a:pPr algn="ctr"/>
            <a:r>
              <a:rPr lang="en-US" dirty="0"/>
              <a:t> tup1*3</a:t>
            </a:r>
          </a:p>
          <a:p>
            <a:pPr algn="ctr"/>
            <a:r>
              <a:rPr lang="en-US" dirty="0"/>
              <a:t>Output: (‘sparta,300, ‘sparta’,300, ‘sparta’,300)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02A95-2455-4D88-851A-4DB73BC2C395}"/>
              </a:ext>
            </a:extLst>
          </p:cNvPr>
          <p:cNvSpPr txBox="1"/>
          <p:nvPr/>
        </p:nvSpPr>
        <p:spPr>
          <a:xfrm>
            <a:off x="1132571" y="3866426"/>
            <a:ext cx="293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Repeating and Concatenating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E340C1D1-D483-45C8-BF84-72C600877AF9}"/>
              </a:ext>
            </a:extLst>
          </p:cNvPr>
          <p:cNvSpPr/>
          <p:nvPr/>
        </p:nvSpPr>
        <p:spPr>
          <a:xfrm>
            <a:off x="1164978" y="4580878"/>
            <a:ext cx="5814873" cy="145035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tup1=(‘sparta’,300)</a:t>
            </a:r>
          </a:p>
          <a:p>
            <a:pPr algn="ctr"/>
            <a:r>
              <a:rPr lang="en-US" dirty="0"/>
              <a:t> tup2=(4,5,6)</a:t>
            </a:r>
          </a:p>
          <a:p>
            <a:pPr algn="ctr"/>
            <a:r>
              <a:rPr lang="en-US" dirty="0"/>
              <a:t> tup1*3 + tup2</a:t>
            </a:r>
          </a:p>
          <a:p>
            <a:pPr algn="ctr"/>
            <a:r>
              <a:rPr lang="en-US" dirty="0"/>
              <a:t>Output: (‘sparta’,300,’sparta’,300,’sparta’,300,4,5,6)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77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07B4-5D76-4801-8F8D-7ADA0277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94CF1-44F8-4141-ADA4-E299544360C5}"/>
              </a:ext>
            </a:extLst>
          </p:cNvPr>
          <p:cNvSpPr txBox="1"/>
          <p:nvPr/>
        </p:nvSpPr>
        <p:spPr>
          <a:xfrm>
            <a:off x="1269507" y="257452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Value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4EAD66D-3105-44D3-A1BC-D9419099EFF2}"/>
              </a:ext>
            </a:extLst>
          </p:cNvPr>
          <p:cNvSpPr/>
          <p:nvPr/>
        </p:nvSpPr>
        <p:spPr>
          <a:xfrm>
            <a:off x="3835153" y="2423605"/>
            <a:ext cx="4634144" cy="111858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tup1=(1,2,3,4,5)</a:t>
            </a:r>
          </a:p>
          <a:p>
            <a:pPr algn="ctr"/>
            <a:r>
              <a:rPr lang="en-US" dirty="0"/>
              <a:t> min(tup1)</a:t>
            </a:r>
          </a:p>
          <a:p>
            <a:pPr algn="ctr"/>
            <a:r>
              <a:rPr lang="en-US" dirty="0"/>
              <a:t>Output: 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8923F-963D-43B4-9405-7BFBB0B9ECBC}"/>
              </a:ext>
            </a:extLst>
          </p:cNvPr>
          <p:cNvSpPr txBox="1"/>
          <p:nvPr/>
        </p:nvSpPr>
        <p:spPr>
          <a:xfrm>
            <a:off x="1269507" y="4545367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Value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A0CDF4E-F3A8-4708-947A-EF97942BE678}"/>
              </a:ext>
            </a:extLst>
          </p:cNvPr>
          <p:cNvSpPr/>
          <p:nvPr/>
        </p:nvSpPr>
        <p:spPr>
          <a:xfrm>
            <a:off x="3835153" y="4456590"/>
            <a:ext cx="4634144" cy="111858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tup1=(1,2,3,4,5)</a:t>
            </a:r>
          </a:p>
          <a:p>
            <a:pPr algn="ctr"/>
            <a:r>
              <a:rPr lang="en-US" dirty="0"/>
              <a:t> max(tup1)</a:t>
            </a:r>
          </a:p>
          <a:p>
            <a:pPr algn="ctr"/>
            <a:r>
              <a:rPr lang="en-US" dirty="0"/>
              <a:t>Output: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10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Structures in Python</vt:lpstr>
      <vt:lpstr>Tuple in Python</vt:lpstr>
      <vt:lpstr>Example:</vt:lpstr>
      <vt:lpstr>Extracting Individual Elements</vt:lpstr>
      <vt:lpstr>Modifying a Tuple</vt:lpstr>
      <vt:lpstr>Tuple Basic Operations</vt:lpstr>
      <vt:lpstr>PowerPoint Presentation</vt:lpstr>
      <vt:lpstr>Tuple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DataStructures in Python</dc:title>
  <dc:creator>Sunanda Naik</dc:creator>
  <cp:lastModifiedBy>Sunanda Naik</cp:lastModifiedBy>
  <cp:revision>9</cp:revision>
  <dcterms:created xsi:type="dcterms:W3CDTF">2020-11-10T05:54:09Z</dcterms:created>
  <dcterms:modified xsi:type="dcterms:W3CDTF">2020-11-17T13:49:38Z</dcterms:modified>
</cp:coreProperties>
</file>