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0223-2200-4EC7-868E-81C785F9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77FCF-C3B3-4C92-B271-045291B36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1581-ADF2-42BA-AADD-05E5E90E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1692-232B-464C-B3D0-C11301BC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C9D2-4F3C-4D21-9E06-62BE3626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94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273A-1612-44E7-A92F-67828C73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AC3A3-A38F-4978-9EDE-E32C7AD1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B45A-1299-42D5-A199-1C7A7D6B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6489-8D5A-4147-81DE-26F0DCD1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D256-901C-4D81-BF63-B244F94A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9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03E7C-48F4-4B51-8FCD-D04450ADA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81A65-EC73-4731-AD2E-D862CE55E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90F0-9A78-4642-91AD-E44953BA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AF94-5B0B-41CF-B856-8072F3FF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9B9C-229E-4570-A7D7-63A424D1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98DC-8132-421D-B084-A3A93E45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61D7-0414-44B2-B2FE-248DBA16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E0C8-B452-492E-A979-F1FD9137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5356-E5B1-44D0-864D-0BF10F23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1FDA-B818-4DB7-931A-9582B84D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389-D61E-471B-9737-309F2DC1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8CE47-D266-4140-80BA-E7F7B659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2C30-EC3F-42D9-94FC-48616715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FE30-5EF7-4AC1-8452-D94426F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81C9-7211-447B-A396-FDA7FA27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4B05-3A86-4498-8ED6-4F9641EC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72D5-F36B-45B7-93B2-8FC5359DE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56F77-86D0-47CD-B178-EC6F28FD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4D70-F3C2-4579-B213-B6A189F9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87477-2A1E-4AF3-B933-98A62D69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29563-9B99-4EE1-A78C-C1196C5E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0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55D1-52C9-4423-A910-344D672D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857B-01C0-4F21-81E4-3BE702B2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C84D2-3F34-4E12-A226-20729A408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86D82-CFF2-461A-B10A-C08E53090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94E5D-6B88-47E2-8679-969401C83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5E84B-545D-4F06-AF19-D3688022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079E8-ECC0-4C76-B55D-E0190B99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87888-F004-4B8E-A83F-EF47C46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0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9D54-5E46-4D88-ACBB-61A41A1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131B5-ABF6-4EE0-A2FF-3F032263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463BC-B5A6-49DA-A761-4357B97A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BED41-CED8-472B-B43B-2F9A530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44F54-7453-48D9-93FD-198573F7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1A91D-E42A-4504-9AEC-01222D89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ABEB-253B-46AD-8F0D-A5A79210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7AF4-46DA-4B97-9E72-5CFD2CDA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5D1C-2EF2-49B6-A156-74F8F301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596EE-86A2-4C8E-86BD-5D09EB97A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1654-4CE0-426B-A3C5-31390E16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C223B-525D-4AF4-AF12-E821036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C77D0-168B-4F7C-BD8E-EADE3D31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4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5259-6E1F-4C60-A714-DEED3781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28845-4B9E-4937-83D1-1CDACD080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95D09-1B42-4732-809E-4DFE55C4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0887F-939E-49ED-9451-0CE63A26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409C4-BF08-46B5-ACA6-8070F195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EB67-9B11-477A-B1C5-5643704F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9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CA25B-8E72-45C4-B029-C8F6A129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6B90C-0665-4865-BD4E-CCBCAF9F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C026-E705-4319-B040-A48B76388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D1B89-DD55-4FBE-8F98-F8E3D60F800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53FC-218F-45ED-9DD0-61C556F4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AEDA-DB9C-42CF-8992-E56E0F2D0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68B3-E103-4256-8179-D9375CFDC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361" y="696235"/>
            <a:ext cx="5240784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796BB-4C75-4C5D-9778-14EB9EE26A7C}"/>
              </a:ext>
            </a:extLst>
          </p:cNvPr>
          <p:cNvSpPr/>
          <p:nvPr/>
        </p:nvSpPr>
        <p:spPr>
          <a:xfrm>
            <a:off x="1313895" y="1606858"/>
            <a:ext cx="3462291" cy="1145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  <a:p>
            <a:pPr algn="ctr"/>
            <a:r>
              <a:rPr lang="en-US" dirty="0"/>
              <a:t>It’s raining:</a:t>
            </a:r>
          </a:p>
          <a:p>
            <a:pPr algn="ctr"/>
            <a:r>
              <a:rPr lang="en-US" dirty="0"/>
              <a:t>Sit inside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97CCAF-C96C-4FEA-89CC-1DDB26AF8C61}"/>
              </a:ext>
            </a:extLst>
          </p:cNvPr>
          <p:cNvSpPr/>
          <p:nvPr/>
        </p:nvSpPr>
        <p:spPr>
          <a:xfrm>
            <a:off x="6622742" y="1606858"/>
            <a:ext cx="3187083" cy="1145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else</a:t>
            </a:r>
          </a:p>
          <a:p>
            <a:pPr algn="ctr"/>
            <a:r>
              <a:rPr lang="en-US" dirty="0"/>
              <a:t>Go out and Play football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8C4E4-1B2D-4627-B72E-341FE56F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36" y="3344665"/>
            <a:ext cx="3497693" cy="24758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16D084-0884-4F58-9D5D-2953BA4B8418}"/>
              </a:ext>
            </a:extLst>
          </p:cNvPr>
          <p:cNvCxnSpPr/>
          <p:nvPr/>
        </p:nvCxnSpPr>
        <p:spPr>
          <a:xfrm>
            <a:off x="4705165" y="4582612"/>
            <a:ext cx="132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2CD6F8D1-4F55-418B-BD8A-52A33C3D0DBB}"/>
              </a:ext>
            </a:extLst>
          </p:cNvPr>
          <p:cNvSpPr/>
          <p:nvPr/>
        </p:nvSpPr>
        <p:spPr>
          <a:xfrm>
            <a:off x="1500325" y="3577686"/>
            <a:ext cx="2929631" cy="1145209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50780-F469-46CF-9DC3-57296C63E316}"/>
              </a:ext>
            </a:extLst>
          </p:cNvPr>
          <p:cNvCxnSpPr/>
          <p:nvPr/>
        </p:nvCxnSpPr>
        <p:spPr>
          <a:xfrm>
            <a:off x="1766657" y="4620827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BDE5B9-E65C-4123-9A24-5BBB56570A96}"/>
              </a:ext>
            </a:extLst>
          </p:cNvPr>
          <p:cNvCxnSpPr/>
          <p:nvPr/>
        </p:nvCxnSpPr>
        <p:spPr>
          <a:xfrm>
            <a:off x="2016711" y="4722895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334425-EDB2-403D-8960-A26E7670445D}"/>
              </a:ext>
            </a:extLst>
          </p:cNvPr>
          <p:cNvCxnSpPr/>
          <p:nvPr/>
        </p:nvCxnSpPr>
        <p:spPr>
          <a:xfrm>
            <a:off x="1920536" y="524226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D03956-A537-4D3B-A206-C7B14FC68D88}"/>
              </a:ext>
            </a:extLst>
          </p:cNvPr>
          <p:cNvCxnSpPr/>
          <p:nvPr/>
        </p:nvCxnSpPr>
        <p:spPr>
          <a:xfrm>
            <a:off x="2232734" y="524226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6AEB7C-A5DA-4677-B5CF-50A247101E3A}"/>
              </a:ext>
            </a:extLst>
          </p:cNvPr>
          <p:cNvCxnSpPr/>
          <p:nvPr/>
        </p:nvCxnSpPr>
        <p:spPr>
          <a:xfrm>
            <a:off x="2394012" y="474807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BB101E-0DED-44B3-8ECE-590775A20BE3}"/>
              </a:ext>
            </a:extLst>
          </p:cNvPr>
          <p:cNvCxnSpPr/>
          <p:nvPr/>
        </p:nvCxnSpPr>
        <p:spPr>
          <a:xfrm>
            <a:off x="2713608" y="4995169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444B11-C222-43BD-9C39-F67E1732C19E}"/>
              </a:ext>
            </a:extLst>
          </p:cNvPr>
          <p:cNvCxnSpPr/>
          <p:nvPr/>
        </p:nvCxnSpPr>
        <p:spPr>
          <a:xfrm>
            <a:off x="2562687" y="5398871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FC707B-1EA5-47DD-AD22-961487E838CB}"/>
              </a:ext>
            </a:extLst>
          </p:cNvPr>
          <p:cNvCxnSpPr/>
          <p:nvPr/>
        </p:nvCxnSpPr>
        <p:spPr>
          <a:xfrm>
            <a:off x="2979939" y="4838330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6B7E13-846D-43BA-8420-D302F125774F}"/>
              </a:ext>
            </a:extLst>
          </p:cNvPr>
          <p:cNvCxnSpPr/>
          <p:nvPr/>
        </p:nvCxnSpPr>
        <p:spPr>
          <a:xfrm>
            <a:off x="2900038" y="538555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9D891A-A3CC-4976-82E0-CC4DB4380C50}"/>
              </a:ext>
            </a:extLst>
          </p:cNvPr>
          <p:cNvCxnSpPr/>
          <p:nvPr/>
        </p:nvCxnSpPr>
        <p:spPr>
          <a:xfrm>
            <a:off x="3281779" y="4873841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85505-0899-4E12-B6CC-238A423928C1}"/>
              </a:ext>
            </a:extLst>
          </p:cNvPr>
          <p:cNvCxnSpPr/>
          <p:nvPr/>
        </p:nvCxnSpPr>
        <p:spPr>
          <a:xfrm>
            <a:off x="3530354" y="4647460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D66BFC-FDD1-4A7F-83F3-DF938C983A34}"/>
              </a:ext>
            </a:extLst>
          </p:cNvPr>
          <p:cNvCxnSpPr/>
          <p:nvPr/>
        </p:nvCxnSpPr>
        <p:spPr>
          <a:xfrm>
            <a:off x="3725662" y="4873841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64D102-6DB3-41F9-9C13-3C407C6AC43D}"/>
              </a:ext>
            </a:extLst>
          </p:cNvPr>
          <p:cNvCxnSpPr/>
          <p:nvPr/>
        </p:nvCxnSpPr>
        <p:spPr>
          <a:xfrm>
            <a:off x="4009748" y="4572000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4C687F-8EBB-403E-AC42-35482DE2AA6F}"/>
              </a:ext>
            </a:extLst>
          </p:cNvPr>
          <p:cNvCxnSpPr/>
          <p:nvPr/>
        </p:nvCxnSpPr>
        <p:spPr>
          <a:xfrm>
            <a:off x="3459332" y="5273336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FA78CF-FE33-469F-B9DA-4A4340411B32}"/>
              </a:ext>
            </a:extLst>
          </p:cNvPr>
          <p:cNvCxnSpPr/>
          <p:nvPr/>
        </p:nvCxnSpPr>
        <p:spPr>
          <a:xfrm>
            <a:off x="3938727" y="5212672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8B5309-1081-4CA1-A0C3-8EE42491C112}"/>
              </a:ext>
            </a:extLst>
          </p:cNvPr>
          <p:cNvCxnSpPr/>
          <p:nvPr/>
        </p:nvCxnSpPr>
        <p:spPr>
          <a:xfrm>
            <a:off x="3166369" y="5459767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5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5CC9-3589-4002-8DE5-47A93BDF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r>
              <a:rPr lang="en-US" dirty="0"/>
              <a:t>If with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E145-B36F-4757-9377-08670710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#if with tuple</a:t>
            </a:r>
          </a:p>
          <a:p>
            <a:pPr marL="457200" lvl="1" indent="0">
              <a:buNone/>
            </a:pPr>
            <a:r>
              <a:rPr lang="en-US" dirty="0"/>
              <a:t> tup1=(‘</a:t>
            </a:r>
            <a:r>
              <a:rPr lang="en-US" dirty="0" err="1"/>
              <a:t>a’,’b’,’c</a:t>
            </a:r>
            <a:r>
              <a:rPr lang="en-US" dirty="0"/>
              <a:t>’)</a:t>
            </a:r>
          </a:p>
          <a:p>
            <a:pPr marL="457200" lvl="1" indent="0">
              <a:buNone/>
            </a:pPr>
            <a:r>
              <a:rPr lang="en-US" dirty="0"/>
              <a:t> if ‘a’ </a:t>
            </a:r>
            <a:r>
              <a:rPr lang="en-US" b="1" dirty="0"/>
              <a:t>in</a:t>
            </a:r>
            <a:r>
              <a:rPr lang="en-US" dirty="0"/>
              <a:t> tup1:</a:t>
            </a:r>
          </a:p>
          <a:p>
            <a:pPr marL="457200" lvl="1" indent="0">
              <a:buNone/>
            </a:pPr>
            <a:r>
              <a:rPr lang="en-US" dirty="0"/>
              <a:t>     print(“value a is present in tup1”)</a:t>
            </a:r>
          </a:p>
          <a:p>
            <a:pPr marL="457200" lvl="1" indent="0">
              <a:buNone/>
            </a:pPr>
            <a:r>
              <a:rPr lang="en-US" dirty="0"/>
              <a:t> else:</a:t>
            </a:r>
          </a:p>
          <a:p>
            <a:pPr marL="457200" lvl="1" indent="0">
              <a:buNone/>
            </a:pPr>
            <a:r>
              <a:rPr lang="en-US" dirty="0"/>
              <a:t>     print(“value a is not present in tup1”)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5A1D68-B527-4798-85C0-5F21033A294E}"/>
              </a:ext>
            </a:extLst>
          </p:cNvPr>
          <p:cNvCxnSpPr>
            <a:cxnSpLocks/>
          </p:cNvCxnSpPr>
          <p:nvPr/>
        </p:nvCxnSpPr>
        <p:spPr>
          <a:xfrm>
            <a:off x="838200" y="1313895"/>
            <a:ext cx="102144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7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5D43-61D4-4868-90AA-4214C2FF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D25F-D660-4DEB-A07B-739EE945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#if with List</a:t>
            </a:r>
          </a:p>
          <a:p>
            <a:pPr marL="457200" lvl="1" indent="0">
              <a:buNone/>
            </a:pPr>
            <a:r>
              <a:rPr lang="en-US" dirty="0"/>
              <a:t> l1=[‘</a:t>
            </a:r>
            <a:r>
              <a:rPr lang="en-US" dirty="0" err="1"/>
              <a:t>a’,’b’,’c</a:t>
            </a:r>
            <a:r>
              <a:rPr lang="en-US" dirty="0"/>
              <a:t>’]</a:t>
            </a:r>
          </a:p>
          <a:p>
            <a:pPr marL="457200" lvl="1" indent="0">
              <a:buNone/>
            </a:pPr>
            <a:r>
              <a:rPr lang="en-US" dirty="0"/>
              <a:t> if l1[1]=‘b’:</a:t>
            </a:r>
          </a:p>
          <a:p>
            <a:pPr marL="457200" lvl="1" indent="0">
              <a:buNone/>
            </a:pPr>
            <a:r>
              <a:rPr lang="en-US" dirty="0"/>
              <a:t>     l1[1]=‘z’</a:t>
            </a:r>
          </a:p>
          <a:p>
            <a:pPr marL="457200" lvl="1" indent="0">
              <a:buNone/>
            </a:pPr>
            <a:r>
              <a:rPr lang="en-US" dirty="0"/>
              <a:t>     print(l1)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9AB2ED-2693-4F3C-B474-4E5991BA10E3}"/>
              </a:ext>
            </a:extLst>
          </p:cNvPr>
          <p:cNvCxnSpPr/>
          <p:nvPr/>
        </p:nvCxnSpPr>
        <p:spPr>
          <a:xfrm>
            <a:off x="838200" y="1420427"/>
            <a:ext cx="8731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9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9D56-9977-457B-A14B-263A4A7B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0E06-E21C-4984-83D3-EADC925A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#if with Dictionary</a:t>
            </a:r>
          </a:p>
          <a:p>
            <a:pPr marL="457200" lvl="1" indent="0">
              <a:buNone/>
            </a:pPr>
            <a:r>
              <a:rPr lang="en-US" dirty="0"/>
              <a:t> d1={“k1”:10,”k2”:20,”k3”:30}</a:t>
            </a:r>
          </a:p>
          <a:p>
            <a:pPr marL="457200" lvl="1" indent="0">
              <a:buNone/>
            </a:pPr>
            <a:r>
              <a:rPr lang="en-US" dirty="0"/>
              <a:t> print(d1)</a:t>
            </a:r>
          </a:p>
          <a:p>
            <a:pPr marL="457200" lvl="1" indent="0">
              <a:buNone/>
            </a:pPr>
            <a:r>
              <a:rPr lang="en-US" dirty="0"/>
              <a:t> if d1[“k3”]==30:</a:t>
            </a:r>
          </a:p>
          <a:p>
            <a:pPr marL="457200" lvl="1" indent="0">
              <a:buNone/>
            </a:pPr>
            <a:r>
              <a:rPr lang="en-US" dirty="0"/>
              <a:t>     d1[“k3”]=d1[“k3”]+100</a:t>
            </a:r>
          </a:p>
          <a:p>
            <a:pPr marL="457200" lvl="1" indent="0">
              <a:buNone/>
            </a:pPr>
            <a:r>
              <a:rPr lang="en-US" dirty="0"/>
              <a:t>      print(d1)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EF2E1A-5287-4EE6-82F9-915A562F02CC}"/>
              </a:ext>
            </a:extLst>
          </p:cNvPr>
          <p:cNvCxnSpPr/>
          <p:nvPr/>
        </p:nvCxnSpPr>
        <p:spPr>
          <a:xfrm>
            <a:off x="838200" y="1464816"/>
            <a:ext cx="90337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1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AA1F-2095-4394-A915-61B8F133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3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Short Hand If Else 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CCD1-B500-4882-AE20-0913EA57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4" y="1704512"/>
            <a:ext cx="10515600" cy="489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&gt;&gt;a=int(input(“enter a :\n”)</a:t>
            </a:r>
          </a:p>
          <a:p>
            <a:pPr marL="0" indent="0">
              <a:buNone/>
            </a:pPr>
            <a:r>
              <a:rPr lang="en-US" sz="2000" dirty="0"/>
              <a:t>&gt;&gt;b=int(input(“enter b:\n”)</a:t>
            </a:r>
          </a:p>
          <a:p>
            <a:pPr marL="0" indent="0">
              <a:buNone/>
            </a:pPr>
            <a:r>
              <a:rPr lang="en-US" sz="2000" dirty="0"/>
              <a:t>&gt;&gt;if a&gt;b : </a:t>
            </a:r>
          </a:p>
          <a:p>
            <a:pPr marL="0" indent="0">
              <a:buNone/>
            </a:pPr>
            <a:r>
              <a:rPr lang="en-US" sz="2000" dirty="0"/>
              <a:t>       print( “ a is greater than b”)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&gt;&gt;#OR</a:t>
            </a:r>
          </a:p>
          <a:p>
            <a:pPr marL="0" indent="0">
              <a:buNone/>
            </a:pPr>
            <a:r>
              <a:rPr lang="en-US" sz="2000" dirty="0"/>
              <a:t>&gt;&gt;a=int(input(“enter a :\n”)</a:t>
            </a:r>
          </a:p>
          <a:p>
            <a:pPr marL="0" indent="0">
              <a:buNone/>
            </a:pPr>
            <a:r>
              <a:rPr lang="en-US" sz="2000" dirty="0"/>
              <a:t>&gt;&gt;b=int(input(“enter b:\n”)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&gt;&gt;print(“b is greater than a”) if a&lt;b else print(“a is greater than b”)</a:t>
            </a:r>
            <a:endParaRPr lang="en-I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672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A762-D8CE-4498-BA2B-BD4797AC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Python3.10 Switch…case statement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68C89-07A3-4D94-A789-96D65AF323E9}"/>
              </a:ext>
            </a:extLst>
          </p:cNvPr>
          <p:cNvSpPr txBox="1"/>
          <p:nvPr/>
        </p:nvSpPr>
        <p:spPr>
          <a:xfrm>
            <a:off x="1564689" y="826337"/>
            <a:ext cx="60945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get_mood</a:t>
            </a:r>
            <a:r>
              <a:rPr lang="en-IN" dirty="0"/>
              <a:t>(day):</a:t>
            </a:r>
          </a:p>
          <a:p>
            <a:r>
              <a:rPr lang="en-IN" dirty="0"/>
              <a:t>    match day:</a:t>
            </a:r>
          </a:p>
          <a:p>
            <a:r>
              <a:rPr lang="en-IN" dirty="0"/>
              <a:t>        case 'Monday':</a:t>
            </a:r>
          </a:p>
          <a:p>
            <a:r>
              <a:rPr lang="en-IN" dirty="0"/>
              <a:t>            return 'Oh...'</a:t>
            </a:r>
          </a:p>
          <a:p>
            <a:r>
              <a:rPr lang="en-IN" dirty="0"/>
              <a:t>        case 'Thursday':</a:t>
            </a:r>
          </a:p>
          <a:p>
            <a:r>
              <a:rPr lang="en-IN" dirty="0"/>
              <a:t>            return 'Getting close!'</a:t>
            </a:r>
          </a:p>
          <a:p>
            <a:r>
              <a:rPr lang="en-IN" dirty="0"/>
              <a:t>        case 'Friday':</a:t>
            </a:r>
          </a:p>
          <a:p>
            <a:r>
              <a:rPr lang="en-IN" dirty="0"/>
              <a:t>            return 'Almost there!'</a:t>
            </a:r>
          </a:p>
          <a:p>
            <a:r>
              <a:rPr lang="en-IN" dirty="0"/>
              <a:t>        case 'Saturday' | 'Sunday':</a:t>
            </a:r>
          </a:p>
          <a:p>
            <a:r>
              <a:rPr lang="en-IN" dirty="0"/>
              <a:t>            return 'Weekend!!!'</a:t>
            </a:r>
          </a:p>
          <a:p>
            <a:r>
              <a:rPr lang="en-IN" dirty="0"/>
              <a:t>        case _:</a:t>
            </a:r>
          </a:p>
          <a:p>
            <a:r>
              <a:rPr lang="en-IN" dirty="0"/>
              <a:t>            return 'Meh...'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print(</a:t>
            </a:r>
            <a:r>
              <a:rPr lang="en-IN" dirty="0" err="1"/>
              <a:t>get_mood</a:t>
            </a:r>
            <a:r>
              <a:rPr lang="en-IN" dirty="0"/>
              <a:t>(day='Monday'))</a:t>
            </a:r>
          </a:p>
          <a:p>
            <a:r>
              <a:rPr lang="en-IN" dirty="0"/>
              <a:t># Oh...</a:t>
            </a:r>
          </a:p>
          <a:p>
            <a:r>
              <a:rPr lang="en-IN" dirty="0"/>
              <a:t>print(</a:t>
            </a:r>
            <a:r>
              <a:rPr lang="en-IN" dirty="0" err="1"/>
              <a:t>get_mood</a:t>
            </a:r>
            <a:r>
              <a:rPr lang="en-IN" dirty="0"/>
              <a:t>(day='Wednesday'))</a:t>
            </a:r>
          </a:p>
          <a:p>
            <a:r>
              <a:rPr lang="en-IN" dirty="0"/>
              <a:t># Meh...</a:t>
            </a:r>
          </a:p>
          <a:p>
            <a:r>
              <a:rPr lang="en-IN" dirty="0"/>
              <a:t>print(</a:t>
            </a:r>
            <a:r>
              <a:rPr lang="en-IN" dirty="0" err="1"/>
              <a:t>get_mood</a:t>
            </a:r>
            <a:r>
              <a:rPr lang="en-IN" dirty="0"/>
              <a:t>(day='Friday'))</a:t>
            </a:r>
          </a:p>
          <a:p>
            <a:r>
              <a:rPr lang="en-IN" dirty="0"/>
              <a:t># Almost there!</a:t>
            </a:r>
          </a:p>
          <a:p>
            <a:r>
              <a:rPr lang="en-IN" dirty="0"/>
              <a:t>print(</a:t>
            </a:r>
            <a:r>
              <a:rPr lang="en-IN" dirty="0" err="1"/>
              <a:t>get_mood</a:t>
            </a:r>
            <a:r>
              <a:rPr lang="en-IN" dirty="0"/>
              <a:t>(day='Sunday'))</a:t>
            </a:r>
          </a:p>
          <a:p>
            <a:r>
              <a:rPr lang="en-IN" dirty="0"/>
              <a:t># Weekend!!!</a:t>
            </a:r>
          </a:p>
        </p:txBody>
      </p:sp>
    </p:spTree>
    <p:extLst>
      <p:ext uri="{BB962C8B-B14F-4D97-AF65-F5344CB8AC3E}">
        <p14:creationId xmlns:p14="http://schemas.microsoft.com/office/powerpoint/2010/main" val="197167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092293-1F4B-4EB5-BDCE-F519A79B6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69" y="389779"/>
            <a:ext cx="803429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Python's `for` and `while` loops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support an `else` clause that executes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only if the loops terminates without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hitting a `break` statement.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</a:rPr>
              <a:t>contains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(haystack, needle):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422"/>
                </a:solidFill>
                <a:effectLst/>
                <a:latin typeface="Courier New" panose="02070309020205020404" pitchFamily="49" charset="0"/>
              </a:rPr>
              <a:t>"""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422"/>
                </a:solidFill>
                <a:effectLst/>
                <a:latin typeface="Courier New" panose="02070309020205020404" pitchFamily="49" charset="0"/>
              </a:rPr>
              <a:t>Throw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422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422"/>
                </a:solidFill>
                <a:effectLst/>
                <a:latin typeface="Courier New" panose="02070309020205020404" pitchFamily="49" charset="0"/>
              </a:rPr>
              <a:t> if `needle` not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422"/>
                </a:solidFill>
                <a:effectLst/>
                <a:latin typeface="Courier New" panose="02070309020205020404" pitchFamily="49" charset="0"/>
              </a:rPr>
              <a:t>in `haystack`.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422"/>
                </a:solidFill>
                <a:effectLst/>
                <a:latin typeface="Courier New" panose="02070309020205020404" pitchFamily="49" charset="0"/>
              </a:rPr>
              <a:t>"""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haystack: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needle: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The `else` here is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"completion clause" that runs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only if the loop ran to completion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without hitting a `break` statement.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('Needle not found’)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contains([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'needle',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5588"/>
                </a:solidFill>
                <a:effectLst/>
                <a:latin typeface="Courier New" panose="02070309020205020404" pitchFamily="49" charset="0"/>
              </a:rPr>
              <a:t>0xbadc0ffee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], 'needle’)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contains([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5588"/>
                </a:solidFill>
                <a:effectLst/>
                <a:latin typeface="Courier New" panose="02070309020205020404" pitchFamily="49" charset="0"/>
              </a:rPr>
              <a:t>0xbadc0ffee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], 'needle')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"Needle not found"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Personally, I'm not a fan of the `else`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"completion clause" in loops because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I find it confusing. I'd rather 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something like this: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</a:rPr>
              <a:t>better_contains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(haystack, needle):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haystack: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needle: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('Needle not found’)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Note: Typically you'd write something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like this to do a membership test,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which is much more Pythonic: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needle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haystack: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('Needle not found')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7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CF63-9D83-4D32-8AAA-42B2CF9A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45" y="658089"/>
            <a:ext cx="10634709" cy="97540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Check if all elements in a list are equal</a:t>
            </a: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E808E-B9F8-48ED-B146-E2509D0A3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00" y="1459293"/>
            <a:ext cx="677949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Pythonic ways of checking if 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items in a list are equal: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['a', 'a', 'a’]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))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3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C667-6EAA-46BE-AB3D-06BAE67A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9FFAD6-9234-470B-A744-5B3E5743F09B}"/>
              </a:ext>
            </a:extLst>
          </p:cNvPr>
          <p:cNvSpPr/>
          <p:nvPr/>
        </p:nvSpPr>
        <p:spPr>
          <a:xfrm>
            <a:off x="1056443" y="1624614"/>
            <a:ext cx="3089429" cy="1047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  <a:p>
            <a:pPr algn="ctr"/>
            <a:r>
              <a:rPr lang="en-US" dirty="0"/>
              <a:t>Marks&gt;70</a:t>
            </a:r>
          </a:p>
          <a:p>
            <a:pPr algn="ctr"/>
            <a:r>
              <a:rPr lang="en-US" dirty="0"/>
              <a:t>Get ice-cream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A1F9F4-B92C-48D0-B698-626953A2640E}"/>
              </a:ext>
            </a:extLst>
          </p:cNvPr>
          <p:cNvSpPr/>
          <p:nvPr/>
        </p:nvSpPr>
        <p:spPr>
          <a:xfrm>
            <a:off x="6720395" y="1531398"/>
            <a:ext cx="3249228" cy="11407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  <a:p>
            <a:pPr algn="ctr"/>
            <a:r>
              <a:rPr lang="en-US" dirty="0"/>
              <a:t>Give practice test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1BD02-9440-4A6C-9C97-E33921A7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60" y="3429000"/>
            <a:ext cx="1762125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A437F5-67BA-4572-A3BA-0D98096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09" y="3396788"/>
            <a:ext cx="1905000" cy="2400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35C4C-DDF2-4A42-816B-B040D5CE4942}"/>
              </a:ext>
            </a:extLst>
          </p:cNvPr>
          <p:cNvCxnSpPr/>
          <p:nvPr/>
        </p:nvCxnSpPr>
        <p:spPr>
          <a:xfrm>
            <a:off x="3693111" y="4616388"/>
            <a:ext cx="2938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3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66DB-C14A-4EC1-B6BB-24EACB8E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pseudocode</a:t>
            </a:r>
            <a:endParaRPr lang="en-IN" dirty="0"/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3F978FE9-4A6D-47A2-8D1E-81CCBCD187D5}"/>
              </a:ext>
            </a:extLst>
          </p:cNvPr>
          <p:cNvSpPr/>
          <p:nvPr/>
        </p:nvSpPr>
        <p:spPr>
          <a:xfrm>
            <a:off x="3480047" y="1828800"/>
            <a:ext cx="4500978" cy="3488924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Statements to be executed…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Statements to be executed…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28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F0E1-4E23-4A44-8749-E6654A1E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F1E7-75FE-4B55-B73F-F8D8994B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28" y="179264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a=10</a:t>
            </a:r>
          </a:p>
          <a:p>
            <a:pPr marL="0" indent="0">
              <a:buNone/>
            </a:pPr>
            <a:r>
              <a:rPr lang="en-US" dirty="0"/>
              <a:t> b=20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b&gt;a:</a:t>
            </a:r>
          </a:p>
          <a:p>
            <a:pPr marL="0" indent="0">
              <a:buNone/>
            </a:pPr>
            <a:r>
              <a:rPr lang="en-US" dirty="0"/>
              <a:t>     print(“b is greater than a”)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dirty="0"/>
              <a:t>a&gt;b:</a:t>
            </a:r>
          </a:p>
          <a:p>
            <a:pPr marL="0" indent="0">
              <a:buNone/>
            </a:pPr>
            <a:r>
              <a:rPr lang="en-US" dirty="0"/>
              <a:t>   print(“a is greater than b”)</a:t>
            </a:r>
          </a:p>
          <a:p>
            <a:pPr marL="0" indent="0">
              <a:buNone/>
            </a:pP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print(“b is greater than a”)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0D7F77-A186-45D6-9A8E-2C903F5139E9}"/>
              </a:ext>
            </a:extLst>
          </p:cNvPr>
          <p:cNvCxnSpPr>
            <a:cxnSpLocks/>
          </p:cNvCxnSpPr>
          <p:nvPr/>
        </p:nvCxnSpPr>
        <p:spPr>
          <a:xfrm>
            <a:off x="1411549" y="3968318"/>
            <a:ext cx="964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156-50AA-4B6B-9F36-D7EAB0F8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8BEF-B3A7-42C8-9FCD-2B1DA4FD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860" y="169068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a=10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b=20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c=30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if (a&gt;b) &amp; (a&gt;c):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print(“a is the greatest”)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elif</a:t>
            </a:r>
            <a:r>
              <a:rPr lang="en-US" sz="2400" dirty="0"/>
              <a:t> (b&gt;a) &amp; (b&gt;c):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 print(“b is the greatest”)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else: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print(“c is the greatest”)</a:t>
            </a:r>
          </a:p>
        </p:txBody>
      </p:sp>
    </p:spTree>
    <p:extLst>
      <p:ext uri="{BB962C8B-B14F-4D97-AF65-F5344CB8AC3E}">
        <p14:creationId xmlns:p14="http://schemas.microsoft.com/office/powerpoint/2010/main" val="297223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041B-BC21-4C03-96A2-9B882CAC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79C27-B768-4EBD-9238-5E436F773982}"/>
              </a:ext>
            </a:extLst>
          </p:cNvPr>
          <p:cNvSpPr txBox="1"/>
          <p:nvPr/>
        </p:nvSpPr>
        <p:spPr>
          <a:xfrm>
            <a:off x="1094172" y="1579225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indian</a:t>
            </a:r>
            <a:r>
              <a:rPr lang="en-IN" dirty="0"/>
              <a:t>=["samosa","</a:t>
            </a:r>
            <a:r>
              <a:rPr lang="en-IN" dirty="0" err="1"/>
              <a:t>daal</a:t>
            </a:r>
            <a:r>
              <a:rPr lang="en-IN" dirty="0"/>
              <a:t>","naan"]</a:t>
            </a:r>
          </a:p>
          <a:p>
            <a:r>
              <a:rPr lang="en-IN" dirty="0" err="1"/>
              <a:t>chinese</a:t>
            </a:r>
            <a:r>
              <a:rPr lang="en-IN" dirty="0"/>
              <a:t>=["egg </a:t>
            </a:r>
            <a:r>
              <a:rPr lang="en-IN" dirty="0" err="1"/>
              <a:t>role","pot</a:t>
            </a:r>
            <a:r>
              <a:rPr lang="en-IN" dirty="0"/>
              <a:t> </a:t>
            </a:r>
            <a:r>
              <a:rPr lang="en-IN" dirty="0" err="1"/>
              <a:t>sticker","fried</a:t>
            </a:r>
            <a:r>
              <a:rPr lang="en-IN" dirty="0"/>
              <a:t> rice"]</a:t>
            </a:r>
          </a:p>
          <a:p>
            <a:r>
              <a:rPr lang="en-IN" dirty="0" err="1"/>
              <a:t>italian</a:t>
            </a:r>
            <a:r>
              <a:rPr lang="en-IN" dirty="0"/>
              <a:t>=["pizza","pasta","</a:t>
            </a:r>
            <a:r>
              <a:rPr lang="en-IN" dirty="0" err="1"/>
              <a:t>resotto</a:t>
            </a:r>
            <a:r>
              <a:rPr lang="en-IN" dirty="0"/>
              <a:t>"]</a:t>
            </a:r>
          </a:p>
          <a:p>
            <a:endParaRPr lang="en-IN" dirty="0"/>
          </a:p>
          <a:p>
            <a:r>
              <a:rPr lang="en-IN" dirty="0"/>
              <a:t>dish =input("Enter dish name :")</a:t>
            </a:r>
          </a:p>
          <a:p>
            <a:endParaRPr lang="en-IN" dirty="0"/>
          </a:p>
          <a:p>
            <a:r>
              <a:rPr lang="en-IN" dirty="0"/>
              <a:t>if dish in </a:t>
            </a:r>
            <a:r>
              <a:rPr lang="en-IN" dirty="0" err="1"/>
              <a:t>indian</a:t>
            </a:r>
            <a:r>
              <a:rPr lang="en-IN" dirty="0"/>
              <a:t>:</a:t>
            </a:r>
          </a:p>
          <a:p>
            <a:r>
              <a:rPr lang="en-IN" dirty="0"/>
              <a:t>    print("</a:t>
            </a:r>
            <a:r>
              <a:rPr lang="en-IN" dirty="0" err="1"/>
              <a:t>indian</a:t>
            </a:r>
            <a:r>
              <a:rPr lang="en-IN" dirty="0"/>
              <a:t>")</a:t>
            </a:r>
          </a:p>
          <a:p>
            <a:r>
              <a:rPr lang="en-IN" dirty="0" err="1"/>
              <a:t>elif</a:t>
            </a:r>
            <a:r>
              <a:rPr lang="en-IN" dirty="0"/>
              <a:t> dish in </a:t>
            </a:r>
            <a:r>
              <a:rPr lang="en-IN" dirty="0" err="1"/>
              <a:t>chinese</a:t>
            </a:r>
            <a:r>
              <a:rPr lang="en-IN" dirty="0"/>
              <a:t>:</a:t>
            </a:r>
          </a:p>
          <a:p>
            <a:r>
              <a:rPr lang="en-IN" dirty="0"/>
              <a:t>    print("</a:t>
            </a:r>
            <a:r>
              <a:rPr lang="en-IN" dirty="0" err="1"/>
              <a:t>chinese</a:t>
            </a:r>
            <a:r>
              <a:rPr lang="en-IN" dirty="0"/>
              <a:t>")</a:t>
            </a:r>
          </a:p>
          <a:p>
            <a:r>
              <a:rPr lang="en-IN" dirty="0" err="1"/>
              <a:t>elif</a:t>
            </a:r>
            <a:r>
              <a:rPr lang="en-IN" dirty="0"/>
              <a:t> dish in </a:t>
            </a:r>
            <a:r>
              <a:rPr lang="en-IN" dirty="0" err="1"/>
              <a:t>italian</a:t>
            </a:r>
            <a:r>
              <a:rPr lang="en-IN" dirty="0"/>
              <a:t>:</a:t>
            </a:r>
          </a:p>
          <a:p>
            <a:r>
              <a:rPr lang="en-IN" dirty="0"/>
              <a:t>    print("</a:t>
            </a:r>
            <a:r>
              <a:rPr lang="en-IN" dirty="0" err="1"/>
              <a:t>italian</a:t>
            </a:r>
            <a:r>
              <a:rPr lang="en-IN" dirty="0"/>
              <a:t>")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print("I </a:t>
            </a:r>
            <a:r>
              <a:rPr lang="en-IN" dirty="0" err="1"/>
              <a:t>dont</a:t>
            </a:r>
            <a:r>
              <a:rPr lang="en-IN" dirty="0"/>
              <a:t> know")</a:t>
            </a:r>
          </a:p>
        </p:txBody>
      </p:sp>
    </p:spTree>
    <p:extLst>
      <p:ext uri="{BB962C8B-B14F-4D97-AF65-F5344CB8AC3E}">
        <p14:creationId xmlns:p14="http://schemas.microsoft.com/office/powerpoint/2010/main" val="266765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483B-88F5-47A5-A86B-10BB901C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E059A-C422-46C7-AC43-DA9B74AFB5A0}"/>
              </a:ext>
            </a:extLst>
          </p:cNvPr>
          <p:cNvSpPr txBox="1"/>
          <p:nvPr/>
        </p:nvSpPr>
        <p:spPr>
          <a:xfrm>
            <a:off x="1005395" y="1166842"/>
            <a:ext cx="41170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# Different ways to test multiple</a:t>
            </a:r>
          </a:p>
          <a:p>
            <a:r>
              <a:rPr lang="en-IN" dirty="0">
                <a:solidFill>
                  <a:srgbClr val="FF0000"/>
                </a:solidFill>
              </a:rPr>
              <a:t># flags at once in Python</a:t>
            </a:r>
          </a:p>
          <a:p>
            <a:r>
              <a:rPr lang="en-IN" dirty="0"/>
              <a:t>x, y, z = 0, 1, 0</a:t>
            </a:r>
          </a:p>
          <a:p>
            <a:endParaRPr lang="en-IN" dirty="0"/>
          </a:p>
          <a:p>
            <a:r>
              <a:rPr lang="en-IN" dirty="0"/>
              <a:t>if x == 1 or y == 1 or z == 1:</a:t>
            </a:r>
          </a:p>
          <a:p>
            <a:r>
              <a:rPr lang="en-IN" dirty="0"/>
              <a:t>    print('passed')</a:t>
            </a:r>
          </a:p>
          <a:p>
            <a:endParaRPr lang="en-IN" dirty="0"/>
          </a:p>
          <a:p>
            <a:r>
              <a:rPr lang="en-IN" dirty="0"/>
              <a:t>if 1 in (x, y, z):</a:t>
            </a:r>
          </a:p>
          <a:p>
            <a:r>
              <a:rPr lang="en-IN" dirty="0"/>
              <a:t>    print('passed')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These only test for truthiness:</a:t>
            </a:r>
          </a:p>
          <a:p>
            <a:r>
              <a:rPr lang="en-IN" dirty="0"/>
              <a:t>if x or y or z:</a:t>
            </a:r>
          </a:p>
          <a:p>
            <a:r>
              <a:rPr lang="en-IN" dirty="0"/>
              <a:t>    print('passed')</a:t>
            </a:r>
          </a:p>
          <a:p>
            <a:endParaRPr lang="en-IN" dirty="0"/>
          </a:p>
          <a:p>
            <a:r>
              <a:rPr lang="en-IN" dirty="0"/>
              <a:t>if any((x, y, z)):</a:t>
            </a:r>
          </a:p>
          <a:p>
            <a:r>
              <a:rPr lang="en-IN" dirty="0"/>
              <a:t>    print('passed')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D150A-28F0-4921-AB27-ED3190B83D4A}"/>
              </a:ext>
            </a:extLst>
          </p:cNvPr>
          <p:cNvSpPr txBox="1"/>
          <p:nvPr/>
        </p:nvSpPr>
        <p:spPr>
          <a:xfrm>
            <a:off x="6019060" y="1260629"/>
            <a:ext cx="3352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print(“What is your age ?:”)</a:t>
            </a:r>
          </a:p>
          <a:p>
            <a:r>
              <a:rPr lang="en-US" dirty="0"/>
              <a:t> age=int(input())</a:t>
            </a:r>
          </a:p>
          <a:p>
            <a:r>
              <a:rPr lang="en-US" dirty="0"/>
              <a:t> if(age&lt;18):</a:t>
            </a:r>
          </a:p>
          <a:p>
            <a:r>
              <a:rPr lang="en-US" dirty="0"/>
              <a:t>   print(“You cannot drive”)</a:t>
            </a:r>
          </a:p>
          <a:p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age==18:</a:t>
            </a:r>
          </a:p>
          <a:p>
            <a:r>
              <a:rPr lang="en-US" dirty="0"/>
              <a:t>   print(“We will think about you”)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print(“You can drive”)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62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C54D-4B44-4190-B90B-C3AC08B7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229416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7AFE-72D5-4290-A91E-ED34C7E1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8" y="745725"/>
            <a:ext cx="4444013" cy="2876364"/>
          </a:xfrm>
        </p:spPr>
        <p:txBody>
          <a:bodyPr>
            <a:normAutofit/>
          </a:bodyPr>
          <a:lstStyle/>
          <a:p>
            <a:r>
              <a:rPr lang="en-US" sz="2000" dirty="0"/>
              <a:t>Create Faulty Calculator:</a:t>
            </a:r>
          </a:p>
          <a:p>
            <a:r>
              <a:rPr lang="en-US" sz="2000" dirty="0"/>
              <a:t>Design a Faulty calculator which will correctly solve all the problems except the following ones: 45*3=555, 56+9=77, 56/6=4. Your program should take operator and the two numbers as input from the user and then return the result.</a:t>
            </a:r>
          </a:p>
          <a:p>
            <a:pPr marL="0" indent="0">
              <a:buNone/>
            </a:pPr>
            <a:endParaRPr lang="en-IN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1E11E-33AD-4A2C-9644-7224D7AD4219}"/>
              </a:ext>
            </a:extLst>
          </p:cNvPr>
          <p:cNvSpPr txBox="1"/>
          <p:nvPr/>
        </p:nvSpPr>
        <p:spPr>
          <a:xfrm>
            <a:off x="4781737" y="279190"/>
            <a:ext cx="397682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400" dirty="0"/>
              <a:t>list1=[45,3]</a:t>
            </a:r>
          </a:p>
          <a:p>
            <a:pPr marL="0" indent="0">
              <a:buNone/>
            </a:pPr>
            <a:r>
              <a:rPr lang="en-IN" sz="1400" dirty="0"/>
              <a:t>list2=[56,9]</a:t>
            </a:r>
          </a:p>
          <a:p>
            <a:pPr marL="0" indent="0">
              <a:buNone/>
            </a:pPr>
            <a:r>
              <a:rPr lang="en-IN" sz="1400" dirty="0"/>
              <a:t>list3=[56,6]</a:t>
            </a:r>
          </a:p>
          <a:p>
            <a:pPr marL="0" indent="0">
              <a:buNone/>
            </a:pPr>
            <a:r>
              <a:rPr lang="en-IN" sz="1400" dirty="0"/>
              <a:t>operation=input("enter the operation::+,-,*,/::\n")</a:t>
            </a:r>
          </a:p>
          <a:p>
            <a:pPr marL="0" indent="0">
              <a:buNone/>
            </a:pPr>
            <a:r>
              <a:rPr lang="en-IN" sz="1400" dirty="0"/>
              <a:t>num1=int(input("num1:"))</a:t>
            </a:r>
          </a:p>
          <a:p>
            <a:pPr marL="0" indent="0">
              <a:buNone/>
            </a:pPr>
            <a:r>
              <a:rPr lang="en-IN" sz="1400" dirty="0"/>
              <a:t>num2=int(input("num2:"))</a:t>
            </a:r>
          </a:p>
          <a:p>
            <a:pPr marL="0" indent="0">
              <a:buNone/>
            </a:pPr>
            <a:r>
              <a:rPr lang="en-IN" sz="1400" dirty="0"/>
              <a:t>if operation=="*":</a:t>
            </a:r>
          </a:p>
          <a:p>
            <a:pPr marL="0" indent="0">
              <a:buNone/>
            </a:pPr>
            <a:r>
              <a:rPr lang="en-IN" sz="1400" dirty="0"/>
              <a:t>    if num1 and num2 in list1:</a:t>
            </a:r>
          </a:p>
          <a:p>
            <a:pPr marL="0" indent="0">
              <a:buNone/>
            </a:pPr>
            <a:r>
              <a:rPr lang="en-IN" sz="1400" dirty="0"/>
              <a:t>        print("result:555")</a:t>
            </a:r>
          </a:p>
          <a:p>
            <a:pPr marL="0" indent="0">
              <a:buNone/>
            </a:pPr>
            <a:r>
              <a:rPr lang="en-IN" sz="1400" dirty="0"/>
              <a:t>    else:</a:t>
            </a:r>
          </a:p>
          <a:p>
            <a:pPr marL="0" indent="0">
              <a:buNone/>
            </a:pPr>
            <a:r>
              <a:rPr lang="en-IN" sz="1400" dirty="0"/>
              <a:t>        print("result:",num1*num2)</a:t>
            </a:r>
          </a:p>
          <a:p>
            <a:pPr marL="0" indent="0">
              <a:buNone/>
            </a:pPr>
            <a:r>
              <a:rPr lang="en-IN" sz="1400" dirty="0" err="1"/>
              <a:t>elif</a:t>
            </a:r>
            <a:r>
              <a:rPr lang="en-IN" sz="1400" dirty="0"/>
              <a:t> operation=="-":</a:t>
            </a:r>
          </a:p>
          <a:p>
            <a:pPr marL="0" indent="0">
              <a:buNone/>
            </a:pPr>
            <a:r>
              <a:rPr lang="en-IN" sz="1400" dirty="0"/>
              <a:t>    print("result:",num1-num2)</a:t>
            </a:r>
          </a:p>
          <a:p>
            <a:pPr marL="0" indent="0">
              <a:buNone/>
            </a:pPr>
            <a:r>
              <a:rPr lang="en-IN" sz="1400" dirty="0" err="1"/>
              <a:t>elif</a:t>
            </a:r>
            <a:r>
              <a:rPr lang="en-IN" sz="1400" dirty="0"/>
              <a:t> operation=="+":</a:t>
            </a:r>
          </a:p>
          <a:p>
            <a:pPr marL="0" indent="0">
              <a:buNone/>
            </a:pPr>
            <a:r>
              <a:rPr lang="en-IN" sz="1400" dirty="0"/>
              <a:t>    if num1 and num2 in list2:</a:t>
            </a:r>
          </a:p>
          <a:p>
            <a:pPr marL="0" indent="0">
              <a:buNone/>
            </a:pPr>
            <a:r>
              <a:rPr lang="en-IN" sz="1400" dirty="0"/>
              <a:t>        print("result:77")</a:t>
            </a:r>
          </a:p>
          <a:p>
            <a:pPr marL="0" indent="0">
              <a:buNone/>
            </a:pPr>
            <a:r>
              <a:rPr lang="en-IN" sz="1400" dirty="0"/>
              <a:t>    else:</a:t>
            </a:r>
          </a:p>
          <a:p>
            <a:pPr marL="0" indent="0">
              <a:buNone/>
            </a:pPr>
            <a:r>
              <a:rPr lang="en-IN" sz="1400" dirty="0"/>
              <a:t>        print("result:",num1+num2)</a:t>
            </a:r>
          </a:p>
          <a:p>
            <a:pPr marL="0" indent="0">
              <a:buNone/>
            </a:pPr>
            <a:r>
              <a:rPr lang="en-IN" sz="1400" dirty="0" err="1"/>
              <a:t>elif</a:t>
            </a:r>
            <a:r>
              <a:rPr lang="en-IN" sz="1400" dirty="0"/>
              <a:t> operation=="/":</a:t>
            </a:r>
          </a:p>
          <a:p>
            <a:pPr marL="0" indent="0">
              <a:buNone/>
            </a:pPr>
            <a:r>
              <a:rPr lang="en-IN" sz="1400" dirty="0"/>
              <a:t>    if num1 and num2 in list3:</a:t>
            </a:r>
          </a:p>
          <a:p>
            <a:pPr marL="0" indent="0">
              <a:buNone/>
            </a:pPr>
            <a:r>
              <a:rPr lang="en-IN" sz="1400" dirty="0"/>
              <a:t>        print("result:4")</a:t>
            </a:r>
          </a:p>
          <a:p>
            <a:pPr marL="0" indent="0">
              <a:buNone/>
            </a:pPr>
            <a:r>
              <a:rPr lang="en-IN" sz="1400" dirty="0"/>
              <a:t>    else:</a:t>
            </a:r>
          </a:p>
          <a:p>
            <a:pPr marL="0" indent="0">
              <a:buNone/>
            </a:pPr>
            <a:r>
              <a:rPr lang="en-IN" sz="1400" dirty="0"/>
              <a:t>        print("result:",num1/num2)</a:t>
            </a:r>
          </a:p>
          <a:p>
            <a:pPr marL="0" indent="0">
              <a:buNone/>
            </a:pPr>
            <a:r>
              <a:rPr lang="en-IN" sz="1400" dirty="0"/>
              <a:t>else:</a:t>
            </a:r>
          </a:p>
          <a:p>
            <a:pPr marL="0" indent="0">
              <a:buNone/>
            </a:pPr>
            <a:r>
              <a:rPr lang="en-IN" sz="1400" dirty="0"/>
              <a:t>    print("operation is not available")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45BDC-E855-4996-BFA6-049FE8D0DF95}"/>
              </a:ext>
            </a:extLst>
          </p:cNvPr>
          <p:cNvSpPr txBox="1"/>
          <p:nvPr/>
        </p:nvSpPr>
        <p:spPr>
          <a:xfrm>
            <a:off x="8682361" y="178109"/>
            <a:ext cx="366943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num1=int(input("enter 1st no. "))</a:t>
            </a:r>
          </a:p>
          <a:p>
            <a:r>
              <a:rPr lang="en-IN" sz="1600" dirty="0"/>
              <a:t>num2=int(input("enter the 2nd no. "))</a:t>
            </a:r>
          </a:p>
          <a:p>
            <a:r>
              <a:rPr lang="en-IN" sz="1600" dirty="0"/>
              <a:t>print("chose operation\</a:t>
            </a:r>
            <a:r>
              <a:rPr lang="en-IN" sz="1600" dirty="0" err="1"/>
              <a:t>n","press</a:t>
            </a:r>
            <a:r>
              <a:rPr lang="en-IN" sz="1600" dirty="0"/>
              <a:t> + for addition, - for </a:t>
            </a:r>
            <a:r>
              <a:rPr lang="en-IN" sz="1600" dirty="0" err="1"/>
              <a:t>substraction</a:t>
            </a:r>
            <a:r>
              <a:rPr lang="en-IN" sz="1600" dirty="0"/>
              <a:t>,  * for multiplication, / for division")</a:t>
            </a:r>
          </a:p>
          <a:p>
            <a:r>
              <a:rPr lang="en-IN" sz="1600" dirty="0"/>
              <a:t>operator=input()</a:t>
            </a:r>
          </a:p>
          <a:p>
            <a:r>
              <a:rPr lang="en-IN" sz="1600" dirty="0"/>
              <a:t>if num1==45 and num2==3 and operator=="*":</a:t>
            </a:r>
          </a:p>
          <a:p>
            <a:r>
              <a:rPr lang="en-IN" sz="1600" dirty="0"/>
              <a:t>    print("555")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num1==56 and num2==9 and operator=="+":</a:t>
            </a:r>
          </a:p>
          <a:p>
            <a:r>
              <a:rPr lang="en-IN" sz="1600" dirty="0"/>
              <a:t>    print("77")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num1==56 and num2==6 and operator=="/":</a:t>
            </a:r>
          </a:p>
          <a:p>
            <a:r>
              <a:rPr lang="en-IN" sz="1600" dirty="0"/>
              <a:t>    print("4")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operator=="+":</a:t>
            </a:r>
          </a:p>
          <a:p>
            <a:r>
              <a:rPr lang="en-IN" sz="1600" dirty="0"/>
              <a:t>    print(num1+num2)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operator=="-":</a:t>
            </a:r>
          </a:p>
          <a:p>
            <a:r>
              <a:rPr lang="en-IN" sz="1600" dirty="0"/>
              <a:t>    print(num1-num2)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operator=="*":</a:t>
            </a:r>
          </a:p>
          <a:p>
            <a:r>
              <a:rPr lang="en-IN" sz="1600" dirty="0"/>
              <a:t>    print(num1*num2)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operator=="/":</a:t>
            </a:r>
          </a:p>
          <a:p>
            <a:r>
              <a:rPr lang="en-IN" sz="1600" dirty="0"/>
              <a:t>    print(num1/num2)</a:t>
            </a:r>
          </a:p>
          <a:p>
            <a:r>
              <a:rPr lang="en-IN" sz="1600" dirty="0"/>
              <a:t>else:</a:t>
            </a:r>
          </a:p>
          <a:p>
            <a:r>
              <a:rPr lang="en-IN" sz="1600" dirty="0"/>
              <a:t>    print("unexpected error")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70206B-2658-488A-A715-8E6793E448D5}"/>
              </a:ext>
            </a:extLst>
          </p:cNvPr>
          <p:cNvCxnSpPr/>
          <p:nvPr/>
        </p:nvCxnSpPr>
        <p:spPr>
          <a:xfrm>
            <a:off x="8682362" y="39949"/>
            <a:ext cx="0" cy="677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D4A56-6384-4591-807C-AF36BF61419B}"/>
              </a:ext>
            </a:extLst>
          </p:cNvPr>
          <p:cNvCxnSpPr/>
          <p:nvPr/>
        </p:nvCxnSpPr>
        <p:spPr>
          <a:xfrm>
            <a:off x="4643021" y="39949"/>
            <a:ext cx="0" cy="677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3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1D22-9629-45FB-A755-F1C0A551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5AEF-8294-4CA6-BBDE-B9F2F968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029810"/>
            <a:ext cx="11390050" cy="5828190"/>
          </a:xfrm>
        </p:spPr>
        <p:txBody>
          <a:bodyPr>
            <a:normAutofit/>
          </a:bodyPr>
          <a:lstStyle/>
          <a:p>
            <a:r>
              <a:rPr lang="en-US" dirty="0"/>
              <a:t>Write a program to take input of number from the user and guess the right number given and limit the no of guess.</a:t>
            </a:r>
          </a:p>
          <a:p>
            <a:pPr marL="457200" lvl="1" indent="0">
              <a:buNone/>
            </a:pPr>
            <a:r>
              <a:rPr lang="en-US" sz="1400" dirty="0"/>
              <a:t>&gt;&gt;</a:t>
            </a:r>
            <a:r>
              <a:rPr lang="en-US" sz="1600" dirty="0"/>
              <a:t>n=10</a:t>
            </a:r>
          </a:p>
          <a:p>
            <a:pPr marL="457200" lvl="1" indent="0">
              <a:buNone/>
            </a:pPr>
            <a:r>
              <a:rPr lang="en-US" sz="1600" dirty="0"/>
              <a:t>&gt;&gt;</a:t>
            </a:r>
            <a:r>
              <a:rPr lang="en-US" sz="1600" dirty="0" err="1"/>
              <a:t>number_of_guesses</a:t>
            </a:r>
            <a:r>
              <a:rPr lang="en-US" sz="1600" dirty="0"/>
              <a:t>=1</a:t>
            </a:r>
          </a:p>
          <a:p>
            <a:pPr marL="457200" lvl="1" indent="0">
              <a:buNone/>
            </a:pPr>
            <a:r>
              <a:rPr lang="en-US" sz="1600" dirty="0"/>
              <a:t>&gt;&gt;print(“Number of guesses is limited to only 5 times:”)</a:t>
            </a:r>
          </a:p>
          <a:p>
            <a:pPr marL="457200" lvl="1" indent="0">
              <a:buNone/>
            </a:pPr>
            <a:r>
              <a:rPr lang="en-US" sz="1600" dirty="0"/>
              <a:t>&gt;&gt;</a:t>
            </a:r>
            <a:r>
              <a:rPr lang="en-US" sz="1600" b="1" dirty="0"/>
              <a:t>while</a:t>
            </a:r>
            <a:r>
              <a:rPr lang="en-US" sz="1600" dirty="0"/>
              <a:t>(</a:t>
            </a:r>
            <a:r>
              <a:rPr lang="en-US" sz="1600" dirty="0" err="1"/>
              <a:t>number_of_guesses</a:t>
            </a:r>
            <a:r>
              <a:rPr lang="en-US" sz="1600" dirty="0"/>
              <a:t>&lt;=5):</a:t>
            </a:r>
          </a:p>
          <a:p>
            <a:pPr marL="457200" lvl="1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guess_number</a:t>
            </a:r>
            <a:r>
              <a:rPr lang="en-US" sz="1600" dirty="0"/>
              <a:t>=int(input(“Guess the number :\n”))</a:t>
            </a:r>
          </a:p>
          <a:p>
            <a:pPr marL="457200" lvl="1" indent="0">
              <a:buNone/>
            </a:pPr>
            <a:r>
              <a:rPr lang="en-US" sz="1600" dirty="0"/>
              <a:t>      if </a:t>
            </a:r>
            <a:r>
              <a:rPr lang="en-US" sz="1600" dirty="0" err="1"/>
              <a:t>guess_number</a:t>
            </a:r>
            <a:r>
              <a:rPr lang="en-US" sz="1600" dirty="0"/>
              <a:t>&lt;10:</a:t>
            </a:r>
          </a:p>
          <a:p>
            <a:pPr marL="457200" lvl="1" indent="0">
              <a:buNone/>
            </a:pPr>
            <a:r>
              <a:rPr lang="en-US" sz="1600" dirty="0"/>
              <a:t>         print(“you enter less number ,please input greater number.\n”)</a:t>
            </a:r>
          </a:p>
          <a:p>
            <a:pPr marL="457200" lvl="1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guess_number</a:t>
            </a:r>
            <a:r>
              <a:rPr lang="en-US" sz="1600" dirty="0"/>
              <a:t>&gt;10:</a:t>
            </a:r>
          </a:p>
          <a:p>
            <a:pPr marL="457200" lvl="1" indent="0">
              <a:buNone/>
            </a:pPr>
            <a:r>
              <a:rPr lang="en-US" sz="1600" dirty="0"/>
              <a:t>        print(“you enter greater number ,please input smaller number.\n”)</a:t>
            </a:r>
          </a:p>
          <a:p>
            <a:pPr marL="457200" lvl="1" indent="0">
              <a:buNone/>
            </a:pPr>
            <a:r>
              <a:rPr lang="en-US" sz="1600" dirty="0"/>
              <a:t>   else:</a:t>
            </a:r>
          </a:p>
          <a:p>
            <a:pPr marL="457200" lvl="1" indent="0">
              <a:buNone/>
            </a:pPr>
            <a:r>
              <a:rPr lang="en-US" sz="1600" dirty="0"/>
              <a:t>      print(“You Won.\n”)</a:t>
            </a:r>
          </a:p>
          <a:p>
            <a:pPr marL="457200" lvl="1" indent="0">
              <a:buNone/>
            </a:pPr>
            <a:r>
              <a:rPr lang="en-US" sz="1600" dirty="0"/>
              <a:t>       print(</a:t>
            </a:r>
            <a:r>
              <a:rPr lang="en-US" sz="1600" dirty="0" err="1"/>
              <a:t>number_of_guesses</a:t>
            </a:r>
            <a:r>
              <a:rPr lang="en-US" sz="1600" dirty="0"/>
              <a:t>,” no. of guesses you took to finish.”)</a:t>
            </a:r>
          </a:p>
          <a:p>
            <a:pPr marL="457200" lvl="1" indent="0">
              <a:buNone/>
            </a:pPr>
            <a:r>
              <a:rPr lang="en-US" sz="1600" dirty="0"/>
              <a:t>        </a:t>
            </a:r>
            <a:r>
              <a:rPr lang="en-US" sz="1600" b="1" dirty="0"/>
              <a:t>break</a:t>
            </a:r>
          </a:p>
          <a:p>
            <a:pPr marL="457200" lvl="1" indent="0">
              <a:buNone/>
            </a:pPr>
            <a:r>
              <a:rPr lang="en-US" sz="1600" dirty="0"/>
              <a:t>&gt;&gt;print(5 - </a:t>
            </a:r>
            <a:r>
              <a:rPr lang="en-US" sz="1600" dirty="0" err="1"/>
              <a:t>number_of_guesses</a:t>
            </a:r>
            <a:r>
              <a:rPr lang="en-US" sz="1600" dirty="0"/>
              <a:t>,” </a:t>
            </a:r>
            <a:r>
              <a:rPr lang="en-US" sz="1600" dirty="0" err="1"/>
              <a:t>no.of</a:t>
            </a:r>
            <a:r>
              <a:rPr lang="en-US" sz="1600" dirty="0"/>
              <a:t> guesses left.”)</a:t>
            </a:r>
          </a:p>
          <a:p>
            <a:pPr marL="457200" lvl="1" indent="0">
              <a:buNone/>
            </a:pPr>
            <a:r>
              <a:rPr lang="en-US" sz="1600" dirty="0"/>
              <a:t>&gt;&gt;</a:t>
            </a:r>
            <a:r>
              <a:rPr lang="en-US" sz="1600" dirty="0" err="1"/>
              <a:t>number_of_guesses</a:t>
            </a:r>
            <a:r>
              <a:rPr lang="en-US" sz="1600" dirty="0"/>
              <a:t>=number_of_guesses+1</a:t>
            </a:r>
          </a:p>
          <a:p>
            <a:pPr marL="457200" lvl="1" indent="0">
              <a:buNone/>
            </a:pPr>
            <a:r>
              <a:rPr lang="en-US" sz="1600" dirty="0"/>
              <a:t>&gt;&gt;if(</a:t>
            </a:r>
            <a:r>
              <a:rPr lang="en-US" sz="1600" dirty="0" err="1"/>
              <a:t>number_of_guesses</a:t>
            </a:r>
            <a:r>
              <a:rPr lang="en-US" sz="1600" dirty="0"/>
              <a:t>&gt;5):</a:t>
            </a:r>
          </a:p>
          <a:p>
            <a:pPr marL="457200" lvl="1" indent="0">
              <a:buNone/>
            </a:pPr>
            <a:r>
              <a:rPr lang="en-US" sz="1600" dirty="0"/>
              <a:t>       print(“GAME OVER”)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0509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1579</Words>
  <Application>Microsoft Office PowerPoint</Application>
  <PresentationFormat>Widescreen</PresentationFormat>
  <Paragraphs>228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Google Sans</vt:lpstr>
      <vt:lpstr>Roboto</vt:lpstr>
      <vt:lpstr>Wingdings</vt:lpstr>
      <vt:lpstr>Office Theme</vt:lpstr>
      <vt:lpstr>If Statement</vt:lpstr>
      <vt:lpstr>If Statement</vt:lpstr>
      <vt:lpstr>If…else pseudocode</vt:lpstr>
      <vt:lpstr>Example:</vt:lpstr>
      <vt:lpstr>Example:</vt:lpstr>
      <vt:lpstr>Example</vt:lpstr>
      <vt:lpstr>Example</vt:lpstr>
      <vt:lpstr>Exercise</vt:lpstr>
      <vt:lpstr>Exercise:</vt:lpstr>
      <vt:lpstr>If with Tuple</vt:lpstr>
      <vt:lpstr>If with List</vt:lpstr>
      <vt:lpstr>If with Dictionary</vt:lpstr>
      <vt:lpstr>Short Hand If Else Notation</vt:lpstr>
      <vt:lpstr>Python3.10 Switch…case statement</vt:lpstr>
      <vt:lpstr>PowerPoint Presentation</vt:lpstr>
      <vt:lpstr>Check if all elements in a list are equal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</dc:title>
  <dc:creator>Sunanda Naik</dc:creator>
  <cp:lastModifiedBy>Sunanda Naik</cp:lastModifiedBy>
  <cp:revision>43</cp:revision>
  <dcterms:created xsi:type="dcterms:W3CDTF">2020-11-10T07:42:42Z</dcterms:created>
  <dcterms:modified xsi:type="dcterms:W3CDTF">2021-08-25T04:06:04Z</dcterms:modified>
</cp:coreProperties>
</file>