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27D01-152C-4F8C-A5A6-1A324C0AD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AF08D-3CFA-465E-BE4C-A40798D79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2948A-C574-49BD-A207-154B0C9FE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BC2B-4459-4C88-AD69-BB18D05DABE9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22D60-09B0-4072-A40D-95A6B987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A2688-AE5B-404F-871E-4FEED1B9D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7D2E-17D7-43B3-8361-279535757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2C96-0FB8-407F-88AE-A4C594B4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9FA6F-CF9E-4959-850C-4241F9E42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ED91C-0690-4BB0-B172-392590E3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BC2B-4459-4C88-AD69-BB18D05DABE9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4BF8D-E74F-4107-8187-5AC6EBC7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050D3-1705-4777-A9B6-A524BFE6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7D2E-17D7-43B3-8361-279535757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91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40FB6A-4B84-413D-A090-55F73AB2F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C49BB-EA54-408E-8272-3EE58FD2E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9D640-A542-4ED8-80E8-B4F719443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BC2B-4459-4C88-AD69-BB18D05DABE9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83855-C1A7-43D5-86E3-266A33806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A5878-2CE7-4B73-B584-C225A040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7D2E-17D7-43B3-8361-279535757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10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1D437-DE73-4153-97D3-B0AF8BF6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D14EE-E771-4596-9277-0E1993BBF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EBD77-3C9C-4A18-A47B-DD09E4CE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BC2B-4459-4C88-AD69-BB18D05DABE9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40CBE-463D-451D-93BE-FE0FFC01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83C6B-AE90-483C-B114-F206FEB4F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7D2E-17D7-43B3-8361-279535757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88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7C860-FD21-4DBF-9FB8-0AB374820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4CEA0-9285-4B48-8B3C-F68A0ED70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528A5-B638-4D39-8BBA-3167FD62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BC2B-4459-4C88-AD69-BB18D05DABE9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DF1E6-17ED-4859-878C-322B0311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46698-4301-489B-AEC0-37BC5AB9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7D2E-17D7-43B3-8361-279535757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76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C2C7-9907-479A-9866-FF01359B0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8A2-9609-4389-BEB1-3480024A4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947DB-3FB3-4131-B36D-20EDE6DA0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A9FDD-F62B-4552-94D1-BC83BF5D7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BC2B-4459-4C88-AD69-BB18D05DABE9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20A21-028A-4AEC-A8BB-CC891E56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6F52C-02E0-454A-98AC-956E79701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7D2E-17D7-43B3-8361-279535757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11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3036-2C33-46C4-9800-924ACEE42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1FA65-FF6E-47EE-BF79-E387C466C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FBB1F-7B51-477E-8090-743DEB723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CED533-29F9-484B-8DFB-387C716EB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38EF7-050F-4CF9-820E-21298DDE6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10E387-6B01-4C8C-9EC0-13B3FD57A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BC2B-4459-4C88-AD69-BB18D05DABE9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3855D-6526-4C78-BA8D-CF5A8395C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086524-7D21-4D38-837A-9370D87C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7D2E-17D7-43B3-8361-279535757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01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2894-596A-4A15-B19C-1588B02A8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3AED80-8461-413F-8E77-53EEE9DF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BC2B-4459-4C88-AD69-BB18D05DABE9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78726-085B-4F7B-826B-FD6EB9BE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2AE8D-7AA5-4C68-9174-9BFF76BC7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7D2E-17D7-43B3-8361-279535757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76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C3455A-9512-441F-9851-D8A0AA3D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BC2B-4459-4C88-AD69-BB18D05DABE9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E651A9-BD26-4501-8FCD-9C81D84C8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43257-6A40-469D-94F5-1085871C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7D2E-17D7-43B3-8361-279535757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88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F051-5B4B-481A-A842-638B27286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9E6DA-E0CC-40D1-8E2B-1D4DF9C6A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AAC56-D2C5-4F4A-A48B-5A50289D8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57F5A-93E6-487B-8354-D0B30D88C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BC2B-4459-4C88-AD69-BB18D05DABE9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10E04-FF39-4A60-8919-159E4BC4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CB3D-A4CC-488B-8054-2FECE66F9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7D2E-17D7-43B3-8361-279535757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06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F3E7-4C01-4156-B80F-93E838A81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29653-5EA7-4A5C-AFC9-2A3FA76C2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ABA33-C5EE-47C0-B073-E91119E43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68932-7D1E-4625-B0FC-8AE031E5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BC2B-4459-4C88-AD69-BB18D05DABE9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55834-39D7-4D6F-8480-4F45E60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A002C-7BC2-4DCE-A0A5-59341C82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7D2E-17D7-43B3-8361-279535757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91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275B40-7213-446D-9BD7-979F9A04F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90A46-9720-449F-ACB6-753DB79AB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8D05B-C704-4A35-8AD4-B97BCC940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0BC2B-4459-4C88-AD69-BB18D05DABE9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15AFD-9A47-4DD9-8B83-2A0BCEA59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6CE92-12C4-44E3-97EC-BF850A6FC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A7D2E-17D7-43B3-8361-279535757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89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4BFA-D881-44B4-B44C-83CAA0C58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728" y="571947"/>
            <a:ext cx="9144000" cy="56439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E1F3B-F85B-4361-BEFC-B497A9AB3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728" y="1473693"/>
            <a:ext cx="9632272" cy="5095783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Introduction to Artificial Intelligence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Why Python for AI?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Features of Python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Python Packages for 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898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5B277-0626-4DEE-AC03-E513B69D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NumPy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F7498-B4AF-4411-BE6F-87DF4B030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NumPy is a python library mainly used for computing scientific/mathematical data.</a:t>
            </a:r>
          </a:p>
          <a:p>
            <a:r>
              <a:rPr lang="en-US" dirty="0"/>
              <a:t>Features are: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Supports multi-dimensional arrays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Numerical Analysis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Intuitive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6703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B782-059C-41FB-B3CC-5C212D44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17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Keras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1DBBB-437B-400C-8A06-C4D88796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simplifies the implementation of neural networks. It also provides some of the best utilities for compiling models, processing data-sets, visualization of graphs and much more.</a:t>
            </a:r>
          </a:p>
          <a:p>
            <a:r>
              <a:rPr lang="en-US" dirty="0"/>
              <a:t>Features are: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Runs smoothly on both CPU &amp; GPU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Supports all types of Neural Networks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Completely Python based.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1342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0CE79-0B2C-49B1-BF41-76C58DFC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Theano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C8DE7-8F41-46C1-9BD7-0FD60A294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Theano is a Python Library that allows you to define, optimize and evaluate mathematical expressions involving multi-dimensional arrays efficiently.</a:t>
            </a:r>
          </a:p>
          <a:p>
            <a:r>
              <a:rPr lang="en-US" dirty="0"/>
              <a:t>Features are: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Tight integration with NumPy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Transparent use of a GPU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Extensive unit-testing and self-verification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5566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64EB-A633-472D-AB4B-4147A8FEF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8254"/>
          </a:xfrm>
        </p:spPr>
        <p:txBody>
          <a:bodyPr>
            <a:normAutofit fontScale="90000"/>
          </a:bodyPr>
          <a:lstStyle/>
          <a:p>
            <a:r>
              <a:rPr lang="en-US" dirty="0"/>
              <a:t>Natural Language Analyses with NLTK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C1F4F-5EEA-4E07-B87C-199B1FFAB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Natural Language toolkit(NLTK) is an open source Python Library for Natural Language Processing , text analysis and text mining.</a:t>
            </a:r>
          </a:p>
          <a:p>
            <a:r>
              <a:rPr lang="en-US" dirty="0"/>
              <a:t>Features are: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Study natural language text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Text Analysis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Sentimental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75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6B2FB-DD8A-46B1-99DC-DAEC7981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196091" cy="504887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AI – Demand of AI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17E58A-E380-4DEE-B58B-0CAD68DD9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541" y="1845816"/>
            <a:ext cx="2911876" cy="291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1BEC4D1-C5C7-4A04-A8BB-FFCAE40A6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25" y="870013"/>
            <a:ext cx="2423604" cy="161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416A47-ED31-4FA8-8C8C-5A62C3896D78}"/>
              </a:ext>
            </a:extLst>
          </p:cNvPr>
          <p:cNvSpPr txBox="1"/>
          <p:nvPr/>
        </p:nvSpPr>
        <p:spPr>
          <a:xfrm>
            <a:off x="358806" y="2431857"/>
            <a:ext cx="276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computational Power</a:t>
            </a:r>
            <a:endParaRPr lang="en-IN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86AC401-6597-48CF-87F9-468387A01D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" t="-1" b="8005"/>
          <a:stretch/>
        </p:blipFill>
        <p:spPr bwMode="auto">
          <a:xfrm>
            <a:off x="9605640" y="280941"/>
            <a:ext cx="2227554" cy="215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9C2536-1AC1-4AA0-96CF-090824E9FD1F}"/>
              </a:ext>
            </a:extLst>
          </p:cNvPr>
          <p:cNvSpPr txBox="1"/>
          <p:nvPr/>
        </p:nvSpPr>
        <p:spPr>
          <a:xfrm>
            <a:off x="10191565" y="2431856"/>
            <a:ext cx="118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Data</a:t>
            </a:r>
            <a:endParaRPr lang="en-IN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DCE1851-FBDC-48C8-A7B8-5BFF4714B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668" y="3737499"/>
            <a:ext cx="3400040" cy="231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8AE81D-FA1E-4AD1-9DD1-55C2158858C6}"/>
              </a:ext>
            </a:extLst>
          </p:cNvPr>
          <p:cNvSpPr txBox="1"/>
          <p:nvPr/>
        </p:nvSpPr>
        <p:spPr>
          <a:xfrm>
            <a:off x="7910004" y="5686742"/>
            <a:ext cx="1846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Broad Investment</a:t>
            </a:r>
            <a:endParaRPr lang="en-IN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7D519400-EA20-4C22-9DA3-E91455B2C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59" y="4010636"/>
            <a:ext cx="2423605" cy="182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1A7839-2391-4A93-B4E4-C4C67B912D75}"/>
              </a:ext>
            </a:extLst>
          </p:cNvPr>
          <p:cNvSpPr txBox="1"/>
          <p:nvPr/>
        </p:nvSpPr>
        <p:spPr>
          <a:xfrm>
            <a:off x="1065318" y="6056074"/>
            <a:ext cx="184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Better Algorithms</a:t>
            </a:r>
            <a:endParaRPr lang="en-IN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AC9836E-4A25-4552-870D-F2DFC0E9B78A}"/>
              </a:ext>
            </a:extLst>
          </p:cNvPr>
          <p:cNvCxnSpPr>
            <a:stCxn id="1028" idx="3"/>
          </p:cNvCxnSpPr>
          <p:nvPr/>
        </p:nvCxnSpPr>
        <p:spPr>
          <a:xfrm>
            <a:off x="2898929" y="1677881"/>
            <a:ext cx="1788481" cy="1047564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FF2D1D6-51E3-44A5-AF98-CBAD0B67BFB9}"/>
              </a:ext>
            </a:extLst>
          </p:cNvPr>
          <p:cNvCxnSpPr>
            <a:stCxn id="1030" idx="1"/>
          </p:cNvCxnSpPr>
          <p:nvPr/>
        </p:nvCxnSpPr>
        <p:spPr>
          <a:xfrm rot="10800000" flipV="1">
            <a:off x="6169982" y="1356398"/>
            <a:ext cx="3435659" cy="1444789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F686143-4337-463C-85AF-7F5766AEDA60}"/>
              </a:ext>
            </a:extLst>
          </p:cNvPr>
          <p:cNvCxnSpPr>
            <a:stCxn id="1032" idx="1"/>
          </p:cNvCxnSpPr>
          <p:nvPr/>
        </p:nvCxnSpPr>
        <p:spPr>
          <a:xfrm rot="10800000">
            <a:off x="5850384" y="4208017"/>
            <a:ext cx="1358284" cy="688771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3322B9E-094A-4F78-892F-AD740574DDD0}"/>
              </a:ext>
            </a:extLst>
          </p:cNvPr>
          <p:cNvCxnSpPr>
            <a:stCxn id="1034" idx="3"/>
          </p:cNvCxnSpPr>
          <p:nvPr/>
        </p:nvCxnSpPr>
        <p:spPr>
          <a:xfrm flipV="1">
            <a:off x="3142364" y="4010636"/>
            <a:ext cx="1545046" cy="910199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08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B497B-F52F-4DD0-8748-728344BE0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376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AI ?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299B8F0-ED1C-4ACB-8D59-889E1EC9A8D5}"/>
              </a:ext>
            </a:extLst>
          </p:cNvPr>
          <p:cNvSpPr/>
          <p:nvPr/>
        </p:nvSpPr>
        <p:spPr>
          <a:xfrm>
            <a:off x="399495" y="1135201"/>
            <a:ext cx="10515600" cy="11896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Theory and development of computer systems able to perform tasks normally requiring human intelligence, such as visual perception, speech recognition, decision-making and translation between languages.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64B9-2B21-43E1-804D-08996150B46D}"/>
              </a:ext>
            </a:extLst>
          </p:cNvPr>
          <p:cNvSpPr/>
          <p:nvPr/>
        </p:nvSpPr>
        <p:spPr>
          <a:xfrm>
            <a:off x="923278" y="4341181"/>
            <a:ext cx="9991817" cy="192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A4F1D9-EA9D-47A8-86F4-085E83AE1C65}"/>
              </a:ext>
            </a:extLst>
          </p:cNvPr>
          <p:cNvSpPr/>
          <p:nvPr/>
        </p:nvSpPr>
        <p:spPr>
          <a:xfrm>
            <a:off x="838200" y="2902998"/>
            <a:ext cx="2632969" cy="390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32A36B-DE80-4950-8A96-B98758CBA56F}"/>
              </a:ext>
            </a:extLst>
          </p:cNvPr>
          <p:cNvCxnSpPr>
            <a:stCxn id="6" idx="2"/>
          </p:cNvCxnSpPr>
          <p:nvPr/>
        </p:nvCxnSpPr>
        <p:spPr>
          <a:xfrm flipH="1">
            <a:off x="2148396" y="3293616"/>
            <a:ext cx="6289" cy="1047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D3C3219-E9E0-4D67-A11C-55DC19E88F88}"/>
              </a:ext>
            </a:extLst>
          </p:cNvPr>
          <p:cNvSpPr/>
          <p:nvPr/>
        </p:nvSpPr>
        <p:spPr>
          <a:xfrm>
            <a:off x="3915052" y="2902998"/>
            <a:ext cx="2405849" cy="3906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NLP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83177E-02D1-4F24-8AFE-6DED0AB35891}"/>
              </a:ext>
            </a:extLst>
          </p:cNvPr>
          <p:cNvCxnSpPr>
            <a:stCxn id="9" idx="2"/>
          </p:cNvCxnSpPr>
          <p:nvPr/>
        </p:nvCxnSpPr>
        <p:spPr>
          <a:xfrm flipH="1">
            <a:off x="5104660" y="3293616"/>
            <a:ext cx="13317" cy="1047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040B009-1042-4EC1-AF82-E1E659DC72ED}"/>
              </a:ext>
            </a:extLst>
          </p:cNvPr>
          <p:cNvSpPr/>
          <p:nvPr/>
        </p:nvSpPr>
        <p:spPr>
          <a:xfrm>
            <a:off x="7439487" y="2902998"/>
            <a:ext cx="3053919" cy="3906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Knowledge Base</a:t>
            </a:r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8F3480-89BD-465C-B8ED-E7081FDC8F06}"/>
              </a:ext>
            </a:extLst>
          </p:cNvPr>
          <p:cNvCxnSpPr>
            <a:stCxn id="12" idx="2"/>
          </p:cNvCxnSpPr>
          <p:nvPr/>
        </p:nvCxnSpPr>
        <p:spPr>
          <a:xfrm>
            <a:off x="8966447" y="3293616"/>
            <a:ext cx="0" cy="1047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68ED94F-DA3A-4270-8B45-CB2043224DD5}"/>
              </a:ext>
            </a:extLst>
          </p:cNvPr>
          <p:cNvSpPr/>
          <p:nvPr/>
        </p:nvSpPr>
        <p:spPr>
          <a:xfrm>
            <a:off x="2547891" y="6107837"/>
            <a:ext cx="2370338" cy="385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Deep Learning</a:t>
            </a:r>
            <a:endParaRPr lang="en-I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805DB9B-830D-43D1-8112-20234CFD31C2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3719744" y="4533192"/>
            <a:ext cx="13316" cy="157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D973C1A-78A7-4B68-9040-516701936C6C}"/>
              </a:ext>
            </a:extLst>
          </p:cNvPr>
          <p:cNvSpPr/>
          <p:nvPr/>
        </p:nvSpPr>
        <p:spPr>
          <a:xfrm>
            <a:off x="5424256" y="6107837"/>
            <a:ext cx="2831977" cy="3850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 Vision</a:t>
            </a:r>
            <a:endParaRPr lang="en-I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D1E650-F9A8-4DCF-B3CC-47288781F524}"/>
              </a:ext>
            </a:extLst>
          </p:cNvPr>
          <p:cNvCxnSpPr>
            <a:stCxn id="18" idx="0"/>
          </p:cNvCxnSpPr>
          <p:nvPr/>
        </p:nvCxnSpPr>
        <p:spPr>
          <a:xfrm flipV="1">
            <a:off x="6840245" y="4533192"/>
            <a:ext cx="4438" cy="157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6DF09FB-94CB-4ADD-BAE5-932E61F83026}"/>
              </a:ext>
            </a:extLst>
          </p:cNvPr>
          <p:cNvSpPr/>
          <p:nvPr/>
        </p:nvSpPr>
        <p:spPr>
          <a:xfrm>
            <a:off x="8842159" y="6107837"/>
            <a:ext cx="2281561" cy="44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Expert System</a:t>
            </a:r>
            <a:endParaRPr lang="en-IN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727310-0965-4DB5-A261-7FD5DBF7A93C}"/>
              </a:ext>
            </a:extLst>
          </p:cNvPr>
          <p:cNvCxnSpPr>
            <a:stCxn id="21" idx="0"/>
          </p:cNvCxnSpPr>
          <p:nvPr/>
        </p:nvCxnSpPr>
        <p:spPr>
          <a:xfrm flipV="1">
            <a:off x="9982940" y="4533192"/>
            <a:ext cx="13316" cy="157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76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1077-254A-42ED-A9F1-BDC7F41D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520"/>
          </a:xfrm>
        </p:spPr>
        <p:txBody>
          <a:bodyPr>
            <a:normAutofit fontScale="90000"/>
          </a:bodyPr>
          <a:lstStyle/>
          <a:p>
            <a:r>
              <a:rPr lang="en-US" dirty="0"/>
              <a:t>History of AI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654E9-BBCA-4AEA-8BAA-57E38E647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John McCarthy first coined the AI in the </a:t>
            </a:r>
            <a:r>
              <a:rPr lang="en-US" dirty="0" err="1"/>
              <a:t>yer</a:t>
            </a:r>
            <a:r>
              <a:rPr lang="en-US" dirty="0"/>
              <a:t> 1956.</a:t>
            </a:r>
          </a:p>
          <a:p>
            <a:r>
              <a:rPr lang="en-US" dirty="0"/>
              <a:t>The science and engineering of making intelligent machines.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24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E3CC-153C-4382-9406-DE51C34D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642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AI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394DF3-BF0F-4F98-BE48-20283873B162}"/>
              </a:ext>
            </a:extLst>
          </p:cNvPr>
          <p:cNvCxnSpPr/>
          <p:nvPr/>
        </p:nvCxnSpPr>
        <p:spPr>
          <a:xfrm>
            <a:off x="4341181" y="1740023"/>
            <a:ext cx="0" cy="360433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6F1C6F-4A4A-4533-A0B9-24B9649FC609}"/>
              </a:ext>
            </a:extLst>
          </p:cNvPr>
          <p:cNvCxnSpPr/>
          <p:nvPr/>
        </p:nvCxnSpPr>
        <p:spPr>
          <a:xfrm>
            <a:off x="7733930" y="1740023"/>
            <a:ext cx="0" cy="360433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7DBB39-2B24-40FB-AA08-BF0FA2FD45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" r="73121" b="1"/>
          <a:stretch/>
        </p:blipFill>
        <p:spPr bwMode="auto">
          <a:xfrm>
            <a:off x="1526960" y="2467993"/>
            <a:ext cx="1775529" cy="253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CFD5AC-2962-4061-A451-D059BD123319}"/>
              </a:ext>
            </a:extLst>
          </p:cNvPr>
          <p:cNvSpPr txBox="1"/>
          <p:nvPr/>
        </p:nvSpPr>
        <p:spPr>
          <a:xfrm>
            <a:off x="1109710" y="1979721"/>
            <a:ext cx="285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Artificial Narrow Intelligence</a:t>
            </a:r>
            <a:endParaRPr lang="en-IN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D6FC337-1367-4F5B-8254-ADFA25A658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77" t="32628" r="35938" b="31993"/>
          <a:stretch/>
        </p:blipFill>
        <p:spPr bwMode="auto">
          <a:xfrm>
            <a:off x="5334002" y="3000652"/>
            <a:ext cx="1361235" cy="119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7BF3A5-27C5-4FA0-AB59-0249EEF6287D}"/>
              </a:ext>
            </a:extLst>
          </p:cNvPr>
          <p:cNvSpPr txBox="1"/>
          <p:nvPr/>
        </p:nvSpPr>
        <p:spPr>
          <a:xfrm>
            <a:off x="4793942" y="2164387"/>
            <a:ext cx="289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Artificial General Intelligence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213DA-E40B-481F-B920-87CEF0E3F85B}"/>
              </a:ext>
            </a:extLst>
          </p:cNvPr>
          <p:cNvSpPr txBox="1"/>
          <p:nvPr/>
        </p:nvSpPr>
        <p:spPr>
          <a:xfrm>
            <a:off x="8114190" y="2164387"/>
            <a:ext cx="269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Artificial Super Intelligence</a:t>
            </a:r>
            <a:endParaRPr lang="en-IN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544D588-7C2B-47DF-969C-34A87FFDB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43" y="2882926"/>
            <a:ext cx="2548613" cy="185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599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8F2C2-FCA1-44CA-8DF0-97DC72F15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rmAutofit fontScale="90000"/>
          </a:bodyPr>
          <a:lstStyle/>
          <a:p>
            <a:r>
              <a:rPr lang="en-US" dirty="0"/>
              <a:t>Why Python for AI?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4656FB-3557-4825-8ED7-2E91A5560537}"/>
              </a:ext>
            </a:extLst>
          </p:cNvPr>
          <p:cNvSpPr txBox="1"/>
          <p:nvPr/>
        </p:nvSpPr>
        <p:spPr>
          <a:xfrm>
            <a:off x="1225118" y="1695635"/>
            <a:ext cx="31348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Pre-built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Ease of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Platform Independent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Massive community support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F94DF7-CD17-4889-A5BD-B2AD02C3B097}"/>
              </a:ext>
            </a:extLst>
          </p:cNvPr>
          <p:cNvSpPr/>
          <p:nvPr/>
        </p:nvSpPr>
        <p:spPr>
          <a:xfrm>
            <a:off x="1109709" y="1100831"/>
            <a:ext cx="9117367" cy="4960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 is most widely used to create models for AI.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319AFD5-25DD-4D61-9CEB-EC7B39A76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297" y="3018407"/>
            <a:ext cx="1701915" cy="169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412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718E8-3BB9-4CA7-B6FE-E4019C911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786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Packages for AI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3A64C-8CF1-4A35-9E6B-03A775EC4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Inside Python we have different packages to be used for developing AI.</a:t>
            </a:r>
          </a:p>
          <a:p>
            <a:r>
              <a:rPr lang="en-US" dirty="0"/>
              <a:t>For </a:t>
            </a:r>
            <a:r>
              <a:rPr lang="en-US" dirty="0" err="1"/>
              <a:t>eg</a:t>
            </a:r>
            <a:r>
              <a:rPr lang="en-US" dirty="0"/>
              <a:t>: To develop DEEP Learning models, we use a package called </a:t>
            </a:r>
            <a:r>
              <a:rPr lang="en-US" dirty="0" err="1"/>
              <a:t>Tensorflow</a:t>
            </a:r>
            <a:endParaRPr lang="en-US" dirty="0"/>
          </a:p>
          <a:p>
            <a:r>
              <a:rPr lang="en-US" dirty="0" err="1"/>
              <a:t>Tensorflow</a:t>
            </a:r>
            <a:r>
              <a:rPr lang="en-US" dirty="0"/>
              <a:t> is a package which can be used in python to do ML/DL models.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9874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BCF47-A102-489F-9D62-405CB560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en-US" dirty="0"/>
              <a:t>TensorFlow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200A0-003A-4F70-9816-07415B785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TensorFlow library was developed by Google in collaboration with Brain team. It is popularly used in writing Machine Learning Algorithms.</a:t>
            </a:r>
          </a:p>
          <a:p>
            <a:r>
              <a:rPr lang="en-US" dirty="0"/>
              <a:t>Features are: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Responsive construct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Flexible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Easily trainable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221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07AB-339F-491F-8C6A-6D114A74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en-US" dirty="0"/>
              <a:t>Sci-kit Learn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726AD-5BDC-4F07-9D4C-F56857D18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Sci-kit learn is a Python library associated with NumPy and SciPy. It is considered as one of the best libraries for working with complex data.</a:t>
            </a:r>
          </a:p>
          <a:p>
            <a:r>
              <a:rPr lang="en-US" dirty="0"/>
              <a:t>Features are: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Cross validation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Unsupervised learning algorithms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Feature extraction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5673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413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Agenda</vt:lpstr>
      <vt:lpstr>Introduction to AI – Demand of AI</vt:lpstr>
      <vt:lpstr>What is AI ?</vt:lpstr>
      <vt:lpstr>History of AI</vt:lpstr>
      <vt:lpstr>Types of AI</vt:lpstr>
      <vt:lpstr>Why Python for AI?</vt:lpstr>
      <vt:lpstr>Python Packages for AI</vt:lpstr>
      <vt:lpstr>TensorFlow</vt:lpstr>
      <vt:lpstr>Sci-kit Learn</vt:lpstr>
      <vt:lpstr>NumPy</vt:lpstr>
      <vt:lpstr>Keras</vt:lpstr>
      <vt:lpstr>Theano</vt:lpstr>
      <vt:lpstr>Natural Language Analyses with NLTK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Sunanda Naik</dc:creator>
  <cp:lastModifiedBy>Sunanda Naik</cp:lastModifiedBy>
  <cp:revision>10</cp:revision>
  <dcterms:created xsi:type="dcterms:W3CDTF">2020-12-30T10:58:31Z</dcterms:created>
  <dcterms:modified xsi:type="dcterms:W3CDTF">2020-12-30T12:20:12Z</dcterms:modified>
</cp:coreProperties>
</file>