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2" r:id="rId9"/>
    <p:sldId id="263" r:id="rId10"/>
    <p:sldId id="268" r:id="rId11"/>
    <p:sldId id="264" r:id="rId12"/>
    <p:sldId id="265" r:id="rId13"/>
    <p:sldId id="266" r:id="rId14"/>
    <p:sldId id="272" r:id="rId15"/>
    <p:sldId id="261" r:id="rId16"/>
    <p:sldId id="271" r:id="rId17"/>
    <p:sldId id="269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9B90-7F0F-4181-9249-10481E9FB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C164B-DA29-47E9-A0D7-A7F02D14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E5AC-F0C2-433B-8E25-4A6883D9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39C7-A660-41E7-8628-7CED5515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505F-D199-4E21-B5BA-33ADC99F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2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5D73-1D9F-4A1A-A794-152829D7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9A105-705F-45DB-AE3C-1589D5624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381D-5AA8-465A-882D-113780D5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56A2-21D4-4F4A-92C0-EA3F4DD7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81F1-B06C-4AB6-BAE8-C118514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6B226-586D-436C-AA2A-BDBE93E8B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22C8-E89E-4B5C-8F50-2FC8952BC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400A-C23A-4FCE-BAC7-6EF4BDB8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400C-C44D-4CA1-86BD-DC454FB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8DB2-999C-49CA-AA1A-E9AE146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6431-FEEF-41F6-AB7C-9F9B390B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A7F6-C7F3-4ABA-A76C-44A40F3A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74DB-D983-4102-8277-5B1A938C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07E9-D1B5-4F93-B1D4-47D06991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F85-24B1-4C46-9E22-3A2B58E5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0B6C-CB96-416A-B5B7-85E64488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C51A-79F2-4F0E-B809-322850E4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E29D-37A2-4F18-B74D-AF01DAB5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5A2B-309E-459D-B8DB-0FA4CFBF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39CE-1ADC-4D38-AC0D-37B58968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4C6F-0635-4736-86ED-F740C31A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EA30-5FB1-4573-A8A8-0171EC670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A18C7-4142-4113-8D47-61C7F478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58C76-BDF9-4E3D-922C-C937817E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38573-D2CB-4B42-B681-7185B7C6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68754-EB92-4BEB-8D2C-8DC9102E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11E7-DDFC-440D-882A-878CD96B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EE9A-799E-4724-9646-9E080028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C5EBF-AFA1-4F53-8511-4301976C0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0242D-3F89-485B-9946-73D84A2C8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5650A-0984-407A-90C7-B1EA7079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970B0-0FA9-4E40-9550-45D30D05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7AB0D-F43F-4519-9290-93CB9AE3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92EAB-3ED2-4AE0-84F3-9574081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3665-CE92-41DF-B7FE-2A3BFCE0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88127-41D2-492C-8F1E-5058F8E6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6911-6989-4287-A8EE-1AF9426A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419C4-7D42-48C9-9B65-661BA702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0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FF970-8D98-4959-B8C0-C14F582C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00715-0458-4E54-A33B-507639D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1102-B74B-41F6-B763-79DDB973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4272-B249-42C8-ACF8-59F6D14B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F48A-EAC1-468C-AA96-056DF374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11BF-DA03-4958-AD98-A0817853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5D36-C51D-4606-87DA-1EFE0D1F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63D6-4302-498A-A2E6-0412AD95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087EC-E70A-4D34-B3B9-4119292F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3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F1AE-F497-407B-88A8-B33461D2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86F74-F4D5-4C5A-8849-F233D26CF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B6FA4-3A38-4890-B87A-3AA41E91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726E1-B283-43E8-A5F9-02170713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F7CD4-31A2-4259-B412-FD52A9BB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E078-939C-4681-B137-BD0A378A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2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7EFC0-3544-4671-B49E-2D24FFB0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8217-9D91-4F7D-ACBC-D9A960EA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589A-D614-4860-A8BF-AFFA024FD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5D24-FE98-430F-896D-0EED682EE6F8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8E5B-E672-4393-A35C-2EBB4C3E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FBB2-7554-485B-8884-8E0FB72B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3AD4-6F36-47D3-A97E-547B96525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E764-22F9-4E62-8A97-B8D1CBF00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217" y="527560"/>
            <a:ext cx="8987162" cy="6354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Looping Statements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139715-0E77-476C-BEDD-68690B6E3DCA}"/>
              </a:ext>
            </a:extLst>
          </p:cNvPr>
          <p:cNvSpPr/>
          <p:nvPr/>
        </p:nvSpPr>
        <p:spPr>
          <a:xfrm>
            <a:off x="2689934" y="1482571"/>
            <a:ext cx="6516210" cy="568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Looping statements are used to repeat a task multiple times.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AFDD7-3EED-4157-A0EA-50BCD1D86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7" y="3308689"/>
            <a:ext cx="1838325" cy="249555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EFACA68-D29F-449D-957C-3636CD4A27F1}"/>
              </a:ext>
            </a:extLst>
          </p:cNvPr>
          <p:cNvSpPr/>
          <p:nvPr/>
        </p:nvSpPr>
        <p:spPr>
          <a:xfrm>
            <a:off x="2937260" y="2258988"/>
            <a:ext cx="3539997" cy="1802167"/>
          </a:xfrm>
          <a:prstGeom prst="cloudCallout">
            <a:avLst>
              <a:gd name="adj1" fmla="val -49171"/>
              <a:gd name="adj2" fmla="val 565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Keep filling this  bucket with a mug of water </a:t>
            </a:r>
            <a:r>
              <a:rPr lang="en-US" b="1" dirty="0"/>
              <a:t>while</a:t>
            </a:r>
            <a:r>
              <a:rPr lang="en-US" dirty="0"/>
              <a:t> it is not full.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A67CCF-5080-4070-9A46-FCD1C790A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40" y="3901357"/>
            <a:ext cx="2171700" cy="2105025"/>
          </a:xfrm>
          <a:prstGeom prst="rect">
            <a:avLst/>
          </a:prstGeom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1D165ECE-F405-47D7-8976-804D5F0BA746}"/>
              </a:ext>
            </a:extLst>
          </p:cNvPr>
          <p:cNvSpPr/>
          <p:nvPr/>
        </p:nvSpPr>
        <p:spPr>
          <a:xfrm rot="18774285">
            <a:off x="7815846" y="3008080"/>
            <a:ext cx="706088" cy="755217"/>
          </a:xfrm>
          <a:prstGeom prst="teardrop">
            <a:avLst>
              <a:gd name="adj" fmla="val 13365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1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588-3B8E-4AA9-A20D-CE769F8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311859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 with List, Tuple,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43D4-58BD-4F46-AB83-EB45A7B6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994299"/>
            <a:ext cx="11703728" cy="57438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A=[0,1,2,3,4,5]  #List</a:t>
            </a:r>
          </a:p>
          <a:p>
            <a:pPr marL="0" indent="0">
              <a:buNone/>
            </a:pPr>
            <a:r>
              <a:rPr lang="en-US" dirty="0"/>
              <a:t>B=(0,1,2,3,4,5)   #Tuple</a:t>
            </a:r>
          </a:p>
          <a:p>
            <a:pPr marL="0" indent="0">
              <a:buNone/>
            </a:pPr>
            <a:r>
              <a:rPr lang="en-US" dirty="0"/>
              <a:t>C={0,1,2,3,4,5}   #Set</a:t>
            </a:r>
          </a:p>
          <a:p>
            <a:pPr marL="0" indent="0">
              <a:buNone/>
            </a:pPr>
            <a:r>
              <a:rPr lang="en-US" dirty="0"/>
              <a:t>D=‘012345’   #String</a:t>
            </a:r>
          </a:p>
          <a:p>
            <a:pPr marL="0" indent="0">
              <a:buNone/>
            </a:pPr>
            <a:r>
              <a:rPr lang="en-US" dirty="0"/>
              <a:t>E={“name”:”Tom”,”age”:56}  #Dictionary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#To access values from </a:t>
            </a:r>
            <a:r>
              <a:rPr lang="en-US" b="1" dirty="0" err="1">
                <a:solidFill>
                  <a:srgbClr val="FF0000"/>
                </a:solidFill>
              </a:rPr>
              <a:t>list,Tuple,Set,String</a:t>
            </a:r>
            <a:r>
              <a:rPr lang="en-US" b="1" dirty="0">
                <a:solidFill>
                  <a:srgbClr val="FF0000"/>
                </a:solidFill>
              </a:rPr>
              <a:t> &amp; Dictionary</a:t>
            </a:r>
          </a:p>
          <a:p>
            <a:pPr marL="0" indent="0">
              <a:buNone/>
            </a:pPr>
            <a:r>
              <a:rPr lang="en-US" dirty="0"/>
              <a:t> for x in C:</a:t>
            </a:r>
          </a:p>
          <a:p>
            <a:pPr marL="0" indent="0">
              <a:buNone/>
            </a:pPr>
            <a:r>
              <a:rPr lang="en-US" dirty="0"/>
              <a:t>      print(x)</a:t>
            </a:r>
          </a:p>
          <a:p>
            <a:pPr marL="0" indent="0">
              <a:buNone/>
            </a:pPr>
            <a:r>
              <a:rPr lang="en-US" dirty="0"/>
              <a:t> for x in D:</a:t>
            </a:r>
          </a:p>
          <a:p>
            <a:pPr marL="0" indent="0">
              <a:buNone/>
            </a:pPr>
            <a:r>
              <a:rPr lang="en-US" dirty="0"/>
              <a:t>      print(x)</a:t>
            </a:r>
          </a:p>
          <a:p>
            <a:pPr marL="0" indent="0">
              <a:buNone/>
            </a:pPr>
            <a:r>
              <a:rPr lang="en-US" dirty="0"/>
              <a:t> for x in </a:t>
            </a:r>
            <a:r>
              <a:rPr lang="en-US" dirty="0" err="1"/>
              <a:t>E.keys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print(x)</a:t>
            </a:r>
          </a:p>
          <a:p>
            <a:pPr marL="0" indent="0">
              <a:buNone/>
            </a:pPr>
            <a:r>
              <a:rPr lang="en-US" dirty="0"/>
              <a:t> for x in </a:t>
            </a:r>
            <a:r>
              <a:rPr lang="en-US" dirty="0" err="1"/>
              <a:t>E.values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print(x)</a:t>
            </a:r>
          </a:p>
          <a:p>
            <a:pPr marL="0" indent="0">
              <a:buNone/>
            </a:pPr>
            <a:r>
              <a:rPr lang="en-US" dirty="0"/>
              <a:t> for </a:t>
            </a:r>
            <a:r>
              <a:rPr lang="en-US" dirty="0" err="1"/>
              <a:t>key,value</a:t>
            </a:r>
            <a:r>
              <a:rPr lang="en-US" dirty="0"/>
              <a:t> in </a:t>
            </a:r>
            <a:r>
              <a:rPr lang="en-US" dirty="0" err="1"/>
              <a:t>E.items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print(key,’ ‘,value)</a:t>
            </a:r>
          </a:p>
          <a:p>
            <a:pPr marL="0" indent="0">
              <a:buNone/>
            </a:pPr>
            <a:r>
              <a:rPr lang="en-US" dirty="0"/>
              <a:t> for x in range(6):</a:t>
            </a:r>
          </a:p>
          <a:p>
            <a:pPr marL="0" indent="0">
              <a:buNone/>
            </a:pPr>
            <a:r>
              <a:rPr lang="en-US" dirty="0"/>
              <a:t>      print(x)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F2D9E-89A7-44CD-971A-B90083C7D2E8}"/>
              </a:ext>
            </a:extLst>
          </p:cNvPr>
          <p:cNvSpPr txBox="1"/>
          <p:nvPr/>
        </p:nvSpPr>
        <p:spPr>
          <a:xfrm>
            <a:off x="6711519" y="994300"/>
            <a:ext cx="55209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&gt;&gt;for item in A:</a:t>
            </a:r>
          </a:p>
          <a:p>
            <a:r>
              <a:rPr lang="en-US" dirty="0"/>
              <a:t>       print(item)</a:t>
            </a:r>
          </a:p>
          <a:p>
            <a:endParaRPr lang="en-US" dirty="0"/>
          </a:p>
          <a:p>
            <a:r>
              <a:rPr lang="en-US" dirty="0"/>
              <a:t>&gt;&gt; for </a:t>
            </a:r>
            <a:r>
              <a:rPr lang="en-US" dirty="0" err="1"/>
              <a:t>tp</a:t>
            </a:r>
            <a:r>
              <a:rPr lang="en-US" dirty="0"/>
              <a:t> in B:</a:t>
            </a:r>
          </a:p>
          <a:p>
            <a:r>
              <a:rPr lang="en-US" dirty="0"/>
              <a:t>     print(</a:t>
            </a:r>
            <a:r>
              <a:rPr lang="en-US" dirty="0" err="1"/>
              <a:t>tp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&gt;&gt;list1=[[“Harry”,1],[“Larry”,2],[“Carry”,6],[“marie”,250]]</a:t>
            </a:r>
          </a:p>
          <a:p>
            <a:r>
              <a:rPr lang="en-US" dirty="0"/>
              <a:t> &gt;&gt;for </a:t>
            </a:r>
            <a:r>
              <a:rPr lang="en-US" dirty="0" err="1"/>
              <a:t>item,lolypop</a:t>
            </a:r>
            <a:r>
              <a:rPr lang="en-US" dirty="0"/>
              <a:t> in list1:</a:t>
            </a:r>
          </a:p>
          <a:p>
            <a:r>
              <a:rPr lang="en-US" dirty="0"/>
              <a:t>      print(</a:t>
            </a:r>
            <a:r>
              <a:rPr lang="en-US" dirty="0" err="1"/>
              <a:t>item,”and</a:t>
            </a:r>
            <a:r>
              <a:rPr lang="en-US" dirty="0"/>
              <a:t> </a:t>
            </a:r>
            <a:r>
              <a:rPr lang="en-US" dirty="0" err="1"/>
              <a:t>lolypop</a:t>
            </a:r>
            <a:r>
              <a:rPr lang="en-US" dirty="0"/>
              <a:t> is “,</a:t>
            </a:r>
            <a:r>
              <a:rPr lang="en-US" dirty="0" err="1"/>
              <a:t>lolypop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//if we convert list into dictionary</a:t>
            </a:r>
          </a:p>
          <a:p>
            <a:r>
              <a:rPr lang="en-US" dirty="0"/>
              <a:t>&gt;&gt;d=</a:t>
            </a:r>
            <a:r>
              <a:rPr lang="en-US" dirty="0" err="1"/>
              <a:t>dict</a:t>
            </a:r>
            <a:r>
              <a:rPr lang="en-US" dirty="0"/>
              <a:t>(list1)</a:t>
            </a:r>
          </a:p>
          <a:p>
            <a:r>
              <a:rPr lang="en-US" dirty="0"/>
              <a:t>&gt;&gt;for </a:t>
            </a:r>
            <a:r>
              <a:rPr lang="en-US" dirty="0" err="1"/>
              <a:t>item,lolypop</a:t>
            </a:r>
            <a:r>
              <a:rPr lang="en-US" dirty="0"/>
              <a:t> in </a:t>
            </a:r>
            <a:r>
              <a:rPr lang="en-US" dirty="0" err="1"/>
              <a:t>d.items</a:t>
            </a:r>
            <a:r>
              <a:rPr lang="en-US" dirty="0"/>
              <a:t>():</a:t>
            </a:r>
          </a:p>
          <a:p>
            <a:r>
              <a:rPr lang="en-US" dirty="0"/>
              <a:t>      print(</a:t>
            </a:r>
            <a:r>
              <a:rPr lang="en-US" dirty="0" err="1"/>
              <a:t>item,”and</a:t>
            </a:r>
            <a:r>
              <a:rPr lang="en-US" dirty="0"/>
              <a:t> </a:t>
            </a:r>
            <a:r>
              <a:rPr lang="en-US" dirty="0" err="1"/>
              <a:t>lolypop</a:t>
            </a:r>
            <a:r>
              <a:rPr lang="en-US" dirty="0"/>
              <a:t> is “,</a:t>
            </a:r>
            <a:r>
              <a:rPr lang="en-US" dirty="0" err="1"/>
              <a:t>lolypop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735F56-66C8-444F-806A-23EF6A591B96}"/>
              </a:ext>
            </a:extLst>
          </p:cNvPr>
          <p:cNvSpPr/>
          <p:nvPr/>
        </p:nvSpPr>
        <p:spPr>
          <a:xfrm>
            <a:off x="3719743" y="1065320"/>
            <a:ext cx="2867487" cy="1775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5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AD4-FCE9-478B-B409-31148182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0215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228F06-BB3A-4EE3-B71F-5FD23EA3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58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l1=[“</a:t>
            </a:r>
            <a:r>
              <a:rPr lang="en-US" dirty="0" err="1"/>
              <a:t>mango”,”apple”,”grapes”,”orange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l1:</a:t>
            </a:r>
          </a:p>
          <a:p>
            <a:pPr marL="0" indent="0">
              <a:buNone/>
            </a:pPr>
            <a:r>
              <a:rPr lang="en-US" dirty="0"/>
              <a:t>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for name in [“Juhi”,”</a:t>
            </a:r>
            <a:r>
              <a:rPr lang="en-US" dirty="0" err="1"/>
              <a:t>Pakhi</a:t>
            </a:r>
            <a:r>
              <a:rPr lang="en-US" dirty="0"/>
              <a:t>”,”Sai”]:</a:t>
            </a:r>
          </a:p>
          <a:p>
            <a:pPr marL="0" indent="0">
              <a:buNone/>
            </a:pPr>
            <a:r>
              <a:rPr lang="en-US" dirty="0"/>
              <a:t>       invite=“Hi” +name+”, Please come to my party on Saturday”</a:t>
            </a:r>
          </a:p>
          <a:p>
            <a:pPr marL="0" indent="0">
              <a:buNone/>
            </a:pPr>
            <a:r>
              <a:rPr lang="en-US" dirty="0"/>
              <a:t>        print(invite)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A89166-3541-4951-8AFE-92735C587C13}"/>
              </a:ext>
            </a:extLst>
          </p:cNvPr>
          <p:cNvCxnSpPr/>
          <p:nvPr/>
        </p:nvCxnSpPr>
        <p:spPr>
          <a:xfrm>
            <a:off x="949911" y="3231472"/>
            <a:ext cx="87888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7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37F6-ED8B-45C8-BFC9-A44BAC6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1C73-5B09-452A-9404-7F9C6416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#Example: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l1=[“</a:t>
            </a:r>
            <a:r>
              <a:rPr lang="en-US" sz="2400" dirty="0" err="1"/>
              <a:t>orange”,”black”,”white</a:t>
            </a:r>
            <a:r>
              <a:rPr lang="en-US" sz="2400" dirty="0"/>
              <a:t>”]</a:t>
            </a:r>
          </a:p>
          <a:p>
            <a:pPr marL="0" indent="0">
              <a:buNone/>
            </a:pPr>
            <a:r>
              <a:rPr lang="en-US" sz="2400" dirty="0"/>
              <a:t> l2=[“</a:t>
            </a:r>
            <a:r>
              <a:rPr lang="en-US" sz="2400" dirty="0" err="1"/>
              <a:t>chair”,”book”,”laptop</a:t>
            </a:r>
            <a:r>
              <a:rPr lang="en-US" sz="2400" dirty="0"/>
              <a:t>”]</a:t>
            </a:r>
          </a:p>
          <a:p>
            <a:pPr marL="0" indent="0">
              <a:buNone/>
            </a:pPr>
            <a:r>
              <a:rPr lang="en-US" sz="2400" dirty="0"/>
              <a:t> #outer for loop</a:t>
            </a:r>
          </a:p>
          <a:p>
            <a:pPr marL="0" indent="0">
              <a:buNone/>
            </a:pPr>
            <a:r>
              <a:rPr lang="en-US" sz="2400" dirty="0"/>
              <a:t> for  i in l1:</a:t>
            </a:r>
          </a:p>
          <a:p>
            <a:pPr marL="0" indent="0">
              <a:buNone/>
            </a:pPr>
            <a:r>
              <a:rPr lang="en-US" sz="2400" dirty="0"/>
              <a:t>     for j in l2:</a:t>
            </a:r>
          </a:p>
          <a:p>
            <a:pPr marL="0" indent="0">
              <a:buNone/>
            </a:pPr>
            <a:r>
              <a:rPr lang="en-US" sz="2400" dirty="0"/>
              <a:t>         print(</a:t>
            </a:r>
            <a:r>
              <a:rPr lang="en-US" sz="2400" dirty="0" err="1"/>
              <a:t>i,j</a:t>
            </a:r>
            <a:r>
              <a:rPr lang="en-US" sz="2400" dirty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576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7E38-D0C8-4CD8-AF1C-905F8859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2579703" cy="68244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FD6A-FBAA-487F-A017-59A7C264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#count the nos. between 555 and 1111 which are divisible by 7. </a:t>
            </a:r>
          </a:p>
          <a:p>
            <a:pPr marL="0" indent="0">
              <a:buNone/>
            </a:pPr>
            <a:r>
              <a:rPr lang="en-US" sz="2000" dirty="0" err="1"/>
              <a:t>lst</a:t>
            </a:r>
            <a:r>
              <a:rPr lang="en-US" sz="2000" dirty="0"/>
              <a:t>=[]</a:t>
            </a:r>
          </a:p>
          <a:p>
            <a:pPr marL="0" indent="0">
              <a:buNone/>
            </a:pPr>
            <a:r>
              <a:rPr lang="en-US" sz="2000" dirty="0"/>
              <a:t> for x in range(555,1111):</a:t>
            </a:r>
          </a:p>
          <a:p>
            <a:pPr marL="0" indent="0">
              <a:buNone/>
            </a:pPr>
            <a:r>
              <a:rPr lang="en-US" sz="2000" dirty="0"/>
              <a:t>        if(x%7 == 0):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lst.append</a:t>
            </a:r>
            <a:r>
              <a:rPr lang="en-US" sz="2000" dirty="0"/>
              <a:t>(x)</a:t>
            </a:r>
          </a:p>
          <a:p>
            <a:pPr marL="914400" lvl="2" indent="0">
              <a:buNone/>
            </a:pPr>
            <a:r>
              <a:rPr lang="en-US" sz="1200" dirty="0"/>
              <a:t> print(</a:t>
            </a:r>
            <a:r>
              <a:rPr lang="en-US" sz="1200" dirty="0" err="1"/>
              <a:t>lst</a:t>
            </a:r>
            <a:r>
              <a:rPr lang="en-US" sz="1200" dirty="0"/>
              <a:t>)</a:t>
            </a:r>
          </a:p>
          <a:p>
            <a:pPr marL="914400" lvl="2" indent="0">
              <a:buNone/>
            </a:pPr>
            <a:r>
              <a:rPr lang="en-US" sz="1200" dirty="0"/>
              <a:t> print(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lst</a:t>
            </a:r>
            <a:r>
              <a:rPr lang="en-US" sz="1200" dirty="0"/>
              <a:t>))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/>
              <a:t>    print</a:t>
            </a:r>
            <a:r>
              <a:rPr lang="en-US" sz="2000" dirty="0"/>
              <a:t>(“Finished”)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527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BA22-5824-461F-B57A-6EB61CA9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7162-6397-4704-8C35-46035A419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180730"/>
            <a:ext cx="10679097" cy="4996233"/>
          </a:xfrm>
        </p:spPr>
        <p:txBody>
          <a:bodyPr/>
          <a:lstStyle/>
          <a:p>
            <a:r>
              <a:rPr lang="en-US" dirty="0"/>
              <a:t>Create a list and print </a:t>
            </a:r>
            <a:r>
              <a:rPr lang="en-US" b="1" dirty="0"/>
              <a:t>only numbers </a:t>
            </a:r>
            <a:r>
              <a:rPr lang="en-US" dirty="0"/>
              <a:t>from the list and the number  greater than 6:</a:t>
            </a:r>
          </a:p>
          <a:p>
            <a:pPr marL="0" indent="0">
              <a:buNone/>
            </a:pPr>
            <a:r>
              <a:rPr lang="en-US" sz="1800" dirty="0"/>
              <a:t>&gt;&gt;items=[int,float,”Harry”,5,3,3,22,21,64,23,233,23,6]</a:t>
            </a:r>
          </a:p>
          <a:p>
            <a:pPr marL="0" indent="0">
              <a:buNone/>
            </a:pPr>
            <a:r>
              <a:rPr lang="en-US" sz="1800" dirty="0"/>
              <a:t>&gt;&gt;for item in items:</a:t>
            </a:r>
          </a:p>
          <a:p>
            <a:pPr marL="0" indent="0">
              <a:buNone/>
            </a:pPr>
            <a:r>
              <a:rPr lang="en-US" sz="1800" dirty="0"/>
              <a:t>      if str(item).</a:t>
            </a:r>
            <a:r>
              <a:rPr lang="en-US" sz="1800" dirty="0" err="1"/>
              <a:t>isnumeric</a:t>
            </a:r>
            <a:r>
              <a:rPr lang="en-US" sz="1800" dirty="0"/>
              <a:t>() and item &gt;=6:</a:t>
            </a:r>
          </a:p>
          <a:p>
            <a:pPr marL="0" indent="0">
              <a:buNone/>
            </a:pPr>
            <a:r>
              <a:rPr lang="en-US" sz="1800" dirty="0"/>
              <a:t>          print(item)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8790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DAB5-5EEA-4626-BEF6-72BD3ECA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break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05B51-2F05-47BA-AA20-4774FF829A2C}"/>
              </a:ext>
            </a:extLst>
          </p:cNvPr>
          <p:cNvSpPr txBox="1"/>
          <p:nvPr/>
        </p:nvSpPr>
        <p:spPr>
          <a:xfrm>
            <a:off x="1032029" y="1218823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#To search for lost car key in home and when found stop </a:t>
            </a:r>
            <a:r>
              <a:rPr lang="en-IN" dirty="0"/>
              <a:t>searching</a:t>
            </a:r>
          </a:p>
          <a:p>
            <a:r>
              <a:rPr lang="en-IN" dirty="0" err="1"/>
              <a:t>key_location</a:t>
            </a:r>
            <a:r>
              <a:rPr lang="en-IN" dirty="0"/>
              <a:t> ="chair"</a:t>
            </a:r>
          </a:p>
          <a:p>
            <a:r>
              <a:rPr lang="en-IN" dirty="0"/>
              <a:t>locations=["</a:t>
            </a:r>
            <a:r>
              <a:rPr lang="en-IN" dirty="0" err="1"/>
              <a:t>garage","living</a:t>
            </a:r>
            <a:r>
              <a:rPr lang="en-IN" dirty="0"/>
              <a:t> </a:t>
            </a:r>
            <a:r>
              <a:rPr lang="en-IN" dirty="0" err="1"/>
              <a:t>room","chair","closet</a:t>
            </a:r>
            <a:r>
              <a:rPr lang="en-IN" dirty="0"/>
              <a:t>"]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locations:</a:t>
            </a:r>
          </a:p>
          <a:p>
            <a:r>
              <a:rPr lang="en-IN" dirty="0"/>
              <a:t>    if </a:t>
            </a:r>
            <a:r>
              <a:rPr lang="en-IN" dirty="0" err="1"/>
              <a:t>i</a:t>
            </a:r>
            <a:r>
              <a:rPr lang="en-IN" dirty="0"/>
              <a:t>==</a:t>
            </a:r>
            <a:r>
              <a:rPr lang="en-IN" dirty="0" err="1"/>
              <a:t>key_location</a:t>
            </a:r>
            <a:r>
              <a:rPr lang="en-IN" dirty="0"/>
              <a:t>:</a:t>
            </a:r>
          </a:p>
          <a:p>
            <a:r>
              <a:rPr lang="en-IN" dirty="0"/>
              <a:t>        print("key is found in ",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>
                <a:highlight>
                  <a:srgbClr val="FFFF00"/>
                </a:highlight>
              </a:rPr>
              <a:t>break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#comes out of for loop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  print("Key is not found ",</a:t>
            </a:r>
            <a:r>
              <a:rPr lang="en-IN" dirty="0" err="1"/>
              <a:t>i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10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39F5-8565-404F-93D6-F9928A3F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731DB-D36E-477B-A92D-533F275FE852}"/>
              </a:ext>
            </a:extLst>
          </p:cNvPr>
          <p:cNvSpPr txBox="1"/>
          <p:nvPr/>
        </p:nvSpPr>
        <p:spPr>
          <a:xfrm>
            <a:off x="1040907" y="1826087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#To find square of numbers from 1 to 5 except for even </a:t>
            </a:r>
            <a:r>
              <a:rPr lang="en-IN" dirty="0"/>
              <a:t>numbers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range(1,6):</a:t>
            </a:r>
          </a:p>
          <a:p>
            <a:r>
              <a:rPr lang="en-IN" dirty="0"/>
              <a:t>    if i%2 == 0:</a:t>
            </a:r>
          </a:p>
          <a:p>
            <a:r>
              <a:rPr lang="en-IN" dirty="0"/>
              <a:t>        continue</a:t>
            </a:r>
          </a:p>
          <a:p>
            <a:r>
              <a:rPr lang="en-IN" dirty="0"/>
              <a:t>    print(</a:t>
            </a:r>
            <a:r>
              <a:rPr lang="en-IN" dirty="0" err="1"/>
              <a:t>i</a:t>
            </a:r>
            <a:r>
              <a:rPr lang="en-IN" dirty="0"/>
              <a:t>*</a:t>
            </a:r>
            <a:r>
              <a:rPr lang="en-IN" dirty="0" err="1"/>
              <a:t>i</a:t>
            </a:r>
            <a:r>
              <a:rPr lang="en-IN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FD59F-F8A8-476B-9ACE-28979330ECCB}"/>
              </a:ext>
            </a:extLst>
          </p:cNvPr>
          <p:cNvSpPr txBox="1"/>
          <p:nvPr/>
        </p:nvSpPr>
        <p:spPr>
          <a:xfrm>
            <a:off x="6465163" y="1826087"/>
            <a:ext cx="60945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708F"/>
                </a:solidFill>
                <a:effectLst/>
                <a:latin typeface="Helvetica Neue"/>
              </a:rPr>
              <a:t>Algorithm to reverse digits of 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  <a:t>Get the least significant digit(right most digit) of the number.</a:t>
            </a:r>
            <a:b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</a:br>
            <a:r>
              <a:rPr lang="en-US" sz="1600" b="0" i="1" dirty="0" err="1">
                <a:solidFill>
                  <a:srgbClr val="31708F"/>
                </a:solidFill>
                <a:effectLst/>
                <a:latin typeface="Helvetica Neue"/>
              </a:rPr>
              <a:t>rightDigit</a:t>
            </a:r>
            <a: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  <a:t> = number%10;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  <a:t>Append it at the end of reverse number.</a:t>
            </a:r>
            <a:b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</a:br>
            <a: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  <a:t>reverse = (reverse * 10) + </a:t>
            </a:r>
            <a:r>
              <a:rPr lang="en-US" sz="1600" b="0" i="1" dirty="0" err="1">
                <a:solidFill>
                  <a:srgbClr val="31708F"/>
                </a:solidFill>
                <a:effectLst/>
                <a:latin typeface="Helvetica Neue"/>
              </a:rPr>
              <a:t>rightDigit</a:t>
            </a:r>
            <a: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  <a:t>Remove right most digit from number.</a:t>
            </a:r>
            <a:b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</a:br>
            <a: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  <a:t>number = number/10;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31708F"/>
                </a:solidFill>
                <a:effectLst/>
                <a:latin typeface="Helvetica Neue"/>
              </a:rPr>
              <a:t>Repeat this process till number is greater than zero.</a:t>
            </a:r>
          </a:p>
        </p:txBody>
      </p:sp>
    </p:spTree>
    <p:extLst>
      <p:ext uri="{BB962C8B-B14F-4D97-AF65-F5344CB8AC3E}">
        <p14:creationId xmlns:p14="http://schemas.microsoft.com/office/powerpoint/2010/main" val="100350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DBDE-5B27-4BB5-8F76-BBDCC5C4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break and continue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ED14-99B6-4F79-9217-9FC0724E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54065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u="sng" dirty="0"/>
              <a:t>Example-break stmt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a=[0,1,2,3,4,5]</a:t>
            </a:r>
          </a:p>
          <a:p>
            <a:pPr marL="0" indent="0">
              <a:buNone/>
            </a:pPr>
            <a:r>
              <a:rPr lang="en-US" dirty="0"/>
              <a:t> for x in a:</a:t>
            </a:r>
          </a:p>
          <a:p>
            <a:pPr marL="0" indent="0">
              <a:buNone/>
            </a:pPr>
            <a:r>
              <a:rPr lang="en-US" dirty="0"/>
              <a:t>       if x==3: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       else:      </a:t>
            </a:r>
          </a:p>
          <a:p>
            <a:pPr marL="0" indent="0">
              <a:buNone/>
            </a:pPr>
            <a:r>
              <a:rPr lang="en-US" dirty="0"/>
              <a:t>          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u="sng" dirty="0"/>
              <a:t>Example-continue stmt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 while (</a:t>
            </a:r>
            <a:r>
              <a:rPr lang="en-US" dirty="0" err="1"/>
              <a:t>i</a:t>
            </a:r>
            <a:r>
              <a:rPr lang="en-US" dirty="0"/>
              <a:t>&lt;5):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i</a:t>
            </a:r>
            <a:r>
              <a:rPr lang="en-US" dirty="0"/>
              <a:t>==4: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continue</a:t>
            </a:r>
          </a:p>
          <a:p>
            <a:pPr marL="0" indent="0">
              <a:buNone/>
            </a:pPr>
            <a:r>
              <a:rPr lang="en-US" dirty="0"/>
              <a:t>     else:      </a:t>
            </a:r>
          </a:p>
          <a:p>
            <a:pPr marL="0" indent="0">
              <a:buNone/>
            </a:pPr>
            <a:r>
              <a:rPr lang="en-US" dirty="0"/>
              <a:t>          print(x)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FFBE2-2082-4763-8D7C-FF5097792566}"/>
              </a:ext>
            </a:extLst>
          </p:cNvPr>
          <p:cNvSpPr txBox="1"/>
          <p:nvPr/>
        </p:nvSpPr>
        <p:spPr>
          <a:xfrm>
            <a:off x="6096000" y="1242874"/>
            <a:ext cx="2774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  </a:t>
            </a:r>
            <a:r>
              <a:rPr lang="en-US" b="1" dirty="0"/>
              <a:t>while(True):</a:t>
            </a:r>
          </a:p>
          <a:p>
            <a:r>
              <a:rPr lang="en-US" dirty="0"/>
              <a:t>     print(i+1, end=“ “)</a:t>
            </a:r>
          </a:p>
          <a:p>
            <a:r>
              <a:rPr lang="en-US" dirty="0"/>
              <a:t>     if(</a:t>
            </a:r>
            <a:r>
              <a:rPr lang="en-US" dirty="0" err="1"/>
              <a:t>i</a:t>
            </a:r>
            <a:r>
              <a:rPr lang="en-US" dirty="0"/>
              <a:t>==44):</a:t>
            </a:r>
          </a:p>
          <a:p>
            <a:r>
              <a:rPr lang="en-US" dirty="0"/>
              <a:t>           </a:t>
            </a:r>
            <a:r>
              <a:rPr lang="en-US" b="1" dirty="0"/>
              <a:t>break</a:t>
            </a:r>
            <a:r>
              <a:rPr lang="en-US" dirty="0"/>
              <a:t> # stop the loop</a:t>
            </a:r>
          </a:p>
          <a:p>
            <a:r>
              <a:rPr lang="en-US" dirty="0"/>
              <a:t>     else:</a:t>
            </a:r>
          </a:p>
          <a:p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=i+1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A59E08-36E9-4D37-BDE4-FFA514F6C2F2}"/>
              </a:ext>
            </a:extLst>
          </p:cNvPr>
          <p:cNvCxnSpPr/>
          <p:nvPr/>
        </p:nvCxnSpPr>
        <p:spPr>
          <a:xfrm>
            <a:off x="5024761" y="878890"/>
            <a:ext cx="0" cy="597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453EF7-33E6-4B87-AB21-ADA1BD14047C}"/>
              </a:ext>
            </a:extLst>
          </p:cNvPr>
          <p:cNvSpPr txBox="1"/>
          <p:nvPr/>
        </p:nvSpPr>
        <p:spPr>
          <a:xfrm>
            <a:off x="5398478" y="3551198"/>
            <a:ext cx="28799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  </a:t>
            </a:r>
            <a:r>
              <a:rPr lang="en-US" b="1" dirty="0"/>
              <a:t>while(True):</a:t>
            </a:r>
          </a:p>
          <a:p>
            <a:r>
              <a:rPr lang="en-US" dirty="0"/>
              <a:t>       if i+1 &lt;5:</a:t>
            </a:r>
          </a:p>
          <a:p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b="1" dirty="0"/>
              <a:t>            continue</a:t>
            </a:r>
          </a:p>
          <a:p>
            <a:r>
              <a:rPr lang="en-US" b="1" dirty="0"/>
              <a:t>     </a:t>
            </a:r>
            <a:r>
              <a:rPr lang="en-US" dirty="0"/>
              <a:t>else</a:t>
            </a:r>
            <a:r>
              <a:rPr lang="en-US" b="1" dirty="0"/>
              <a:t>:</a:t>
            </a:r>
          </a:p>
          <a:p>
            <a:r>
              <a:rPr lang="en-US" dirty="0"/>
              <a:t>        print(i+1, end=“ “)</a:t>
            </a:r>
          </a:p>
          <a:p>
            <a:r>
              <a:rPr lang="en-US" dirty="0"/>
              <a:t>        if(</a:t>
            </a:r>
            <a:r>
              <a:rPr lang="en-US" dirty="0" err="1"/>
              <a:t>i</a:t>
            </a:r>
            <a:r>
              <a:rPr lang="en-US" dirty="0"/>
              <a:t>==44):</a:t>
            </a:r>
          </a:p>
          <a:p>
            <a:r>
              <a:rPr lang="en-US" dirty="0"/>
              <a:t>             </a:t>
            </a:r>
            <a:r>
              <a:rPr lang="en-US" b="1" dirty="0"/>
              <a:t>break</a:t>
            </a:r>
            <a:r>
              <a:rPr lang="en-US" dirty="0"/>
              <a:t> # stop the loop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 </a:t>
            </a:r>
            <a:r>
              <a:rPr lang="en-US" dirty="0" err="1"/>
              <a:t>i</a:t>
            </a:r>
            <a:r>
              <a:rPr lang="en-US" dirty="0"/>
              <a:t>=i+1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90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3260-C3E5-4E69-B606-F39C34B5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E527-92BF-4F8C-8048-41D0E889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/>
          <a:lstStyle/>
          <a:p>
            <a:r>
              <a:rPr lang="en-US" dirty="0"/>
              <a:t>Write a Program to input a number from user and keep accepting till the number is not &gt; 100.</a:t>
            </a:r>
          </a:p>
          <a:p>
            <a:pPr marL="0" indent="0">
              <a:buNone/>
            </a:pPr>
            <a:r>
              <a:rPr lang="en-US" sz="1800" dirty="0"/>
              <a:t>       &gt;&gt;while(True):</a:t>
            </a:r>
          </a:p>
          <a:p>
            <a:pPr marL="0" indent="0">
              <a:buNone/>
            </a:pPr>
            <a:r>
              <a:rPr lang="en-US" sz="1800" dirty="0"/>
              <a:t>       n=int(input(“Enter a number:”))</a:t>
            </a:r>
          </a:p>
          <a:p>
            <a:pPr marL="0" indent="0">
              <a:buNone/>
            </a:pPr>
            <a:r>
              <a:rPr lang="en-US" sz="1800" dirty="0"/>
              <a:t>        if n&gt;100:</a:t>
            </a:r>
          </a:p>
          <a:p>
            <a:pPr marL="0" indent="0">
              <a:buNone/>
            </a:pPr>
            <a:r>
              <a:rPr lang="en-US" sz="1800" dirty="0"/>
              <a:t>           print(“Congrats, you have entered a number greater than 100\n”)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/>
              <a:t>break</a:t>
            </a:r>
          </a:p>
          <a:p>
            <a:pPr marL="0" indent="0">
              <a:buNone/>
            </a:pPr>
            <a:r>
              <a:rPr lang="en-US" sz="1800" dirty="0"/>
              <a:t>        else:</a:t>
            </a:r>
          </a:p>
          <a:p>
            <a:pPr marL="0" indent="0">
              <a:buNone/>
            </a:pPr>
            <a:r>
              <a:rPr lang="en-US" sz="1800" dirty="0"/>
              <a:t>           print(“Try again!!\n”)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/>
              <a:t>continue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28817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5059-AB75-42EE-AC06-B67ECC7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 Printing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07B0-CA11-4095-A2EF-9449C9DA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792" y="1334817"/>
            <a:ext cx="4722920" cy="50761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print("How many rows you want to print:")</a:t>
            </a:r>
          </a:p>
          <a:p>
            <a:pPr marL="0" indent="0">
              <a:buNone/>
            </a:pPr>
            <a:r>
              <a:rPr lang="en-US" sz="2000" dirty="0"/>
              <a:t>n=int(input("Enter n:"))</a:t>
            </a:r>
          </a:p>
          <a:p>
            <a:pPr marL="0" indent="0">
              <a:buNone/>
            </a:pPr>
            <a:r>
              <a:rPr lang="en-US" sz="2000" dirty="0"/>
              <a:t>print("Type 1 or 0")</a:t>
            </a:r>
          </a:p>
          <a:p>
            <a:pPr marL="0" indent="0">
              <a:buNone/>
            </a:pPr>
            <a:r>
              <a:rPr lang="en-US" sz="2000" dirty="0" err="1"/>
              <a:t>ch</a:t>
            </a:r>
            <a:r>
              <a:rPr lang="en-US" sz="2000" dirty="0"/>
              <a:t>=int(input("Enter choice:"))</a:t>
            </a:r>
          </a:p>
          <a:p>
            <a:pPr marL="0" indent="0">
              <a:buNone/>
            </a:pPr>
            <a:r>
              <a:rPr lang="en-US" sz="2000" dirty="0"/>
              <a:t>b=bool(</a:t>
            </a:r>
            <a:r>
              <a:rPr lang="en-US" sz="2000" dirty="0" err="1"/>
              <a:t>ch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if b ==True:</a:t>
            </a:r>
          </a:p>
          <a:p>
            <a:pPr marL="0" indent="0"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range(1,n+1):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</a:p>
          <a:p>
            <a:pPr marL="0" indent="0">
              <a:buNone/>
            </a:pPr>
            <a:r>
              <a:rPr lang="en-US" sz="2000" dirty="0"/>
              <a:t>        for j in range(1,i+1):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</a:p>
          <a:p>
            <a:pPr marL="0" indent="0">
              <a:buNone/>
            </a:pPr>
            <a:r>
              <a:rPr lang="en-US" sz="2000" dirty="0"/>
              <a:t>           print("*",end="")</a:t>
            </a:r>
          </a:p>
          <a:p>
            <a:pPr marL="0" indent="0">
              <a:buNone/>
            </a:pPr>
            <a:r>
              <a:rPr lang="en-US" sz="2000" dirty="0"/>
              <a:t>        print()</a:t>
            </a:r>
          </a:p>
          <a:p>
            <a:pPr marL="0" indent="0">
              <a:buNone/>
            </a:pPr>
            <a:r>
              <a:rPr lang="en-US" sz="2000" dirty="0" err="1"/>
              <a:t>elif</a:t>
            </a:r>
            <a:r>
              <a:rPr lang="en-US" sz="2000" dirty="0"/>
              <a:t> b==False:</a:t>
            </a:r>
          </a:p>
          <a:p>
            <a:pPr marL="0" indent="0">
              <a:buNone/>
            </a:pPr>
            <a:r>
              <a:rPr lang="en-US" sz="2000" dirty="0"/>
              <a:t>      for </a:t>
            </a:r>
            <a:r>
              <a:rPr lang="en-US" sz="2000" dirty="0" err="1"/>
              <a:t>i</a:t>
            </a:r>
            <a:r>
              <a:rPr lang="en-US" sz="2000" dirty="0"/>
              <a:t> in range(n,0,-1):</a:t>
            </a:r>
          </a:p>
          <a:p>
            <a:pPr marL="0" indent="0">
              <a:buNone/>
            </a:pPr>
            <a:r>
              <a:rPr lang="en-US" sz="2000" dirty="0"/>
              <a:t>         for j in range(1,i+1):</a:t>
            </a:r>
          </a:p>
          <a:p>
            <a:pPr marL="0" indent="0">
              <a:buNone/>
            </a:pPr>
            <a:r>
              <a:rPr lang="en-US" sz="2000" dirty="0"/>
              <a:t>            print("*",end="")</a:t>
            </a:r>
          </a:p>
          <a:p>
            <a:pPr marL="0" indent="0">
              <a:buNone/>
            </a:pPr>
            <a:r>
              <a:rPr lang="en-US" sz="2000" dirty="0"/>
              <a:t>         print()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7A810-2A07-4055-8430-18A22AF60134}"/>
              </a:ext>
            </a:extLst>
          </p:cNvPr>
          <p:cNvSpPr txBox="1"/>
          <p:nvPr/>
        </p:nvSpPr>
        <p:spPr>
          <a:xfrm>
            <a:off x="7014577" y="1305018"/>
            <a:ext cx="44405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&gt;&gt;print(“How many rows you want to print:”)</a:t>
            </a:r>
          </a:p>
          <a:p>
            <a:pPr marL="0" indent="0">
              <a:buNone/>
            </a:pPr>
            <a:r>
              <a:rPr lang="en-US" sz="1800" dirty="0"/>
              <a:t>&gt;&gt;n=int(input())</a:t>
            </a:r>
          </a:p>
          <a:p>
            <a:pPr marL="0" indent="0">
              <a:buNone/>
            </a:pPr>
            <a:r>
              <a:rPr lang="en-US" sz="1800" dirty="0"/>
              <a:t>&gt;&gt;print(“Type 1 or 0”)</a:t>
            </a:r>
          </a:p>
          <a:p>
            <a:pPr marL="0" indent="0">
              <a:buNone/>
            </a:pPr>
            <a:r>
              <a:rPr lang="en-US" sz="1800" dirty="0"/>
              <a:t>&gt;&gt;</a:t>
            </a:r>
            <a:r>
              <a:rPr lang="en-US" sz="1800" dirty="0" err="1"/>
              <a:t>ch</a:t>
            </a:r>
            <a:r>
              <a:rPr lang="en-US" sz="1800" dirty="0"/>
              <a:t>=int(input())</a:t>
            </a:r>
          </a:p>
          <a:p>
            <a:pPr marL="0" indent="0">
              <a:buNone/>
            </a:pPr>
            <a:r>
              <a:rPr lang="en-US" sz="1800" dirty="0"/>
              <a:t>&gt;&gt;b=bool(</a:t>
            </a:r>
            <a:r>
              <a:rPr lang="en-US" sz="1800" dirty="0" err="1"/>
              <a:t>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&gt;&gt;if b ==True:</a:t>
            </a:r>
          </a:p>
          <a:p>
            <a:pPr marL="0" indent="0">
              <a:buNone/>
            </a:pPr>
            <a:r>
              <a:rPr lang="en-US" dirty="0"/>
              <a:t>     for i in range(0,n-1):</a:t>
            </a:r>
          </a:p>
          <a:p>
            <a:pPr marL="0" indent="0">
              <a:buNone/>
            </a:pPr>
            <a:r>
              <a:rPr lang="en-US" sz="1800" dirty="0"/>
              <a:t>           print(“*”*int(</a:t>
            </a:r>
            <a:r>
              <a:rPr lang="en-US" sz="1800" dirty="0" err="1"/>
              <a:t>i</a:t>
            </a:r>
            <a:r>
              <a:rPr lang="en-US" sz="1800" dirty="0"/>
              <a:t>))</a:t>
            </a:r>
          </a:p>
          <a:p>
            <a:r>
              <a:rPr lang="en-US" sz="1800" dirty="0"/>
              <a:t>  if b==False:</a:t>
            </a:r>
          </a:p>
          <a:p>
            <a:r>
              <a:rPr lang="en-US" dirty="0"/>
              <a:t>     for i in range(n,0,-1):</a:t>
            </a:r>
          </a:p>
          <a:p>
            <a:r>
              <a:rPr lang="en-US" sz="1800" dirty="0"/>
              <a:t>        print(“*”*int(</a:t>
            </a:r>
            <a:r>
              <a:rPr lang="en-US" sz="1800" dirty="0" err="1"/>
              <a:t>i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49401A-956E-4FB9-AF98-ADA21E611DAD}"/>
              </a:ext>
            </a:extLst>
          </p:cNvPr>
          <p:cNvCxnSpPr/>
          <p:nvPr/>
        </p:nvCxnSpPr>
        <p:spPr>
          <a:xfrm>
            <a:off x="6338656" y="887767"/>
            <a:ext cx="0" cy="5970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A26B21-53A8-4302-8F81-1516B126AEF4}"/>
              </a:ext>
            </a:extLst>
          </p:cNvPr>
          <p:cNvSpPr/>
          <p:nvPr/>
        </p:nvSpPr>
        <p:spPr>
          <a:xfrm>
            <a:off x="5865180" y="2848941"/>
            <a:ext cx="888985" cy="3284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1CC64-8278-4CDD-AC7D-41E5F78190B3}"/>
              </a:ext>
            </a:extLst>
          </p:cNvPr>
          <p:cNvSpPr txBox="1"/>
          <p:nvPr/>
        </p:nvSpPr>
        <p:spPr>
          <a:xfrm>
            <a:off x="5936639" y="25843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09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0D91F-1673-4A9B-BDBF-F3CCD0F7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71" y="3044579"/>
            <a:ext cx="1838325" cy="249555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7B6560D-8CB3-4C4C-9345-A01CEA5AB5E1}"/>
              </a:ext>
            </a:extLst>
          </p:cNvPr>
          <p:cNvSpPr/>
          <p:nvPr/>
        </p:nvSpPr>
        <p:spPr>
          <a:xfrm>
            <a:off x="2731363" y="1482572"/>
            <a:ext cx="3435659" cy="1740023"/>
          </a:xfrm>
          <a:prstGeom prst="cloudCallout">
            <a:avLst>
              <a:gd name="adj1" fmla="val -40730"/>
              <a:gd name="adj2" fmla="val 5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Keep </a:t>
            </a:r>
            <a:r>
              <a:rPr lang="en-US" b="1" dirty="0"/>
              <a:t>repeating</a:t>
            </a:r>
            <a:r>
              <a:rPr lang="en-US" dirty="0"/>
              <a:t> the song until you close the app!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80DDB-51C2-43E5-A31F-27F8C2D0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5" y="2645175"/>
            <a:ext cx="2361090" cy="23610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89465E-1490-42E9-9C15-DA772CEAFD6D}"/>
              </a:ext>
            </a:extLst>
          </p:cNvPr>
          <p:cNvSpPr/>
          <p:nvPr/>
        </p:nvSpPr>
        <p:spPr>
          <a:xfrm>
            <a:off x="933634" y="625877"/>
            <a:ext cx="3595457" cy="41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Looping Statements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92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71BB-E5E8-4EB4-A045-9768F398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Else With for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F84A-AFBA-40A6-9CF2-9F738B4B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1269507"/>
            <a:ext cx="11105965" cy="5477522"/>
          </a:xfrm>
        </p:spPr>
        <p:txBody>
          <a:bodyPr/>
          <a:lstStyle/>
          <a:p>
            <a:r>
              <a:rPr lang="en-US" dirty="0"/>
              <a:t>Basically for loop terminates in two situations:</a:t>
            </a:r>
          </a:p>
          <a:p>
            <a:r>
              <a:rPr lang="en-US" dirty="0"/>
              <a:t>When the </a:t>
            </a:r>
            <a:r>
              <a:rPr lang="en-US" b="1" dirty="0"/>
              <a:t>iterable</a:t>
            </a:r>
            <a:r>
              <a:rPr lang="en-US" dirty="0"/>
              <a:t> is complete or when there is </a:t>
            </a:r>
            <a:r>
              <a:rPr lang="en-US" b="1" dirty="0"/>
              <a:t>break</a:t>
            </a:r>
            <a:r>
              <a:rPr lang="en-US" dirty="0"/>
              <a:t> in loop.</a:t>
            </a:r>
          </a:p>
          <a:p>
            <a:r>
              <a:rPr lang="en-IN" dirty="0"/>
              <a:t>When for loop normally ends then, python control goes into </a:t>
            </a:r>
            <a:r>
              <a:rPr lang="en-IN" b="1" dirty="0"/>
              <a:t>else</a:t>
            </a:r>
            <a:r>
              <a:rPr lang="en-IN" dirty="0"/>
              <a:t> statement.</a:t>
            </a:r>
          </a:p>
          <a:p>
            <a:r>
              <a:rPr lang="en-IN" dirty="0"/>
              <a:t>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943C17-CD02-4F67-8E31-503EE079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76" y="3692108"/>
            <a:ext cx="523782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#Using else with for loops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menu=[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"roti"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sabji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"chawal“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menu: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item==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rotiroll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if item=="paratha":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#     break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# print(item)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# break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for loop ended properly"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0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80E06D-11F5-4CB4-AA9C-07DD3A8056F2}"/>
              </a:ext>
            </a:extLst>
          </p:cNvPr>
          <p:cNvSpPr/>
          <p:nvPr/>
        </p:nvSpPr>
        <p:spPr>
          <a:xfrm>
            <a:off x="838200" y="710214"/>
            <a:ext cx="4346359" cy="51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Looping Statements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09F32-E0FF-4870-AA54-A976BB8F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71" y="3044579"/>
            <a:ext cx="1838325" cy="2495550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95F48166-7AEF-44A3-BBF5-CEF390E6F06F}"/>
              </a:ext>
            </a:extLst>
          </p:cNvPr>
          <p:cNvSpPr/>
          <p:nvPr/>
        </p:nvSpPr>
        <p:spPr>
          <a:xfrm>
            <a:off x="2660341" y="1509206"/>
            <a:ext cx="3435659" cy="1740023"/>
          </a:xfrm>
          <a:prstGeom prst="cloudCallout">
            <a:avLst>
              <a:gd name="adj1" fmla="val -32203"/>
              <a:gd name="adj2" fmla="val 676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your salary  credited at the end of </a:t>
            </a:r>
            <a:r>
              <a:rPr lang="en-US" b="1" dirty="0"/>
              <a:t>each</a:t>
            </a:r>
            <a:r>
              <a:rPr lang="en-US" dirty="0"/>
              <a:t> month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38FC2-4B2C-4521-923E-94F02686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89" y="3044579"/>
            <a:ext cx="2369367" cy="24444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6877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81E-79B7-4B9B-86DE-7DFB6DE6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CCFEB-B44C-4EDE-89FF-4B4D7ED42285}"/>
              </a:ext>
            </a:extLst>
          </p:cNvPr>
          <p:cNvCxnSpPr/>
          <p:nvPr/>
        </p:nvCxnSpPr>
        <p:spPr>
          <a:xfrm>
            <a:off x="2769833" y="1535837"/>
            <a:ext cx="0" cy="7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D0189225-3646-4C8C-922B-F54CC38BD46A}"/>
              </a:ext>
            </a:extLst>
          </p:cNvPr>
          <p:cNvSpPr/>
          <p:nvPr/>
        </p:nvSpPr>
        <p:spPr>
          <a:xfrm>
            <a:off x="1533617" y="2290439"/>
            <a:ext cx="2472432" cy="15092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expression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6A005-829C-486A-97F8-8C7B5C708865}"/>
              </a:ext>
            </a:extLst>
          </p:cNvPr>
          <p:cNvSpPr txBox="1"/>
          <p:nvPr/>
        </p:nvSpPr>
        <p:spPr>
          <a:xfrm>
            <a:off x="3009530" y="1757779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while loop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AF644-0560-4EA3-AE35-A7B3F6AC54C3}"/>
              </a:ext>
            </a:extLst>
          </p:cNvPr>
          <p:cNvCxnSpPr>
            <a:stCxn id="6" idx="3"/>
          </p:cNvCxnSpPr>
          <p:nvPr/>
        </p:nvCxnSpPr>
        <p:spPr>
          <a:xfrm>
            <a:off x="4006049" y="3045041"/>
            <a:ext cx="565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B3D8C-BF35-4A64-8AD2-976B28F1C863}"/>
              </a:ext>
            </a:extLst>
          </p:cNvPr>
          <p:cNvCxnSpPr/>
          <p:nvPr/>
        </p:nvCxnSpPr>
        <p:spPr>
          <a:xfrm>
            <a:off x="4572000" y="3045041"/>
            <a:ext cx="0" cy="146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6C21EC-5BAC-4C0E-B460-F7E8C39BEC55}"/>
              </a:ext>
            </a:extLst>
          </p:cNvPr>
          <p:cNvSpPr txBox="1"/>
          <p:nvPr/>
        </p:nvSpPr>
        <p:spPr>
          <a:xfrm>
            <a:off x="4728462" y="324922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while loop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802F0-8945-4955-9CE6-E98A9693EF57}"/>
              </a:ext>
            </a:extLst>
          </p:cNvPr>
          <p:cNvCxnSpPr>
            <a:stCxn id="6" idx="2"/>
          </p:cNvCxnSpPr>
          <p:nvPr/>
        </p:nvCxnSpPr>
        <p:spPr>
          <a:xfrm>
            <a:off x="2769833" y="3799643"/>
            <a:ext cx="0" cy="71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36CB3-35E0-4DA7-A507-67398C8A900A}"/>
              </a:ext>
            </a:extLst>
          </p:cNvPr>
          <p:cNvSpPr/>
          <p:nvPr/>
        </p:nvSpPr>
        <p:spPr>
          <a:xfrm>
            <a:off x="1729477" y="4509856"/>
            <a:ext cx="2139519" cy="73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of While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34D9F-D175-4826-882A-9CF80BCBAF6B}"/>
              </a:ext>
            </a:extLst>
          </p:cNvPr>
          <p:cNvCxnSpPr>
            <a:stCxn id="15" idx="1"/>
          </p:cNvCxnSpPr>
          <p:nvPr/>
        </p:nvCxnSpPr>
        <p:spPr>
          <a:xfrm flipH="1">
            <a:off x="967666" y="4876060"/>
            <a:ext cx="761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AEAD3-A65D-4BFB-9C07-2C8464105E7E}"/>
              </a:ext>
            </a:extLst>
          </p:cNvPr>
          <p:cNvCxnSpPr>
            <a:cxnSpLocks/>
          </p:cNvCxnSpPr>
          <p:nvPr/>
        </p:nvCxnSpPr>
        <p:spPr>
          <a:xfrm flipV="1">
            <a:off x="949911" y="3045041"/>
            <a:ext cx="0" cy="1831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3051D6-1B31-4354-9AFA-3E061708F86E}"/>
              </a:ext>
            </a:extLst>
          </p:cNvPr>
          <p:cNvCxnSpPr/>
          <p:nvPr/>
        </p:nvCxnSpPr>
        <p:spPr>
          <a:xfrm>
            <a:off x="967666" y="3045041"/>
            <a:ext cx="565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09A5A5-433F-454F-AABB-ED04B1E36785}"/>
              </a:ext>
            </a:extLst>
          </p:cNvPr>
          <p:cNvSpPr txBox="1"/>
          <p:nvPr/>
        </p:nvSpPr>
        <p:spPr>
          <a:xfrm>
            <a:off x="2799236" y="415318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99B967-F615-4739-99AC-575E379ACA98}"/>
              </a:ext>
            </a:extLst>
          </p:cNvPr>
          <p:cNvSpPr txBox="1"/>
          <p:nvPr/>
        </p:nvSpPr>
        <p:spPr>
          <a:xfrm>
            <a:off x="4006049" y="272686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N" dirty="0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48178C3A-CEB8-486E-AEAA-B7BE5B0DB606}"/>
              </a:ext>
            </a:extLst>
          </p:cNvPr>
          <p:cNvSpPr/>
          <p:nvPr/>
        </p:nvSpPr>
        <p:spPr>
          <a:xfrm rot="5400000" flipV="1">
            <a:off x="6945710" y="810543"/>
            <a:ext cx="479391" cy="1784413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E84818-B226-4798-A3B7-C83BB9FF1D2C}"/>
              </a:ext>
            </a:extLst>
          </p:cNvPr>
          <p:cNvSpPr txBox="1"/>
          <p:nvPr/>
        </p:nvSpPr>
        <p:spPr>
          <a:xfrm>
            <a:off x="6640497" y="1506022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Syntax: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02B429-F465-4E58-A720-5454B72FB114}"/>
              </a:ext>
            </a:extLst>
          </p:cNvPr>
          <p:cNvSpPr/>
          <p:nvPr/>
        </p:nvSpPr>
        <p:spPr>
          <a:xfrm>
            <a:off x="7496565" y="2290439"/>
            <a:ext cx="3857235" cy="1251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while</a:t>
            </a:r>
            <a:r>
              <a:rPr lang="en-US" dirty="0"/>
              <a:t> condition :</a:t>
            </a:r>
          </a:p>
          <a:p>
            <a:pPr algn="ctr"/>
            <a:r>
              <a:rPr lang="en-US" dirty="0"/>
              <a:t>                     Execute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02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160C-8CD2-48B1-9E54-4C8F1149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4DF5-301F-4D78-9C89-5AC86F0F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136342"/>
            <a:ext cx="10590320" cy="834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Store monthly expenses in a list and find out total expenses for all months.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B3E0E-DD20-4F46-8224-AC195AB0D069}"/>
              </a:ext>
            </a:extLst>
          </p:cNvPr>
          <p:cNvSpPr txBox="1"/>
          <p:nvPr/>
        </p:nvSpPr>
        <p:spPr>
          <a:xfrm>
            <a:off x="1191826" y="1970843"/>
            <a:ext cx="62920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exp=[2340,2500,2100,3100,2900,7800,6700]</a:t>
            </a:r>
          </a:p>
          <a:p>
            <a:r>
              <a:rPr lang="en-IN" dirty="0"/>
              <a:t># total = exp[0] + exp[1]+exp[2]+exp[3]+exp[4]+exp[5]+exp[6]</a:t>
            </a:r>
          </a:p>
          <a:p>
            <a:r>
              <a:rPr lang="en-IN" dirty="0"/>
              <a:t># print(total) </a:t>
            </a:r>
            <a:r>
              <a:rPr lang="en-IN" dirty="0">
                <a:solidFill>
                  <a:srgbClr val="00B050"/>
                </a:solidFill>
              </a:rPr>
              <a:t>#traditional way</a:t>
            </a:r>
          </a:p>
          <a:p>
            <a:r>
              <a:rPr lang="en-IN" dirty="0">
                <a:solidFill>
                  <a:srgbClr val="FF0000"/>
                </a:solidFill>
              </a:rPr>
              <a:t>#Using loop for faster result</a:t>
            </a:r>
          </a:p>
          <a:p>
            <a:r>
              <a:rPr lang="en-IN" dirty="0"/>
              <a:t>total =0</a:t>
            </a:r>
          </a:p>
          <a:p>
            <a:r>
              <a:rPr lang="en-IN" dirty="0"/>
              <a:t>for item in exp:</a:t>
            </a:r>
          </a:p>
          <a:p>
            <a:r>
              <a:rPr lang="en-IN" dirty="0"/>
              <a:t>    total +=item</a:t>
            </a:r>
          </a:p>
          <a:p>
            <a:r>
              <a:rPr lang="en-IN" dirty="0"/>
              <a:t>print(total)</a:t>
            </a:r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#Print month number and expense and then print total expense</a:t>
            </a:r>
          </a:p>
          <a:p>
            <a:r>
              <a:rPr lang="en-US" dirty="0"/>
              <a:t>total=0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(exp)):</a:t>
            </a:r>
          </a:p>
          <a:p>
            <a:r>
              <a:rPr lang="en-US" dirty="0"/>
              <a:t>    print('Month : ',(i+1),'Expense is : ',exp[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total+=exp[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print(total)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50E56-E37F-41CC-979D-AE715548AEC4}"/>
              </a:ext>
            </a:extLst>
          </p:cNvPr>
          <p:cNvSpPr txBox="1"/>
          <p:nvPr/>
        </p:nvSpPr>
        <p:spPr>
          <a:xfrm>
            <a:off x="8114666" y="2858610"/>
            <a:ext cx="2608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//Using while loop:</a:t>
            </a:r>
          </a:p>
          <a:p>
            <a:r>
              <a:rPr lang="en-US" dirty="0"/>
              <a:t>total=0</a:t>
            </a:r>
          </a:p>
          <a:p>
            <a:r>
              <a:rPr lang="en-US" dirty="0"/>
              <a:t> while item &lt; </a:t>
            </a:r>
            <a:r>
              <a:rPr lang="en-US" dirty="0" err="1"/>
              <a:t>len</a:t>
            </a:r>
            <a:r>
              <a:rPr lang="en-US" dirty="0"/>
              <a:t>(exp):</a:t>
            </a:r>
          </a:p>
          <a:p>
            <a:r>
              <a:rPr lang="en-US" dirty="0"/>
              <a:t>      print(exp[item])</a:t>
            </a:r>
          </a:p>
          <a:p>
            <a:r>
              <a:rPr lang="en-US" dirty="0"/>
              <a:t>      total = </a:t>
            </a:r>
            <a:r>
              <a:rPr lang="en-US" dirty="0" err="1"/>
              <a:t>total+exp</a:t>
            </a:r>
            <a:r>
              <a:rPr lang="en-US" dirty="0"/>
              <a:t>[item]</a:t>
            </a:r>
          </a:p>
          <a:p>
            <a:r>
              <a:rPr lang="en-US" dirty="0"/>
              <a:t>      item+=1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151D0B-7EC8-41F0-9DAC-ECD0160A7A50}"/>
              </a:ext>
            </a:extLst>
          </p:cNvPr>
          <p:cNvSpPr/>
          <p:nvPr/>
        </p:nvSpPr>
        <p:spPr>
          <a:xfrm>
            <a:off x="6241002" y="3630967"/>
            <a:ext cx="1020932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C348C-100E-4B23-98E3-ACFD2D74C933}"/>
              </a:ext>
            </a:extLst>
          </p:cNvPr>
          <p:cNvSpPr txBox="1"/>
          <p:nvPr/>
        </p:nvSpPr>
        <p:spPr>
          <a:xfrm>
            <a:off x="6551720" y="34010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14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75EC-C179-41FA-9E35-2C2F79C4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B0EA-985B-45C0-BE8A-F02FC66B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690688"/>
            <a:ext cx="3468949" cy="2480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#Print first 10 numbers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=1</a:t>
            </a:r>
          </a:p>
          <a:p>
            <a:pPr marL="0" indent="0">
              <a:buNone/>
            </a:pPr>
            <a:r>
              <a:rPr lang="en-US" sz="2000" dirty="0"/>
              <a:t> while (</a:t>
            </a:r>
            <a:r>
              <a:rPr lang="en-US" sz="2000" dirty="0" err="1"/>
              <a:t>i</a:t>
            </a:r>
            <a:r>
              <a:rPr lang="en-US" sz="2000" dirty="0"/>
              <a:t>&lt;=10):</a:t>
            </a:r>
          </a:p>
          <a:p>
            <a:pPr marL="0" indent="0">
              <a:buNone/>
            </a:pPr>
            <a:r>
              <a:rPr lang="en-US" sz="2000" dirty="0"/>
              <a:t>         print(</a:t>
            </a:r>
            <a:r>
              <a:rPr lang="en-US" sz="2000" dirty="0" err="1"/>
              <a:t>i</a:t>
            </a:r>
            <a:r>
              <a:rPr lang="en-US" sz="2000" dirty="0"/>
              <a:t>, end=“ “)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i</a:t>
            </a:r>
            <a:r>
              <a:rPr lang="en-US" sz="2000" dirty="0"/>
              <a:t>=i+1 </a:t>
            </a:r>
            <a:r>
              <a:rPr lang="en-US" sz="2000" dirty="0">
                <a:solidFill>
                  <a:srgbClr val="FF0000"/>
                </a:solidFill>
              </a:rPr>
              <a:t>#or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+=1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F9C94-BAF5-49E4-A849-FC9B16B14B24}"/>
              </a:ext>
            </a:extLst>
          </p:cNvPr>
          <p:cNvSpPr txBox="1"/>
          <p:nvPr/>
        </p:nvSpPr>
        <p:spPr>
          <a:xfrm>
            <a:off x="6802515" y="1740145"/>
            <a:ext cx="480947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#Print  multiplication table of 2.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 n=2</a:t>
            </a:r>
          </a:p>
          <a:p>
            <a:pPr marL="0" indent="0">
              <a:buNone/>
            </a:pPr>
            <a:r>
              <a:rPr lang="en-US" dirty="0"/>
              <a:t>  while (</a:t>
            </a:r>
            <a:r>
              <a:rPr lang="en-US" dirty="0" err="1"/>
              <a:t>i</a:t>
            </a:r>
            <a:r>
              <a:rPr lang="en-US" dirty="0"/>
              <a:t>&lt;=10):</a:t>
            </a:r>
          </a:p>
          <a:p>
            <a:pPr marL="0" indent="0">
              <a:buNone/>
            </a:pPr>
            <a:r>
              <a:rPr lang="en-US" dirty="0"/>
              <a:t>         print(n , “*”, </a:t>
            </a:r>
            <a:r>
              <a:rPr lang="en-US" dirty="0" err="1"/>
              <a:t>i</a:t>
            </a:r>
            <a:r>
              <a:rPr lang="en-US" dirty="0"/>
              <a:t>, “=“,n*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i</a:t>
            </a:r>
            <a:r>
              <a:rPr lang="en-US" dirty="0"/>
              <a:t>=i+1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9075D1-00A5-4FF6-BF80-62BD94AE66CD}"/>
              </a:ext>
            </a:extLst>
          </p:cNvPr>
          <p:cNvCxnSpPr/>
          <p:nvPr/>
        </p:nvCxnSpPr>
        <p:spPr>
          <a:xfrm>
            <a:off x="5655076" y="248575"/>
            <a:ext cx="0" cy="6223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7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204F-7B55-4F77-A5FA-D866C6A8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6"/>
            <a:ext cx="10515600" cy="5475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num=1</a:t>
            </a:r>
          </a:p>
          <a:p>
            <a:pPr marL="0" indent="0">
              <a:buNone/>
            </a:pPr>
            <a:r>
              <a:rPr lang="en-US" sz="2000" dirty="0"/>
              <a:t>sum=0</a:t>
            </a:r>
          </a:p>
          <a:p>
            <a:pPr marL="0" indent="0">
              <a:buNone/>
            </a:pPr>
            <a:r>
              <a:rPr lang="en-US" sz="2000" dirty="0"/>
              <a:t>Print(“Enter a Number. Please Enter zero(0) to exit:”)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while</a:t>
            </a:r>
            <a:r>
              <a:rPr lang="en-US" sz="2000" dirty="0"/>
              <a:t> num!=0:</a:t>
            </a:r>
          </a:p>
          <a:p>
            <a:pPr marL="0" indent="0">
              <a:buNone/>
            </a:pPr>
            <a:r>
              <a:rPr lang="en-US" sz="2000" dirty="0"/>
              <a:t>        num=int(input(“Enter Number:?”)</a:t>
            </a:r>
          </a:p>
          <a:p>
            <a:pPr marL="0" indent="0">
              <a:buNone/>
            </a:pPr>
            <a:r>
              <a:rPr lang="en-US" sz="2000" dirty="0"/>
              <a:t>        sum=</a:t>
            </a:r>
            <a:r>
              <a:rPr lang="en-US" sz="2000" dirty="0" err="1"/>
              <a:t>sum+num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print(“Sum </a:t>
            </a:r>
            <a:r>
              <a:rPr lang="en-US" sz="2000" dirty="0" err="1"/>
              <a:t>is:”,sum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else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print(“Finished sum”)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897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1D2-D62C-415F-9A67-4A5EF4E3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with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5F80-3E77-4C1A-8D7F-B90B2091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#while with List</a:t>
            </a:r>
          </a:p>
          <a:p>
            <a:pPr marL="0" indent="0">
              <a:buNone/>
            </a:pPr>
            <a:r>
              <a:rPr lang="en-US" sz="2400" dirty="0"/>
              <a:t> l1=[1,2,3,4,5]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</a:t>
            </a:r>
          </a:p>
          <a:p>
            <a:pPr marL="0" indent="0">
              <a:buNone/>
            </a:pPr>
            <a:r>
              <a:rPr lang="en-US" sz="2400" dirty="0"/>
              <a:t> while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len</a:t>
            </a:r>
            <a:r>
              <a:rPr lang="en-US" sz="2400" dirty="0"/>
              <a:t>(l1):</a:t>
            </a:r>
          </a:p>
          <a:p>
            <a:pPr marL="0" indent="0">
              <a:buNone/>
            </a:pPr>
            <a:r>
              <a:rPr lang="en-US" sz="2400" dirty="0"/>
              <a:t>           l1[</a:t>
            </a:r>
            <a:r>
              <a:rPr lang="en-US" sz="2400" dirty="0" err="1"/>
              <a:t>i</a:t>
            </a:r>
            <a:r>
              <a:rPr lang="en-US" sz="2400" dirty="0"/>
              <a:t>]=l1[</a:t>
            </a:r>
            <a:r>
              <a:rPr lang="en-US" sz="2400" dirty="0" err="1"/>
              <a:t>i</a:t>
            </a:r>
            <a:r>
              <a:rPr lang="en-US" sz="2400" dirty="0"/>
              <a:t>]+100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err="1"/>
              <a:t>i</a:t>
            </a:r>
            <a:r>
              <a:rPr lang="en-US" sz="2400" dirty="0"/>
              <a:t>=i+1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31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629F-B9A6-4B31-A4B0-C0E9DD3B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69E54-83C0-4CD5-AB00-49B5191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42" y="3106722"/>
            <a:ext cx="1838325" cy="2495550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093F491-74C0-4DCA-8A0B-149C34ACFF3F}"/>
              </a:ext>
            </a:extLst>
          </p:cNvPr>
          <p:cNvSpPr/>
          <p:nvPr/>
        </p:nvSpPr>
        <p:spPr>
          <a:xfrm>
            <a:off x="2527178" y="2112885"/>
            <a:ext cx="3207798" cy="1455939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syntax of for loop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51C2E3-718B-4A18-A358-FBD8D784FAE7}"/>
              </a:ext>
            </a:extLst>
          </p:cNvPr>
          <p:cNvSpPr/>
          <p:nvPr/>
        </p:nvSpPr>
        <p:spPr>
          <a:xfrm>
            <a:off x="3524435" y="1255728"/>
            <a:ext cx="6365290" cy="581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loop is used to iterate over a sequence(</a:t>
            </a:r>
            <a:r>
              <a:rPr lang="en-US" dirty="0" err="1"/>
              <a:t>tuple,list,dictionary</a:t>
            </a:r>
            <a:r>
              <a:rPr lang="en-US" dirty="0"/>
              <a:t>..)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087B3F-1F12-4654-9755-79F9E10402B5}"/>
              </a:ext>
            </a:extLst>
          </p:cNvPr>
          <p:cNvSpPr/>
          <p:nvPr/>
        </p:nvSpPr>
        <p:spPr>
          <a:xfrm>
            <a:off x="6409679" y="3429000"/>
            <a:ext cx="3551068" cy="1125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for </a:t>
            </a:r>
            <a:r>
              <a:rPr lang="en-US" dirty="0" err="1"/>
              <a:t>val</a:t>
            </a:r>
            <a:r>
              <a:rPr lang="en-US" dirty="0"/>
              <a:t> in sequence:</a:t>
            </a:r>
          </a:p>
          <a:p>
            <a:pPr algn="ctr"/>
            <a:r>
              <a:rPr lang="en-US" dirty="0"/>
              <a:t> Body of for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33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1681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JetBrains Mono</vt:lpstr>
      <vt:lpstr>Office Theme</vt:lpstr>
      <vt:lpstr>Looping Statements in Python</vt:lpstr>
      <vt:lpstr>PowerPoint Presentation</vt:lpstr>
      <vt:lpstr>PowerPoint Presentation</vt:lpstr>
      <vt:lpstr>While Loop</vt:lpstr>
      <vt:lpstr>Problem : </vt:lpstr>
      <vt:lpstr>Example:</vt:lpstr>
      <vt:lpstr>PowerPoint Presentation</vt:lpstr>
      <vt:lpstr>While Loop with List</vt:lpstr>
      <vt:lpstr>For Loop</vt:lpstr>
      <vt:lpstr>For loop with List, Tuple, Dictionary</vt:lpstr>
      <vt:lpstr>Example:</vt:lpstr>
      <vt:lpstr>Nested for loops</vt:lpstr>
      <vt:lpstr>Example:</vt:lpstr>
      <vt:lpstr>Exercise:</vt:lpstr>
      <vt:lpstr>Example: break</vt:lpstr>
      <vt:lpstr>Example - continue</vt:lpstr>
      <vt:lpstr>Python break and continue statements</vt:lpstr>
      <vt:lpstr>Exercise :</vt:lpstr>
      <vt:lpstr>Pattern Printing in Python</vt:lpstr>
      <vt:lpstr>Using Else With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</dc:title>
  <dc:creator>Sunanda Naik</dc:creator>
  <cp:lastModifiedBy>Sunanda Naik</cp:lastModifiedBy>
  <cp:revision>85</cp:revision>
  <dcterms:created xsi:type="dcterms:W3CDTF">2020-11-10T12:10:51Z</dcterms:created>
  <dcterms:modified xsi:type="dcterms:W3CDTF">2021-07-23T08:23:47Z</dcterms:modified>
</cp:coreProperties>
</file>