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1797-697B-44AB-A7E4-B64CCF0D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803C0-20B7-471C-AA57-27EEE9BF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F03A-EB48-495A-A5DD-CF64D3F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7EE7-DA19-4AB0-9138-3A04585E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17CA-A761-4D93-8A88-FF92ED51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DF2D-E52E-481B-88AD-EC2EB690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AAAFF-85A1-4843-9901-2D4967B5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C58C-DF75-4BC3-96C3-3A7AB09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808B-D9B8-4540-BC81-0D274BB4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7297-3CC7-473F-83FE-E566AB4E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3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3ABB8-5C7D-4FE6-A38D-92F6C344A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D1ADC-2FE0-4B7F-8EBE-4D1C8159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BBB2-9210-4D19-A49C-FB0BE9EB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8790-5E06-4141-AB19-19A9E62A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EC1B-E910-4B95-8EA4-71E6404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0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9D86-8411-4786-BB54-BAA5E53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8AB0-B0A4-461B-9F09-046D5985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3FC9-B7CF-46B3-A511-CAB3427B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18AA-CA6F-45C6-9EF5-3EBFE96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D3B9-0980-4A96-8EDF-E1AF17C0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5CB-0FC4-4F8F-A400-6BC26BCD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DC5A-CD95-4098-B03F-4A0EB5EF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7251-0610-4E10-9A1D-63CBE695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14AA-80EB-4001-9D25-001292A7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9932-F55C-48B0-A35B-8CE92265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48D9-D1A9-4BB7-99AE-744B5117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F7A9-F8EA-492B-B3F0-EA4247E70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2222-4B02-4937-B6C0-B8DE0735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CE8BE-4FBA-497B-AC61-74BB325C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9381-7E10-40EB-A8BB-7BDA3B14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E105-5205-4CD4-9D67-B206320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1C36-083E-440D-8C9F-BD259B6F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97FD3-FAB5-40EF-951E-244FF38B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6725A-F67F-4D23-BA75-BF846980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4BD64-8632-4D7E-87B5-EE1E5708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46B70-1DFE-42DE-BE88-2C4A9402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0B258-614E-426A-B46A-07FB34BD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D721-6E08-438B-8DED-8D6F49A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CBD8-D1C6-4E99-B442-9F504CCE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B71-FF8B-47C1-A5D0-E1B8D76F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A128-B937-40E0-BBB0-68703E1D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F0E7E-818B-443F-B4A9-590BC4C7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0C378-C0C3-4C4E-B357-8D117BB6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24CB8-DEF4-4992-9D6A-B251B6D7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B9611-43E2-42F9-8E39-0B3D7705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3E5D0-C536-41D8-8A20-88EDE38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0D9-1988-4DDF-AE97-CE552673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4B50-B7CF-403D-A8CB-970A29C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9B48-CF8D-4B05-9ABE-0B20148C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8E836-CB63-4634-90B6-9427EAF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8918-8B4F-4979-8923-B9592184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02AF-8207-4295-9ADA-1A902326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6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3DCD-E862-43AA-8D6D-F3A21676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783D8-E836-4098-81B1-1FD3162F6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B75B-D073-4BD3-9E00-107659BC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EFEA-FA6F-43CD-920C-B6F67C5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CEF5-27DB-4719-8DB5-10FC4553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408A-7E2F-4208-8ECE-79B6C379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04147-0A0E-426A-9483-EDFD11DC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56F6-64C1-45E1-BAFA-63631471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77B8-5E09-4345-898C-9DC23B46E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E117-C4C4-41BD-A7FD-4C1B639F5E2B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53A3-3479-4B93-A622-2AADF17F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588E-5D2F-4484-8793-D4D825CA6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8CDF-DF2C-4F72-A947-184D8CDEF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4147-D2A4-4BEA-B9AF-A8B3DB9A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br>
              <a:rPr lang="en-US" dirty="0"/>
            </a:br>
            <a:r>
              <a:rPr lang="en-US" dirty="0"/>
              <a:t>Unit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25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B4C6-32BC-4FAF-8D76-691E92FD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55183-2274-43D6-9639-9A53F335CA37}"/>
              </a:ext>
            </a:extLst>
          </p:cNvPr>
          <p:cNvSpPr txBox="1"/>
          <p:nvPr/>
        </p:nvSpPr>
        <p:spPr>
          <a:xfrm>
            <a:off x="838200" y="1202858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b="1" dirty="0"/>
              <a:t>//test_mathlib.py</a:t>
            </a:r>
          </a:p>
          <a:p>
            <a:endParaRPr lang="en-IN" b="1" dirty="0"/>
          </a:p>
          <a:p>
            <a:r>
              <a:rPr lang="en-IN" dirty="0"/>
              <a:t>import </a:t>
            </a:r>
            <a:r>
              <a:rPr lang="en-IN" dirty="0" err="1"/>
              <a:t>mathlib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pytest</a:t>
            </a:r>
            <a:endParaRPr lang="en-IN" dirty="0"/>
          </a:p>
          <a:p>
            <a:endParaRPr lang="en-IN" dirty="0"/>
          </a:p>
          <a:p>
            <a:r>
              <a:rPr lang="en-IN" dirty="0"/>
              <a:t>@pytest.mark.parametrize("test_input,expected_output",[(5,25),(9,81),(10,100)])</a:t>
            </a:r>
          </a:p>
          <a:p>
            <a:r>
              <a:rPr lang="en-IN" dirty="0"/>
              <a:t>def </a:t>
            </a:r>
            <a:r>
              <a:rPr lang="en-IN" dirty="0" err="1"/>
              <a:t>test_calc_square</a:t>
            </a:r>
            <a:r>
              <a:rPr lang="en-IN" dirty="0"/>
              <a:t>(</a:t>
            </a:r>
            <a:r>
              <a:rPr lang="en-IN" dirty="0" err="1"/>
              <a:t>test_input,expected_output</a:t>
            </a:r>
            <a:r>
              <a:rPr lang="en-IN" dirty="0"/>
              <a:t>):</a:t>
            </a:r>
          </a:p>
          <a:p>
            <a:r>
              <a:rPr lang="en-IN" dirty="0"/>
              <a:t>    result = </a:t>
            </a:r>
            <a:r>
              <a:rPr lang="en-IN" dirty="0" err="1"/>
              <a:t>mathlib.calc_square</a:t>
            </a:r>
            <a:r>
              <a:rPr lang="en-IN" dirty="0"/>
              <a:t>(</a:t>
            </a:r>
            <a:r>
              <a:rPr lang="en-IN" dirty="0" err="1"/>
              <a:t>test_input</a:t>
            </a:r>
            <a:r>
              <a:rPr lang="en-IN" dirty="0"/>
              <a:t>)</a:t>
            </a:r>
          </a:p>
          <a:p>
            <a:r>
              <a:rPr lang="en-IN" dirty="0"/>
              <a:t>    assert result == </a:t>
            </a:r>
            <a:r>
              <a:rPr lang="en-IN" dirty="0" err="1"/>
              <a:t>expected_output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30D5E-462D-49F2-BF54-94DD2057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3456"/>
            <a:ext cx="8385699" cy="18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E578-74A2-4571-B78B-E7A49EF8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Testing 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2660-F6B7-44E2-AEF6-B63DAE0D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offers 3 basic frameworks for testing the python code:</a:t>
            </a:r>
          </a:p>
          <a:p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Nose</a:t>
            </a:r>
          </a:p>
          <a:p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Among 3 </a:t>
            </a:r>
            <a:r>
              <a:rPr lang="en-US" dirty="0" err="1"/>
              <a:t>pytest</a:t>
            </a:r>
            <a:r>
              <a:rPr lang="en-US" dirty="0"/>
              <a:t> is the based.</a:t>
            </a:r>
          </a:p>
          <a:p>
            <a:r>
              <a:rPr lang="en-US" dirty="0"/>
              <a:t>&gt;pip install </a:t>
            </a:r>
            <a:r>
              <a:rPr lang="en-US" dirty="0" err="1"/>
              <a:t>pytest</a:t>
            </a:r>
            <a:r>
              <a:rPr lang="en-US" dirty="0"/>
              <a:t> from windows command prompt.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8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54AF-B235-4C8D-BBFB-3F6959BE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D50579-A7B2-468E-AAC3-8070C2DC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7" y="1426825"/>
            <a:ext cx="220166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//mathlib.py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calc_total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a+b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calc_multiple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a*b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7B3A3-B079-4A10-B509-302026C85E7B}"/>
              </a:ext>
            </a:extLst>
          </p:cNvPr>
          <p:cNvSpPr txBox="1"/>
          <p:nvPr/>
        </p:nvSpPr>
        <p:spPr>
          <a:xfrm>
            <a:off x="754602" y="924472"/>
            <a:ext cx="94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folder: </a:t>
            </a:r>
            <a:r>
              <a:rPr lang="en-US" dirty="0" err="1"/>
              <a:t>unittesting_pytest</a:t>
            </a:r>
            <a:r>
              <a:rPr lang="en-US" dirty="0"/>
              <a:t> and create two python files : mathlib.py and test_mathlib.py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1F8AD6-F834-4BC0-9D4F-FA130682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598" y="1281213"/>
            <a:ext cx="284973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//test_mathlib.py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mathlib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test_calc_total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total=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mathlib.calc_total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total==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#this is the expected result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test_calc_multiply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mathlib.calc_multiply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result 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7558B-56FD-40A4-A904-BEF01059AE74}"/>
              </a:ext>
            </a:extLst>
          </p:cNvPr>
          <p:cNvCxnSpPr/>
          <p:nvPr/>
        </p:nvCxnSpPr>
        <p:spPr>
          <a:xfrm>
            <a:off x="5850385" y="1230466"/>
            <a:ext cx="0" cy="2471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3605F2-5F2E-466B-8A61-53D583875759}"/>
              </a:ext>
            </a:extLst>
          </p:cNvPr>
          <p:cNvSpPr txBox="1"/>
          <p:nvPr/>
        </p:nvSpPr>
        <p:spPr>
          <a:xfrm>
            <a:off x="838200" y="3702374"/>
            <a:ext cx="6981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command prompt, go to the code directory location and type :</a:t>
            </a:r>
          </a:p>
          <a:p>
            <a:pPr lvl="1"/>
            <a:r>
              <a:rPr lang="en-US" dirty="0"/>
              <a:t>&gt;</a:t>
            </a:r>
            <a:r>
              <a:rPr lang="en-US" b="1" dirty="0"/>
              <a:t>python –m </a:t>
            </a:r>
            <a:r>
              <a:rPr lang="en-US" b="1" dirty="0" err="1"/>
              <a:t>pytest</a:t>
            </a:r>
            <a:r>
              <a:rPr lang="en-US" b="1" dirty="0"/>
              <a:t>  </a:t>
            </a:r>
            <a:r>
              <a:rPr lang="en-US" dirty="0"/>
              <a:t>#any file that has ‘test_’ prefix will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way of testing :</a:t>
            </a:r>
          </a:p>
          <a:p>
            <a:pPr lvl="1"/>
            <a:r>
              <a:rPr lang="en-US" dirty="0"/>
              <a:t>&gt;</a:t>
            </a:r>
            <a:r>
              <a:rPr lang="en-US" b="1" dirty="0" err="1"/>
              <a:t>py.test</a:t>
            </a:r>
            <a:endParaRPr lang="en-US" b="1" dirty="0"/>
          </a:p>
          <a:p>
            <a:pPr lvl="1"/>
            <a:r>
              <a:rPr lang="en-US" dirty="0"/>
              <a:t>&gt;</a:t>
            </a:r>
            <a:r>
              <a:rPr lang="en-US" b="1" dirty="0" err="1"/>
              <a:t>py.test</a:t>
            </a:r>
            <a:r>
              <a:rPr lang="en-US" b="1" dirty="0"/>
              <a:t> –v </a:t>
            </a:r>
            <a:r>
              <a:rPr lang="en-US" dirty="0"/>
              <a:t>#gives details of the two tests whether passed or failed.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10221-8B39-45A6-A906-DF0A0ADF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7" y="5296885"/>
            <a:ext cx="7090067" cy="14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6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AC0-671F-4B09-A35F-C0795A34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Skip Tests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02BB-7D8A-4539-82FE-A0C47E10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/>
          </a:bodyPr>
          <a:lstStyle/>
          <a:p>
            <a:r>
              <a:rPr lang="en-US" sz="2000" dirty="0"/>
              <a:t>Lets say due to some reason, we want to skip some tests from running,</a:t>
            </a:r>
          </a:p>
          <a:p>
            <a:r>
              <a:rPr lang="en-US" sz="2000" b="1" dirty="0"/>
              <a:t>For example :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95C59-0F54-4CED-B295-3BE352F3B35D}"/>
              </a:ext>
            </a:extLst>
          </p:cNvPr>
          <p:cNvSpPr txBox="1"/>
          <p:nvPr/>
        </p:nvSpPr>
        <p:spPr>
          <a:xfrm>
            <a:off x="1040906" y="1951672"/>
            <a:ext cx="27321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calc_total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return </a:t>
            </a:r>
            <a:r>
              <a:rPr lang="en-IN" dirty="0" err="1"/>
              <a:t>a+b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calc_multiply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    return a*b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BE52D-42D4-4A51-9077-41B729177DAE}"/>
              </a:ext>
            </a:extLst>
          </p:cNvPr>
          <p:cNvSpPr txBox="1"/>
          <p:nvPr/>
        </p:nvSpPr>
        <p:spPr>
          <a:xfrm>
            <a:off x="6002415" y="150466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mathlib</a:t>
            </a:r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pytest</a:t>
            </a:r>
            <a:endParaRPr lang="en-IN" sz="1400" dirty="0"/>
          </a:p>
          <a:p>
            <a:r>
              <a:rPr lang="en-IN" sz="1400" dirty="0"/>
              <a:t>@pytest.mark.skip(reason="I </a:t>
            </a:r>
            <a:r>
              <a:rPr lang="en-IN" sz="1400" dirty="0" err="1"/>
              <a:t>dont</a:t>
            </a:r>
            <a:r>
              <a:rPr lang="en-IN" sz="1400" dirty="0"/>
              <a:t> want to run this test at the moment")</a:t>
            </a:r>
          </a:p>
          <a:p>
            <a:endParaRPr lang="en-IN" sz="1400" dirty="0"/>
          </a:p>
          <a:p>
            <a:r>
              <a:rPr lang="en-IN" sz="1400" dirty="0"/>
              <a:t>#Unit testing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test_calc_total</a:t>
            </a:r>
            <a:r>
              <a:rPr lang="en-IN" sz="1400" dirty="0"/>
              <a:t>():</a:t>
            </a:r>
          </a:p>
          <a:p>
            <a:r>
              <a:rPr lang="en-IN" sz="1400" dirty="0"/>
              <a:t>    total= </a:t>
            </a:r>
            <a:r>
              <a:rPr lang="en-IN" sz="1400" dirty="0" err="1"/>
              <a:t>mathlib.calc_total</a:t>
            </a:r>
            <a:r>
              <a:rPr lang="en-IN" sz="1400" dirty="0"/>
              <a:t>(4,5)</a:t>
            </a:r>
          </a:p>
          <a:p>
            <a:r>
              <a:rPr lang="en-IN" sz="1400" dirty="0"/>
              <a:t>    assert total== 9 #this is the expected result</a:t>
            </a:r>
          </a:p>
          <a:p>
            <a:endParaRPr lang="en-IN" sz="1400" dirty="0"/>
          </a:p>
          <a:p>
            <a:r>
              <a:rPr lang="en-IN" sz="1400" dirty="0"/>
              <a:t>def </a:t>
            </a:r>
            <a:r>
              <a:rPr lang="en-IN" sz="1400" dirty="0" err="1"/>
              <a:t>test_calc_multiply</a:t>
            </a:r>
            <a:r>
              <a:rPr lang="en-IN" sz="1400" dirty="0"/>
              <a:t>():</a:t>
            </a:r>
          </a:p>
          <a:p>
            <a:r>
              <a:rPr lang="en-IN" sz="1400" dirty="0"/>
              <a:t>    result = </a:t>
            </a:r>
            <a:r>
              <a:rPr lang="en-IN" sz="1400" dirty="0" err="1"/>
              <a:t>mathlib.calc_multiply</a:t>
            </a:r>
            <a:r>
              <a:rPr lang="en-IN" sz="1400" dirty="0"/>
              <a:t>(10,3)</a:t>
            </a:r>
          </a:p>
          <a:p>
            <a:r>
              <a:rPr lang="en-IN" sz="1400" dirty="0"/>
              <a:t>    assert result ==30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4F8267-D97F-48DA-8F15-E22B39FD7773}"/>
              </a:ext>
            </a:extLst>
          </p:cNvPr>
          <p:cNvCxnSpPr/>
          <p:nvPr/>
        </p:nvCxnSpPr>
        <p:spPr>
          <a:xfrm>
            <a:off x="4802819" y="1504661"/>
            <a:ext cx="0" cy="2792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2D96D5-02BF-4A66-81A1-F5ABF81D05CA}"/>
              </a:ext>
            </a:extLst>
          </p:cNvPr>
          <p:cNvSpPr txBox="1"/>
          <p:nvPr/>
        </p:nvSpPr>
        <p:spPr>
          <a:xfrm>
            <a:off x="1040906" y="4433649"/>
            <a:ext cx="12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//OUTPUT: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209115-5672-431A-ABAA-5C46DC42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6" y="4975351"/>
            <a:ext cx="8161302" cy="16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428E-D7F1-4A0F-A2E2-C44BF265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736847"/>
            <a:ext cx="10705730" cy="5440116"/>
          </a:xfrm>
        </p:spPr>
        <p:txBody>
          <a:bodyPr>
            <a:normAutofit/>
          </a:bodyPr>
          <a:lstStyle/>
          <a:p>
            <a:r>
              <a:rPr lang="en-US" sz="2000" dirty="0"/>
              <a:t>Now sometimes, you want to skip the test if it meets certain conditions. Use </a:t>
            </a:r>
            <a:r>
              <a:rPr lang="en-US" sz="2000" dirty="0" err="1"/>
              <a:t>pytest</a:t>
            </a:r>
            <a:r>
              <a:rPr lang="en-US" sz="2000" dirty="0"/>
              <a:t> decorator.</a:t>
            </a:r>
          </a:p>
          <a:p>
            <a:r>
              <a:rPr lang="en-US" sz="2000" b="1" dirty="0"/>
              <a:t>For example:</a:t>
            </a:r>
          </a:p>
          <a:p>
            <a:pPr marL="457200" lvl="1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calc_total</a:t>
            </a:r>
            <a:r>
              <a:rPr lang="en-US" sz="1600" dirty="0"/>
              <a:t>(</a:t>
            </a:r>
            <a:r>
              <a:rPr lang="en-US" sz="1600" dirty="0" err="1"/>
              <a:t>a,b</a:t>
            </a:r>
            <a:r>
              <a:rPr lang="en-US" sz="1600" dirty="0"/>
              <a:t>):</a:t>
            </a:r>
          </a:p>
          <a:p>
            <a:pPr marL="457200" lvl="1" indent="0">
              <a:buNone/>
            </a:pPr>
            <a:r>
              <a:rPr lang="en-US" sz="1600" dirty="0"/>
              <a:t>    return </a:t>
            </a:r>
            <a:r>
              <a:rPr lang="en-US" sz="1600" dirty="0" err="1"/>
              <a:t>a+b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calc_multiply</a:t>
            </a:r>
            <a:r>
              <a:rPr lang="en-US" sz="1600" dirty="0"/>
              <a:t>(</a:t>
            </a:r>
            <a:r>
              <a:rPr lang="en-US" sz="1600" dirty="0" err="1"/>
              <a:t>a,b</a:t>
            </a:r>
            <a:r>
              <a:rPr lang="en-US" sz="1600" dirty="0"/>
              <a:t>):</a:t>
            </a:r>
          </a:p>
          <a:p>
            <a:pPr marL="457200" lvl="1" indent="0">
              <a:buNone/>
            </a:pPr>
            <a:r>
              <a:rPr lang="en-US" sz="1600" dirty="0"/>
              <a:t>    return a*b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A5B24-F960-4DFD-89B4-8D72D0B23B61}"/>
              </a:ext>
            </a:extLst>
          </p:cNvPr>
          <p:cNvSpPr txBox="1"/>
          <p:nvPr/>
        </p:nvSpPr>
        <p:spPr>
          <a:xfrm>
            <a:off x="6243221" y="1126464"/>
            <a:ext cx="6094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mathlib</a:t>
            </a:r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pytest</a:t>
            </a:r>
            <a:endParaRPr lang="en-IN" sz="1400" dirty="0"/>
          </a:p>
          <a:p>
            <a:r>
              <a:rPr lang="en-IN" sz="1400" dirty="0"/>
              <a:t>import sys</a:t>
            </a:r>
          </a:p>
          <a:p>
            <a:endParaRPr lang="en-IN" sz="1400" dirty="0"/>
          </a:p>
          <a:p>
            <a:r>
              <a:rPr lang="en-IN" sz="1400" dirty="0">
                <a:highlight>
                  <a:srgbClr val="FFFF00"/>
                </a:highlight>
              </a:rPr>
              <a:t>@pytest.mark.skipif</a:t>
            </a:r>
            <a:r>
              <a:rPr lang="en-IN" sz="1400" dirty="0"/>
              <a:t>(sys.version_info &lt;(3,5), reason="I </a:t>
            </a:r>
            <a:r>
              <a:rPr lang="en-IN" sz="1400" dirty="0" err="1"/>
              <a:t>dont</a:t>
            </a:r>
            <a:r>
              <a:rPr lang="en-IN" sz="1400" dirty="0"/>
              <a:t> want to run this test at the moment")</a:t>
            </a:r>
          </a:p>
          <a:p>
            <a:r>
              <a:rPr lang="en-IN" sz="1400" dirty="0"/>
              <a:t>#Unit testing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test_calc_total</a:t>
            </a:r>
            <a:r>
              <a:rPr lang="en-IN" sz="1400" dirty="0"/>
              <a:t>():</a:t>
            </a:r>
          </a:p>
          <a:p>
            <a:r>
              <a:rPr lang="en-IN" sz="1400" dirty="0"/>
              <a:t>    total= </a:t>
            </a:r>
            <a:r>
              <a:rPr lang="en-IN" sz="1400" dirty="0" err="1"/>
              <a:t>mathlib.calc_total</a:t>
            </a:r>
            <a:r>
              <a:rPr lang="en-IN" sz="1400" dirty="0"/>
              <a:t>(4,5)</a:t>
            </a:r>
          </a:p>
          <a:p>
            <a:r>
              <a:rPr lang="en-IN" sz="1400" dirty="0"/>
              <a:t>    assert total== 9 #this is the expected result</a:t>
            </a:r>
          </a:p>
          <a:p>
            <a:endParaRPr lang="en-IN" sz="1400" dirty="0"/>
          </a:p>
          <a:p>
            <a:r>
              <a:rPr lang="en-IN" sz="1400" dirty="0"/>
              <a:t>def </a:t>
            </a:r>
            <a:r>
              <a:rPr lang="en-IN" sz="1400" dirty="0" err="1"/>
              <a:t>test_calc_multiply</a:t>
            </a:r>
            <a:r>
              <a:rPr lang="en-IN" sz="1400" dirty="0"/>
              <a:t>():</a:t>
            </a:r>
          </a:p>
          <a:p>
            <a:r>
              <a:rPr lang="en-IN" sz="1400" dirty="0"/>
              <a:t>    result = </a:t>
            </a:r>
            <a:r>
              <a:rPr lang="en-IN" sz="1400" dirty="0" err="1"/>
              <a:t>mathlib.calc_multiply</a:t>
            </a:r>
            <a:r>
              <a:rPr lang="en-IN" sz="1400" dirty="0"/>
              <a:t>(10,3)</a:t>
            </a:r>
          </a:p>
          <a:p>
            <a:r>
              <a:rPr lang="en-IN" sz="1400" dirty="0"/>
              <a:t>    assert result ==30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DC53A2-6ABE-4B20-B9E0-8E5A47B980B1}"/>
              </a:ext>
            </a:extLst>
          </p:cNvPr>
          <p:cNvCxnSpPr/>
          <p:nvPr/>
        </p:nvCxnSpPr>
        <p:spPr>
          <a:xfrm>
            <a:off x="5317724" y="1047565"/>
            <a:ext cx="0" cy="329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5EB9FB-6E22-4416-A352-1CC575CB0760}"/>
              </a:ext>
            </a:extLst>
          </p:cNvPr>
          <p:cNvSpPr txBox="1"/>
          <p:nvPr/>
        </p:nvSpPr>
        <p:spPr>
          <a:xfrm>
            <a:off x="648070" y="4235007"/>
            <a:ext cx="911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it will skip the test of first function only if the python version on system is less than 3.5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8C042-2972-4BB3-83B0-7D06D661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8" y="4768360"/>
            <a:ext cx="7090067" cy="14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0DE-D4C4-4C3F-9157-9B1AE4BB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run the test based on Name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C499D-4775-4BC7-8A32-8638D337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6460"/>
            <a:ext cx="8687540" cy="3206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2FE1-B260-48DD-9EDD-950DA24D99C0}"/>
              </a:ext>
            </a:extLst>
          </p:cNvPr>
          <p:cNvSpPr txBox="1"/>
          <p:nvPr/>
        </p:nvSpPr>
        <p:spPr>
          <a:xfrm>
            <a:off x="1012054" y="4998128"/>
            <a:ext cx="856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it will only test for those functions which has name as ‘multiply’ within the function.</a:t>
            </a:r>
            <a:endParaRPr lang="en-IN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CCAD05D-C5B6-41DD-9E73-7EA9545275F1}"/>
              </a:ext>
            </a:extLst>
          </p:cNvPr>
          <p:cNvSpPr/>
          <p:nvPr/>
        </p:nvSpPr>
        <p:spPr>
          <a:xfrm>
            <a:off x="5299969" y="1326460"/>
            <a:ext cx="1651247" cy="324787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1536C96-9C24-4DE3-964D-4165F9750A05}"/>
              </a:ext>
            </a:extLst>
          </p:cNvPr>
          <p:cNvSpPr/>
          <p:nvPr/>
        </p:nvSpPr>
        <p:spPr>
          <a:xfrm>
            <a:off x="5452368" y="2802748"/>
            <a:ext cx="1651247" cy="324787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3BFC2-7D34-458C-A4D0-E2196B0B806E}"/>
              </a:ext>
            </a:extLst>
          </p:cNvPr>
          <p:cNvCxnSpPr/>
          <p:nvPr/>
        </p:nvCxnSpPr>
        <p:spPr>
          <a:xfrm flipH="1" flipV="1">
            <a:off x="6551720" y="1651247"/>
            <a:ext cx="745725" cy="334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E93143-0A16-4B6D-B294-873EA0CC8360}"/>
              </a:ext>
            </a:extLst>
          </p:cNvPr>
          <p:cNvCxnSpPr>
            <a:cxnSpLocks/>
          </p:cNvCxnSpPr>
          <p:nvPr/>
        </p:nvCxnSpPr>
        <p:spPr>
          <a:xfrm flipH="1" flipV="1">
            <a:off x="6277991" y="3127536"/>
            <a:ext cx="957310" cy="1870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0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76C4-EB2C-4E00-9A17-3B298AB4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run test based on Category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1091-0E06-47C1-894C-2E1AABAD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5218"/>
            <a:ext cx="11013489" cy="5712781"/>
          </a:xfrm>
        </p:spPr>
        <p:txBody>
          <a:bodyPr>
            <a:normAutofit/>
          </a:bodyPr>
          <a:lstStyle/>
          <a:p>
            <a:r>
              <a:rPr lang="en-US" sz="2000" dirty="0"/>
              <a:t>Lets say we tag test using specific name or category and we run that test based on the category.</a:t>
            </a:r>
          </a:p>
          <a:p>
            <a:r>
              <a:rPr lang="en-US" sz="2000" dirty="0"/>
              <a:t>One good example would be, lets say, your software/ application is running on windows  &amp; Mac OS and you want to group your test based on the OS that your s/w running on.</a:t>
            </a:r>
          </a:p>
          <a:p>
            <a:r>
              <a:rPr lang="en-US" sz="2000" dirty="0"/>
              <a:t>In order to do that, you will use ‘custom markers’.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62406-BB67-4B89-9583-B2B56D2CCFA2}"/>
              </a:ext>
            </a:extLst>
          </p:cNvPr>
          <p:cNvSpPr txBox="1"/>
          <p:nvPr/>
        </p:nvSpPr>
        <p:spPr>
          <a:xfrm>
            <a:off x="1012054" y="2610683"/>
            <a:ext cx="19069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//test_mathlib.py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mathlib</a:t>
            </a:r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pytest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@pytest.mark.windows</a:t>
            </a:r>
          </a:p>
          <a:p>
            <a:r>
              <a:rPr lang="en-US" sz="1400" dirty="0"/>
              <a:t>def test_windows_1():</a:t>
            </a:r>
          </a:p>
          <a:p>
            <a:r>
              <a:rPr lang="en-US" sz="1400" dirty="0"/>
              <a:t>    assert True</a:t>
            </a:r>
          </a:p>
          <a:p>
            <a:endParaRPr lang="en-US" sz="1400" dirty="0"/>
          </a:p>
          <a:p>
            <a:r>
              <a:rPr lang="en-US" sz="1400" dirty="0"/>
              <a:t>@pytest.mark.windows</a:t>
            </a:r>
          </a:p>
          <a:p>
            <a:r>
              <a:rPr lang="en-US" sz="1400" dirty="0"/>
              <a:t>def test_windows_2():</a:t>
            </a:r>
          </a:p>
          <a:p>
            <a:r>
              <a:rPr lang="en-US" sz="1400" dirty="0"/>
              <a:t>    assert True</a:t>
            </a:r>
          </a:p>
          <a:p>
            <a:endParaRPr lang="en-US" sz="1400" dirty="0"/>
          </a:p>
          <a:p>
            <a:r>
              <a:rPr lang="en-US" sz="1400" dirty="0"/>
              <a:t>@pytest.mark.mac</a:t>
            </a:r>
          </a:p>
          <a:p>
            <a:r>
              <a:rPr lang="en-US" sz="1400" dirty="0"/>
              <a:t>def test_mac_1():</a:t>
            </a:r>
          </a:p>
          <a:p>
            <a:r>
              <a:rPr lang="en-US" sz="1400" dirty="0"/>
              <a:t>    assert True</a:t>
            </a:r>
          </a:p>
          <a:p>
            <a:endParaRPr lang="en-US" sz="1400" dirty="0"/>
          </a:p>
          <a:p>
            <a:r>
              <a:rPr lang="en-US" sz="1400" dirty="0"/>
              <a:t>@pytest.mark.mac</a:t>
            </a:r>
          </a:p>
          <a:p>
            <a:r>
              <a:rPr lang="en-US" sz="1400" dirty="0"/>
              <a:t>def test_mac_2():</a:t>
            </a:r>
          </a:p>
          <a:p>
            <a:r>
              <a:rPr lang="en-US" sz="1400" dirty="0"/>
              <a:t>    assert True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260A-990D-44B8-B449-1283F6AB6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39" y="2802308"/>
            <a:ext cx="7065007" cy="1253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CAA43-11A6-4CA6-A548-5166D295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39" y="5104912"/>
            <a:ext cx="7051913" cy="1387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E9D7E-74AB-489C-92B8-539A6297E571}"/>
              </a:ext>
            </a:extLst>
          </p:cNvPr>
          <p:cNvSpPr txBox="1"/>
          <p:nvPr/>
        </p:nvSpPr>
        <p:spPr>
          <a:xfrm>
            <a:off x="4252404" y="44565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87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3643-23DD-47EC-BAEA-C007F23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Unit Testing Using </a:t>
            </a:r>
            <a:r>
              <a:rPr lang="en-US" dirty="0" err="1"/>
              <a:t>pytest</a:t>
            </a:r>
            <a:r>
              <a:rPr lang="en-US" dirty="0"/>
              <a:t> fixtures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24627-A053-4A31-9DB0-D478938491D8}"/>
              </a:ext>
            </a:extLst>
          </p:cNvPr>
          <p:cNvSpPr txBox="1"/>
          <p:nvPr/>
        </p:nvSpPr>
        <p:spPr>
          <a:xfrm>
            <a:off x="1023151" y="1314608"/>
            <a:ext cx="60945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pytest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class Fruit:</a:t>
            </a:r>
          </a:p>
          <a:p>
            <a:r>
              <a:rPr lang="en-IN" sz="1400" dirty="0"/>
              <a:t>    def __</a:t>
            </a:r>
            <a:r>
              <a:rPr lang="en-IN" sz="1400" dirty="0" err="1"/>
              <a:t>init</a:t>
            </a:r>
            <a:r>
              <a:rPr lang="en-IN" sz="1400" dirty="0"/>
              <a:t>__(self, name):</a:t>
            </a:r>
          </a:p>
          <a:p>
            <a:r>
              <a:rPr lang="en-IN" sz="1400" dirty="0"/>
              <a:t>        self.name = name</a:t>
            </a:r>
          </a:p>
          <a:p>
            <a:endParaRPr lang="en-IN" sz="1400" dirty="0"/>
          </a:p>
          <a:p>
            <a:r>
              <a:rPr lang="en-IN" sz="1400" dirty="0"/>
              <a:t>    def __</a:t>
            </a:r>
            <a:r>
              <a:rPr lang="en-IN" sz="1400" dirty="0" err="1"/>
              <a:t>eq</a:t>
            </a:r>
            <a:r>
              <a:rPr lang="en-IN" sz="1400" dirty="0"/>
              <a:t>__(self, other):</a:t>
            </a:r>
          </a:p>
          <a:p>
            <a:r>
              <a:rPr lang="en-IN" sz="1400" dirty="0"/>
              <a:t>        return self.name == other.name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@pytest.fixture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my_fruit</a:t>
            </a:r>
            <a:r>
              <a:rPr lang="en-IN" sz="1400" dirty="0"/>
              <a:t>():</a:t>
            </a:r>
          </a:p>
          <a:p>
            <a:r>
              <a:rPr lang="en-IN" sz="1400" dirty="0"/>
              <a:t>    return Fruit("banana")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@pytest.fixture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fruit_basket</a:t>
            </a:r>
            <a:r>
              <a:rPr lang="en-IN" sz="1400" dirty="0"/>
              <a:t>(</a:t>
            </a:r>
            <a:r>
              <a:rPr lang="en-IN" sz="1400" dirty="0" err="1"/>
              <a:t>my_fruit</a:t>
            </a:r>
            <a:r>
              <a:rPr lang="en-IN" sz="1400" dirty="0"/>
              <a:t>):</a:t>
            </a:r>
          </a:p>
          <a:p>
            <a:r>
              <a:rPr lang="en-IN" sz="1400" dirty="0"/>
              <a:t>    return [Fruit("banana"), </a:t>
            </a:r>
            <a:r>
              <a:rPr lang="en-IN" sz="1400" dirty="0" err="1"/>
              <a:t>my_fruit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def </a:t>
            </a:r>
            <a:r>
              <a:rPr lang="en-IN" sz="1400" dirty="0" err="1"/>
              <a:t>test_my_fruit_in_basket</a:t>
            </a:r>
            <a:r>
              <a:rPr lang="en-IN" sz="1400" dirty="0"/>
              <a:t>(</a:t>
            </a:r>
            <a:r>
              <a:rPr lang="en-IN" sz="1400" dirty="0" err="1"/>
              <a:t>my_fruit</a:t>
            </a:r>
            <a:r>
              <a:rPr lang="en-IN" sz="1400" dirty="0"/>
              <a:t>, </a:t>
            </a:r>
            <a:r>
              <a:rPr lang="en-IN" sz="1400" dirty="0" err="1"/>
              <a:t>fruit_basket</a:t>
            </a:r>
            <a:r>
              <a:rPr lang="en-IN" sz="1400" dirty="0"/>
              <a:t>):</a:t>
            </a:r>
          </a:p>
          <a:p>
            <a:r>
              <a:rPr lang="en-IN" sz="1400" dirty="0"/>
              <a:t>    assert </a:t>
            </a:r>
            <a:r>
              <a:rPr lang="en-IN" sz="1400" dirty="0" err="1"/>
              <a:t>my_fruit</a:t>
            </a:r>
            <a:r>
              <a:rPr lang="en-IN" sz="1400" dirty="0"/>
              <a:t> in </a:t>
            </a:r>
            <a:r>
              <a:rPr lang="en-IN" sz="1400" dirty="0" err="1"/>
              <a:t>fruit_basket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7423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A83E-1A45-4FCD-92BE-418B8244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Pytest</a:t>
            </a:r>
            <a:r>
              <a:rPr lang="en-US" dirty="0"/>
              <a:t> : </a:t>
            </a:r>
            <a:r>
              <a:rPr lang="en-US" dirty="0" err="1"/>
              <a:t>Prameterised</a:t>
            </a:r>
            <a:r>
              <a:rPr lang="en-US" dirty="0"/>
              <a:t>  Test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96428-14B1-44C8-8AC9-1892CEA0AD6E}"/>
              </a:ext>
            </a:extLst>
          </p:cNvPr>
          <p:cNvSpPr txBox="1"/>
          <p:nvPr/>
        </p:nvSpPr>
        <p:spPr>
          <a:xfrm>
            <a:off x="907741" y="1250751"/>
            <a:ext cx="38151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//Example:</a:t>
            </a:r>
          </a:p>
          <a:p>
            <a:r>
              <a:rPr lang="en-IN" dirty="0"/>
              <a:t>import </a:t>
            </a:r>
            <a:r>
              <a:rPr lang="en-IN" dirty="0" err="1"/>
              <a:t>mathlib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pytest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test_calc_square_1():</a:t>
            </a:r>
          </a:p>
          <a:p>
            <a:r>
              <a:rPr lang="en-IN" dirty="0"/>
              <a:t>    result = </a:t>
            </a:r>
            <a:r>
              <a:rPr lang="en-IN" dirty="0" err="1"/>
              <a:t>mathlib.calc_square</a:t>
            </a:r>
            <a:r>
              <a:rPr lang="en-IN" dirty="0"/>
              <a:t>(5)</a:t>
            </a:r>
          </a:p>
          <a:p>
            <a:r>
              <a:rPr lang="en-IN" dirty="0"/>
              <a:t>    assert result == 25</a:t>
            </a:r>
          </a:p>
          <a:p>
            <a:endParaRPr lang="en-IN" dirty="0"/>
          </a:p>
          <a:p>
            <a:r>
              <a:rPr lang="en-IN" dirty="0"/>
              <a:t>def test_calc_square_2():</a:t>
            </a:r>
          </a:p>
          <a:p>
            <a:r>
              <a:rPr lang="en-IN" dirty="0"/>
              <a:t>    result = </a:t>
            </a:r>
            <a:r>
              <a:rPr lang="en-IN" dirty="0" err="1"/>
              <a:t>mathlib.calc_square</a:t>
            </a:r>
            <a:r>
              <a:rPr lang="en-IN" dirty="0"/>
              <a:t>(9)</a:t>
            </a:r>
          </a:p>
          <a:p>
            <a:r>
              <a:rPr lang="en-IN" dirty="0"/>
              <a:t>    assert result == 81</a:t>
            </a:r>
          </a:p>
          <a:p>
            <a:endParaRPr lang="en-IN" dirty="0"/>
          </a:p>
          <a:p>
            <a:r>
              <a:rPr lang="en-IN" dirty="0"/>
              <a:t>def test_calc_square_3():</a:t>
            </a:r>
          </a:p>
          <a:p>
            <a:r>
              <a:rPr lang="en-IN" dirty="0"/>
              <a:t>    result = </a:t>
            </a:r>
            <a:r>
              <a:rPr lang="en-IN" dirty="0" err="1"/>
              <a:t>mathlib.calc_square</a:t>
            </a:r>
            <a:r>
              <a:rPr lang="en-IN" dirty="0"/>
              <a:t>(10)</a:t>
            </a:r>
          </a:p>
          <a:p>
            <a:r>
              <a:rPr lang="en-IN" dirty="0"/>
              <a:t>    assert result ==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F569-3DF9-404C-87B0-6315C6C0B484}"/>
              </a:ext>
            </a:extLst>
          </p:cNvPr>
          <p:cNvSpPr txBox="1"/>
          <p:nvPr/>
        </p:nvSpPr>
        <p:spPr>
          <a:xfrm>
            <a:off x="1020932" y="5761608"/>
            <a:ext cx="1050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there is repetition of the code into each test functions. To avoid that we use parameterized test function.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D8CFD-AE17-4444-9CD5-4AD93E85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04" y="1649459"/>
            <a:ext cx="7355396" cy="14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987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Python  Unit Testing</vt:lpstr>
      <vt:lpstr>Python Testing Frameworks</vt:lpstr>
      <vt:lpstr>Example</vt:lpstr>
      <vt:lpstr>Skip Tests</vt:lpstr>
      <vt:lpstr>PowerPoint Presentation</vt:lpstr>
      <vt:lpstr>How to run the test based on Name ?</vt:lpstr>
      <vt:lpstr>How to run test based on Category ?</vt:lpstr>
      <vt:lpstr>Python Unit Testing Using pytest fixtures</vt:lpstr>
      <vt:lpstr>Pytest : Prameterised  Test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Unit Testing</dc:title>
  <dc:creator>Sunanda Naik</dc:creator>
  <cp:lastModifiedBy>Sunanda Naik</cp:lastModifiedBy>
  <cp:revision>17</cp:revision>
  <dcterms:created xsi:type="dcterms:W3CDTF">2021-04-19T13:48:23Z</dcterms:created>
  <dcterms:modified xsi:type="dcterms:W3CDTF">2021-04-19T19:46:41Z</dcterms:modified>
</cp:coreProperties>
</file>