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548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be Linked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Recent medical Physics activities</a:t>
            </a:r>
          </a:p>
          <a:p>
            <a:r>
              <a:rPr lang="en-US" dirty="0" smtClean="0"/>
              <a:t>Links to international organization/</a:t>
            </a:r>
            <a:r>
              <a:rPr lang="en-US" dirty="0" err="1" smtClean="0"/>
              <a:t>india</a:t>
            </a:r>
            <a:r>
              <a:rPr lang="en-US" dirty="0" smtClean="0"/>
              <a:t> </a:t>
            </a:r>
            <a:r>
              <a:rPr lang="en-US" dirty="0" err="1" smtClean="0"/>
              <a:t>bangladesh</a:t>
            </a:r>
            <a:r>
              <a:rPr lang="en-US" dirty="0" smtClean="0"/>
              <a:t>/ICTP/AAPM/IOMP/IAEA</a:t>
            </a:r>
          </a:p>
          <a:p>
            <a:r>
              <a:rPr lang="en-US" dirty="0" smtClean="0"/>
              <a:t>Link to different cancer hospital in Nepal.</a:t>
            </a:r>
          </a:p>
          <a:p>
            <a:r>
              <a:rPr lang="en-US" dirty="0" smtClean="0"/>
              <a:t>Link to </a:t>
            </a:r>
            <a:r>
              <a:rPr lang="en-US" dirty="0" err="1" smtClean="0"/>
              <a:t>onconews</a:t>
            </a:r>
            <a:endParaRPr lang="en-US" dirty="0" smtClean="0"/>
          </a:p>
          <a:p>
            <a:r>
              <a:rPr lang="en-US" dirty="0" smtClean="0"/>
              <a:t>Tour and entertainment in Nepal</a:t>
            </a:r>
          </a:p>
          <a:p>
            <a:r>
              <a:rPr lang="en-US" dirty="0" smtClean="0"/>
              <a:t>Hotels/</a:t>
            </a:r>
            <a:r>
              <a:rPr lang="en-US" dirty="0" err="1" smtClean="0"/>
              <a:t>Treking</a:t>
            </a:r>
            <a:r>
              <a:rPr lang="en-US" dirty="0" smtClean="0"/>
              <a:t>/travel agency in NEPAL</a:t>
            </a:r>
          </a:p>
          <a:p>
            <a:r>
              <a:rPr lang="en-US" dirty="0" smtClean="0"/>
              <a:t>Some major destination…. </a:t>
            </a:r>
            <a:r>
              <a:rPr lang="en-US" dirty="0" err="1" smtClean="0"/>
              <a:t>PashupatiNath,Lumbani,Mt</a:t>
            </a:r>
            <a:r>
              <a:rPr lang="en-US" dirty="0" smtClean="0"/>
              <a:t> </a:t>
            </a:r>
            <a:r>
              <a:rPr lang="en-US" dirty="0" err="1" smtClean="0"/>
              <a:t>verest,Annapurna</a:t>
            </a:r>
            <a:r>
              <a:rPr lang="en-US" dirty="0" smtClean="0"/>
              <a:t> </a:t>
            </a:r>
            <a:r>
              <a:rPr lang="en-US" dirty="0" err="1" smtClean="0"/>
              <a:t>trek,Saurara,Pokhara</a:t>
            </a:r>
            <a:endParaRPr lang="en-US" dirty="0" smtClean="0"/>
          </a:p>
          <a:p>
            <a:r>
              <a:rPr lang="en-US" dirty="0" smtClean="0"/>
              <a:t> NAMP members list.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To be Linked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10</cp:revision>
  <dcterms:created xsi:type="dcterms:W3CDTF">2006-08-16T00:00:00Z</dcterms:created>
  <dcterms:modified xsi:type="dcterms:W3CDTF">2015-06-22T07:12:43Z</dcterms:modified>
</cp:coreProperties>
</file>