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9d65cd18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9d65cd18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9d65cd18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9d65cd18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a9d65cd18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a9d65cd18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9d65cd18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9d65cd18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9d65cd18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9d65cd18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9d65cd18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9d65cd18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307f314e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307f314e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307f314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307f314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307f314e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307f314e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307f314e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307f314e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9d65cd18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9d65cd18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9d65cd18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9d65cd18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9d65cd18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9d65cd18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9d65cd18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9d65cd18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9d65cd18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9d65cd18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9d65cd18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9d65cd18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9d65cd18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9d65cd18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8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9620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02" y="229225"/>
            <a:ext cx="3255075" cy="460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7650" y="301375"/>
            <a:ext cx="3053520" cy="454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25" y="886350"/>
            <a:ext cx="3478250" cy="326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8125" y="944725"/>
            <a:ext cx="3795850" cy="30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25" y="318900"/>
            <a:ext cx="2990100" cy="475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5425" y="173425"/>
            <a:ext cx="3867700" cy="221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1450" y="2746900"/>
            <a:ext cx="3867700" cy="21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125" y="66475"/>
            <a:ext cx="4091350" cy="50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74675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2400"/>
            <a:ext cx="43659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3545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825" y="152400"/>
            <a:ext cx="395442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383583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3783" y="152400"/>
            <a:ext cx="342121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43849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1400" y="1555000"/>
            <a:ext cx="3810000" cy="10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710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710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07189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187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21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751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710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057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