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howGuides="1">
      <p:cViewPr>
        <p:scale>
          <a:sx n="76" d="100"/>
          <a:sy n="76" d="100"/>
        </p:scale>
        <p:origin x="2048" y="3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30200" y="1969519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89445" y="228486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17259" y="264853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45251" y="2999230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387600" y="216762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00999" y="2652223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28990" y="3110415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865965" y="33010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Login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416974" y="3762597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340774" y="37625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400" y="300291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297651" y="3110416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400" y="3081487"/>
            <a:ext cx="14248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 smtClean="0">
                <a:solidFill>
                  <a:srgbClr val="0070C0"/>
                </a:solidFill>
              </a:rPr>
              <a:t>(“login </a:t>
            </a:r>
            <a:r>
              <a:rPr lang="en-US" sz="1200" dirty="0" err="1" smtClean="0">
                <a:solidFill>
                  <a:srgbClr val="0070C0"/>
                </a:solidFill>
              </a:rPr>
              <a:t>usr</a:t>
            </a:r>
            <a:r>
              <a:rPr lang="en-US" sz="1200" dirty="0" smtClean="0">
                <a:solidFill>
                  <a:srgbClr val="0070C0"/>
                </a:solidFill>
              </a:rPr>
              <a:t>/username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p</a:t>
            </a:r>
            <a:r>
              <a:rPr lang="en-US" sz="1200" dirty="0" err="1" smtClean="0">
                <a:solidFill>
                  <a:srgbClr val="0070C0"/>
                </a:solidFill>
              </a:rPr>
              <a:t>wd</a:t>
            </a:r>
            <a:r>
              <a:rPr lang="en-US" sz="1200" dirty="0" smtClean="0">
                <a:solidFill>
                  <a:srgbClr val="0070C0"/>
                </a:solidFill>
              </a:rPr>
              <a:t>/password”)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901618" y="3691533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1982" y="423987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902200" y="403860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314586" y="423155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50800" y="577951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10296" y="2350519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297651" y="4483636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331852" y="4455319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25548" y="2689177"/>
            <a:ext cx="0" cy="227584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31200" y="4512916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495063" y="4512916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93174" y="4702969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297651" y="5474719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99764" y="423466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updateUserCreds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84537" y="524364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4383" y="552680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664646" y="4765605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21723" y="522714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502400" y="5398519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318245" y="4016106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3876381" y="2918158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LoginCommand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06991" y="3645919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04347" y="3341119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4807269" y="3341119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04347" y="3645920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43782" y="4173392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02400" y="5017519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56825" y="3161323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03919" y="3464284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78065" y="418790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40630" y="3155409"/>
            <a:ext cx="14248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parse(“login </a:t>
            </a:r>
            <a:r>
              <a:rPr lang="en-US" sz="1200" dirty="0" err="1" smtClean="0">
                <a:solidFill>
                  <a:srgbClr val="0070C0"/>
                </a:solidFill>
              </a:rPr>
              <a:t>usr</a:t>
            </a:r>
            <a:r>
              <a:rPr lang="en-US" sz="1200" dirty="0" smtClean="0">
                <a:solidFill>
                  <a:srgbClr val="0070C0"/>
                </a:solidFill>
              </a:rPr>
              <a:t>/username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p</a:t>
            </a:r>
            <a:r>
              <a:rPr lang="en-US" sz="1200" dirty="0" err="1" smtClean="0">
                <a:solidFill>
                  <a:srgbClr val="0070C0"/>
                </a:solidFill>
              </a:rPr>
              <a:t>wd</a:t>
            </a:r>
            <a:r>
              <a:rPr lang="en-US" sz="1200" dirty="0" smtClean="0">
                <a:solidFill>
                  <a:srgbClr val="0070C0"/>
                </a:solidFill>
              </a:rPr>
              <a:t>/password”)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36593" y="3697886"/>
            <a:ext cx="14248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smtClean="0">
                <a:solidFill>
                  <a:srgbClr val="0070C0"/>
                </a:solidFill>
              </a:rPr>
              <a:t>parse(“</a:t>
            </a:r>
            <a:r>
              <a:rPr lang="en-US" sz="1200" dirty="0" err="1" smtClean="0">
                <a:solidFill>
                  <a:srgbClr val="0070C0"/>
                </a:solidFill>
              </a:rPr>
              <a:t>usr</a:t>
            </a:r>
            <a:r>
              <a:rPr lang="en-US" sz="1200" dirty="0" smtClean="0">
                <a:solidFill>
                  <a:srgbClr val="0070C0"/>
                </a:solidFill>
              </a:rPr>
              <a:t>/username</a:t>
            </a:r>
          </a:p>
          <a:p>
            <a:r>
              <a:rPr lang="en-US" sz="1200" dirty="0" err="1">
                <a:solidFill>
                  <a:srgbClr val="0070C0"/>
                </a:solidFill>
              </a:rPr>
              <a:t>p</a:t>
            </a:r>
            <a:r>
              <a:rPr lang="en-US" sz="1200" dirty="0" err="1" smtClean="0">
                <a:solidFill>
                  <a:srgbClr val="0070C0"/>
                </a:solidFill>
              </a:rPr>
              <a:t>wd</a:t>
            </a:r>
            <a:r>
              <a:rPr lang="en-US" sz="1200" dirty="0" smtClean="0">
                <a:solidFill>
                  <a:srgbClr val="0070C0"/>
                </a:solidFill>
              </a:rPr>
              <a:t>/password”)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462379" y="4548437"/>
            <a:ext cx="98211" cy="1287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Curved Connector 9"/>
          <p:cNvCxnSpPr>
            <a:endCxn id="54" idx="3"/>
          </p:cNvCxnSpPr>
          <p:nvPr/>
        </p:nvCxnSpPr>
        <p:spPr>
          <a:xfrm rot="16200000" flipH="1">
            <a:off x="8490295" y="4542522"/>
            <a:ext cx="99900" cy="40690"/>
          </a:xfrm>
          <a:prstGeom prst="curvedConnector4">
            <a:avLst>
              <a:gd name="adj1" fmla="val 17778"/>
              <a:gd name="adj2" fmla="val 661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511484" y="3808988"/>
            <a:ext cx="8468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smtClean="0">
                <a:solidFill>
                  <a:srgbClr val="7030A0"/>
                </a:solidFill>
              </a:rPr>
              <a:t>Indicate</a:t>
            </a:r>
            <a:br>
              <a:rPr lang="en-US" sz="1200" dirty="0" smtClean="0">
                <a:solidFill>
                  <a:srgbClr val="7030A0"/>
                </a:solidFill>
              </a:rPr>
            </a:br>
            <a:r>
              <a:rPr lang="en-US" sz="1200" dirty="0" err="1" smtClean="0">
                <a:solidFill>
                  <a:srgbClr val="7030A0"/>
                </a:solidFill>
              </a:rPr>
              <a:t>UserCreds</a:t>
            </a:r>
            <a:r>
              <a:rPr lang="en-US" sz="1200" dirty="0" smtClean="0">
                <a:solidFill>
                  <a:srgbClr val="7030A0"/>
                </a:solidFill>
              </a:rPr>
              <a:t/>
            </a:r>
            <a:br>
              <a:rPr lang="en-US" sz="1200" dirty="0" smtClean="0">
                <a:solidFill>
                  <a:srgbClr val="7030A0"/>
                </a:solidFill>
              </a:rPr>
            </a:br>
            <a:r>
              <a:rPr lang="en-US" sz="1200" dirty="0" smtClean="0">
                <a:solidFill>
                  <a:srgbClr val="7030A0"/>
                </a:solidFill>
              </a:rPr>
              <a:t>Changed</a:t>
            </a:r>
            <a:r>
              <a:rPr lang="en-US" sz="1200" dirty="0" smtClean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Zeng Hou Lim</cp:lastModifiedBy>
  <cp:revision>75</cp:revision>
  <dcterms:created xsi:type="dcterms:W3CDTF">2016-07-22T14:33:02Z</dcterms:created>
  <dcterms:modified xsi:type="dcterms:W3CDTF">2017-11-13T13:31:44Z</dcterms:modified>
</cp:coreProperties>
</file>