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510" y="-8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0227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40374" y="2912276"/>
            <a:ext cx="118081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0" idx="0"/>
          </p:cNvCxnSpPr>
          <p:nvPr/>
        </p:nvCxnSpPr>
        <p:spPr>
          <a:xfrm rot="5400000" flipH="1" flipV="1">
            <a:off x="4263655" y="1177320"/>
            <a:ext cx="465869" cy="4531618"/>
          </a:xfrm>
          <a:prstGeom prst="bentConnector5">
            <a:avLst>
              <a:gd name="adj1" fmla="val -49070"/>
              <a:gd name="adj2" fmla="val 55470"/>
              <a:gd name="adj3" fmla="val -488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19080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1041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9393" y="1905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047892"/>
            <a:ext cx="421398" cy="986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9393" y="22279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370870"/>
            <a:ext cx="421398" cy="66402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9393" y="25509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693848"/>
            <a:ext cx="421398" cy="34104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9393" y="28739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</p:cNvCxnSpPr>
          <p:nvPr/>
        </p:nvCxnSpPr>
        <p:spPr>
          <a:xfrm flipV="1">
            <a:off x="7277995" y="3029934"/>
            <a:ext cx="421398" cy="180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250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BE0AE3ED-7799-4912-9FE0-8552DE0DD3DC}"/>
              </a:ext>
            </a:extLst>
          </p:cNvPr>
          <p:cNvSpPr/>
          <p:nvPr/>
        </p:nvSpPr>
        <p:spPr>
          <a:xfrm>
            <a:off x="2877180" y="341271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UserCreds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08B6AD-3797-48A2-AE47-7D65E5D27BA0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>
            <a:off x="2656370" y="358080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84C1459E-7309-4DAB-975D-ADDBEB468F2A}"/>
              </a:ext>
            </a:extLst>
          </p:cNvPr>
          <p:cNvSpPr/>
          <p:nvPr/>
        </p:nvSpPr>
        <p:spPr>
          <a:xfrm>
            <a:off x="2420322" y="34941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4F0179-C562-4003-9434-15CB88E84AFC}"/>
              </a:ext>
            </a:extLst>
          </p:cNvPr>
          <p:cNvSpPr txBox="1"/>
          <p:nvPr/>
        </p:nvSpPr>
        <p:spPr>
          <a:xfrm>
            <a:off x="2656370" y="36403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6264F265-BA4D-4A33-B101-4E5E14A6BE70}"/>
              </a:ext>
            </a:extLst>
          </p:cNvPr>
          <p:cNvSpPr/>
          <p:nvPr/>
        </p:nvSpPr>
        <p:spPr>
          <a:xfrm>
            <a:off x="7699393" y="31864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B933F497-C21B-4EF0-9C27-E72205F5F8EE}"/>
              </a:ext>
            </a:extLst>
          </p:cNvPr>
          <p:cNvSpPr/>
          <p:nvPr/>
        </p:nvSpPr>
        <p:spPr>
          <a:xfrm>
            <a:off x="7696200" y="35094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Facebook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6428A988-1960-4D07-8B25-8399B6CB5B6C}"/>
              </a:ext>
            </a:extLst>
          </p:cNvPr>
          <p:cNvSpPr/>
          <p:nvPr/>
        </p:nvSpPr>
        <p:spPr>
          <a:xfrm>
            <a:off x="7696200" y="384322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5">
            <a:extLst>
              <a:ext uri="{FF2B5EF4-FFF2-40B4-BE49-F238E27FC236}">
                <a16:creationId xmlns:a16="http://schemas.microsoft.com/office/drawing/2014/main" id="{A004E5CA-7A06-40E4-9476-C7D2581741A1}"/>
              </a:ext>
            </a:extLst>
          </p:cNvPr>
          <p:cNvCxnSpPr>
            <a:cxnSpLocks/>
            <a:stCxn id="78" idx="3"/>
            <a:endCxn id="92" idx="1"/>
          </p:cNvCxnSpPr>
          <p:nvPr/>
        </p:nvCxnSpPr>
        <p:spPr>
          <a:xfrm>
            <a:off x="7277995" y="3034891"/>
            <a:ext cx="421398" cy="2944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6CDC75F5-58F5-4491-91EE-C1A4D9C33C2F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7277995" y="3034891"/>
            <a:ext cx="418205" cy="6174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F3982E17-AC8E-4B21-A675-94013FB444F8}"/>
              </a:ext>
            </a:extLst>
          </p:cNvPr>
          <p:cNvCxnSpPr>
            <a:cxnSpLocks/>
            <a:stCxn id="78" idx="3"/>
            <a:endCxn id="94" idx="1"/>
          </p:cNvCxnSpPr>
          <p:nvPr/>
        </p:nvCxnSpPr>
        <p:spPr>
          <a:xfrm>
            <a:off x="7277995" y="3034891"/>
            <a:ext cx="418205" cy="9512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Denny Sunarjo</cp:lastModifiedBy>
  <cp:revision>63</cp:revision>
  <dcterms:created xsi:type="dcterms:W3CDTF">2016-07-22T14:33:02Z</dcterms:created>
  <dcterms:modified xsi:type="dcterms:W3CDTF">2017-11-13T14:28:45Z</dcterms:modified>
</cp:coreProperties>
</file>