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0D56-2D61-48ED-BCE9-43EC5639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0F2C1-1D39-4C15-86F4-5F4F739D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D1B9-5EEB-4EC6-BAEA-B25721AC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A020-9F32-4080-B3C9-64A35742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BFFF-741A-4C52-AD04-5FBE249C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89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3948-0388-45E7-9AF5-3229EB39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218C7-4BDF-4057-B6F0-85458E99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3425-95D1-45D1-BA23-1F49A5B7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382-6166-4E69-8A3A-2020CD46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179D-22E6-481B-9231-B1DEDB0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9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19F94-0012-4BFE-8CE0-99DB4BBD1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6B149-6A7E-4559-BF39-8BB9AB07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009A4-95E5-47B8-BBB7-84A9B368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1A7D-BD85-419C-95EC-A7DB4DE3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4EA3-AF84-45B9-9BD3-C9AAA469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44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A117-9A28-4188-890E-5963F5A5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84A0-D124-4700-A9B8-A54F9E70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AA08-5177-440A-B32A-30D685F8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B8B5-1596-49E4-98DC-508343F0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4B0F-4AE4-4EC6-B230-55558332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77C3-5BCB-46E2-BD00-855BCD7F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4479-B0FC-4EFC-84B7-46800BCE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B86-7ECC-4925-A4C1-FC2AAE0C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2600-A631-4E96-BFF9-427949F0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CF94-1003-4FEF-98BB-338C95ED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74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832F-078D-46E8-957E-7CD7ED0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8288-3AB6-49AD-8815-5CC059A6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DB8A5-F62F-4CF0-A750-94B7FE05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2716-42EE-451F-B252-5F54BC1E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B842-EAC4-4BAB-A379-9F3AA2A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276-602D-45AA-98D3-A31978C9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1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87C-0132-4967-B844-A5A8E232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3E7D-2D29-4F61-B04B-4052AC48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F2E3E-1BFC-4CFE-8B84-2F4C662C3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CC967-93FE-4238-8235-3A002712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551B3-0B98-4AF8-8726-47502A08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CDDBF-C558-4549-BC0A-B06F25B4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03F1D-BE78-49F5-ABF9-D20BDEEF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F4657-48F1-4440-94E2-B16D89C9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5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3F7C-97F2-4683-A5D8-0072F1D1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2D1D0-C86D-42E0-946B-C9E0F23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87F99-70D1-4FDD-A6E7-B797541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5F42-AF1B-4A53-A154-5FB71BB3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1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C3A3-5751-42B4-A9F8-FEBA3877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E44BB-7CEB-4364-8DD1-39D9BEA4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2387-9B35-491E-BFB3-1203F54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760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447F-8808-4A2D-9FFF-41EC9FBE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E031-9973-4918-BB1A-CD9813B3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1D2F2-8526-4BD9-B027-A771AA35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F4945-E449-45B7-995E-594AB503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9970-73DE-4C0A-96E0-B98EDE18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F067-DF29-47B6-9BD3-F96998BF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8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A296-0B75-44E1-8986-F29CCA5C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0875D-CC20-4AD0-B716-1891439F4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4ED3-F38F-457E-B508-CD0AD43AB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BE27-7ABA-48E9-B1A1-9415DC7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F25D-AA87-48D0-BB10-643C866A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5852-F191-403A-866D-704CF324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1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5358F-F2DB-45B1-9739-AE1F9C52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AF39-F551-4A24-AA4D-D9CDAC8B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8E7A7-4162-499A-B545-9F78777D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84BD-A237-4D53-B393-6B1AD8791F15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97CE-9D95-432C-8AFF-29F282F2B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F991-A5CD-4926-9B73-2C3FC3DA7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273D-FC38-4FB9-BC9C-93CC9EDBCC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40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3F7C5E-9BDA-44FA-8B31-35A043FF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" y="887541"/>
            <a:ext cx="11940209" cy="50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Sunarjo</dc:creator>
  <cp:lastModifiedBy>Denny Sunarjo</cp:lastModifiedBy>
  <cp:revision>1</cp:revision>
  <dcterms:created xsi:type="dcterms:W3CDTF">2017-11-13T14:23:54Z</dcterms:created>
  <dcterms:modified xsi:type="dcterms:W3CDTF">2017-11-13T14:24:13Z</dcterms:modified>
</cp:coreProperties>
</file>