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1"/>
  </p:normalViewPr>
  <p:slideViewPr>
    <p:cSldViewPr showGuides="1">
      <p:cViewPr>
        <p:scale>
          <a:sx n="146" d="100"/>
          <a:sy n="146" d="100"/>
        </p:scale>
        <p:origin x="392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524000"/>
            <a:ext cx="7871735" cy="22860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8837" y="2573561"/>
            <a:ext cx="168388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64819" y="2569819"/>
            <a:ext cx="167640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37761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60775" y="273142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grpSp>
        <p:nvGrpSpPr>
          <p:cNvPr id="3" name="Group 2"/>
          <p:cNvGrpSpPr/>
          <p:nvPr/>
        </p:nvGrpSpPr>
        <p:grpSpPr>
          <a:xfrm>
            <a:off x="2417085" y="1946754"/>
            <a:ext cx="3294678" cy="346760"/>
            <a:chOff x="2404161" y="457200"/>
            <a:chExt cx="3294678" cy="346760"/>
          </a:xfrm>
        </p:grpSpPr>
        <p:sp>
          <p:nvSpPr>
            <p:cNvPr id="32" name="Rectangle 8"/>
            <p:cNvSpPr/>
            <p:nvPr/>
          </p:nvSpPr>
          <p:spPr>
            <a:xfrm>
              <a:off x="2861019" y="45720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UserCredsStorage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40209" y="62529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4" name="Flowchart: Decision 96"/>
            <p:cNvSpPr/>
            <p:nvPr/>
          </p:nvSpPr>
          <p:spPr>
            <a:xfrm>
              <a:off x="2404161" y="53860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35" name="Elbow Connector 63"/>
            <p:cNvCxnSpPr/>
            <p:nvPr/>
          </p:nvCxnSpPr>
          <p:spPr>
            <a:xfrm flipV="1">
              <a:off x="4381880" y="63058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6" name="Isosceles Triangle 102"/>
            <p:cNvSpPr/>
            <p:nvPr/>
          </p:nvSpPr>
          <p:spPr>
            <a:xfrm rot="5400000" flipV="1">
              <a:off x="4158866" y="54281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37" name="Rectangle 8"/>
            <p:cNvSpPr/>
            <p:nvPr/>
          </p:nvSpPr>
          <p:spPr>
            <a:xfrm>
              <a:off x="4605204" y="45720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JsonUserCreds</a:t>
              </a:r>
              <a:r>
                <a:rPr lang="en-US" sz="1050" dirty="0" smtClean="0">
                  <a:solidFill>
                    <a:schemeClr val="bg1"/>
                  </a:solidFill>
                </a:rPr>
                <a:t/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Yaodong HAN</cp:lastModifiedBy>
  <cp:revision>61</cp:revision>
  <dcterms:created xsi:type="dcterms:W3CDTF">2016-07-22T14:33:02Z</dcterms:created>
  <dcterms:modified xsi:type="dcterms:W3CDTF">2017-11-13T14:28:31Z</dcterms:modified>
</cp:coreProperties>
</file>