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howGuides="1">
      <p:cViewPr>
        <p:scale>
          <a:sx n="150" d="100"/>
          <a:sy n="150" d="100"/>
        </p:scale>
        <p:origin x="-924" y="-24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11479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PersonProfile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5614" y="516095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39" idx="2"/>
            <a:endCxn id="38" idx="1"/>
          </p:cNvCxnSpPr>
          <p:nvPr/>
        </p:nvCxnSpPr>
        <p:spPr>
          <a:xfrm rot="16200000" flipH="1">
            <a:off x="1295194" y="3988957"/>
            <a:ext cx="2411353" cy="16948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07920" y="2857329"/>
            <a:ext cx="2993378" cy="185072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9691773E-7132-451E-B3E0-AB14B5C65F25}"/>
              </a:ext>
            </a:extLst>
          </p:cNvPr>
          <p:cNvSpPr/>
          <p:nvPr/>
        </p:nvSpPr>
        <p:spPr>
          <a:xfrm>
            <a:off x="2592526" y="48498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667B5449-9A8C-42FA-BBCB-7BA62719F48F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1454216" y="3829935"/>
            <a:ext cx="2100221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2017-11-13T14:35:36Z</dcterms:modified>
</cp:coreProperties>
</file>