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57" r:id="rId4"/>
    <p:sldId id="269" r:id="rId5"/>
    <p:sldId id="270" r:id="rId6"/>
    <p:sldId id="27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068DA1-AD6F-4AF2-BF82-60BD3EAB76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C3B8FE-4B97-489C-B884-496F9A6EAD51}">
      <dgm:prSet phldrT="[Text]"/>
      <dgm:spPr/>
      <dgm:t>
        <a:bodyPr/>
        <a:lstStyle/>
        <a:p>
          <a:pPr algn="ctr"/>
          <a:r>
            <a:rPr lang="en-US" dirty="0"/>
            <a:t>User input: Location and Allergy</a:t>
          </a:r>
        </a:p>
      </dgm:t>
    </dgm:pt>
    <dgm:pt modelId="{F4BCD7AC-2E1E-4801-893F-F16D2B38FB85}" type="parTrans" cxnId="{1B9344F2-87E7-4DC5-8B5F-75BFEC98A2EC}">
      <dgm:prSet/>
      <dgm:spPr/>
      <dgm:t>
        <a:bodyPr/>
        <a:lstStyle/>
        <a:p>
          <a:pPr algn="ctr"/>
          <a:endParaRPr lang="en-US"/>
        </a:p>
      </dgm:t>
    </dgm:pt>
    <dgm:pt modelId="{F78E46F1-5343-49CA-8803-3F17577033E3}" type="sibTrans" cxnId="{1B9344F2-87E7-4DC5-8B5F-75BFEC98A2EC}">
      <dgm:prSet/>
      <dgm:spPr/>
      <dgm:t>
        <a:bodyPr/>
        <a:lstStyle/>
        <a:p>
          <a:pPr algn="ctr"/>
          <a:endParaRPr lang="en-US"/>
        </a:p>
      </dgm:t>
    </dgm:pt>
    <dgm:pt modelId="{827BAF15-E0F0-4D36-91A5-845410FF0FFD}">
      <dgm:prSet phldrT="[Text]"/>
      <dgm:spPr/>
      <dgm:t>
        <a:bodyPr/>
        <a:lstStyle/>
        <a:p>
          <a:pPr algn="ctr"/>
          <a:r>
            <a:rPr lang="en-US" dirty="0"/>
            <a:t>Public APIs fetch</a:t>
          </a:r>
        </a:p>
      </dgm:t>
    </dgm:pt>
    <dgm:pt modelId="{B6D9675A-24F1-4F6F-8ACD-6A02866F24E3}" type="parTrans" cxnId="{DA95F86A-164F-4242-A383-8E3E0422F719}">
      <dgm:prSet/>
      <dgm:spPr/>
      <dgm:t>
        <a:bodyPr/>
        <a:lstStyle/>
        <a:p>
          <a:pPr algn="ctr"/>
          <a:endParaRPr lang="en-US"/>
        </a:p>
      </dgm:t>
    </dgm:pt>
    <dgm:pt modelId="{A26641CD-BD53-4F1A-891B-108D903C5B4A}" type="sibTrans" cxnId="{DA95F86A-164F-4242-A383-8E3E0422F719}">
      <dgm:prSet/>
      <dgm:spPr/>
      <dgm:t>
        <a:bodyPr/>
        <a:lstStyle/>
        <a:p>
          <a:pPr algn="ctr"/>
          <a:endParaRPr lang="en-US"/>
        </a:p>
      </dgm:t>
    </dgm:pt>
    <dgm:pt modelId="{79F41F31-2B02-49DC-A9EB-1AFAFD395EEF}">
      <dgm:prSet phldrT="[Text]"/>
      <dgm:spPr/>
      <dgm:t>
        <a:bodyPr/>
        <a:lstStyle/>
        <a:p>
          <a:pPr algn="ctr"/>
          <a:r>
            <a:rPr lang="en-US" dirty="0"/>
            <a:t>Local Storage</a:t>
          </a:r>
        </a:p>
      </dgm:t>
    </dgm:pt>
    <dgm:pt modelId="{BE89BD4C-755D-4378-BF60-C956B20136BF}" type="parTrans" cxnId="{C93EDE30-28C0-4B13-9606-604EED19D401}">
      <dgm:prSet/>
      <dgm:spPr/>
      <dgm:t>
        <a:bodyPr/>
        <a:lstStyle/>
        <a:p>
          <a:pPr algn="ctr"/>
          <a:endParaRPr lang="en-US"/>
        </a:p>
      </dgm:t>
    </dgm:pt>
    <dgm:pt modelId="{6D75A3B4-56CE-4D34-93AA-DCEF0DC95EC0}" type="sibTrans" cxnId="{C93EDE30-28C0-4B13-9606-604EED19D401}">
      <dgm:prSet/>
      <dgm:spPr/>
      <dgm:t>
        <a:bodyPr/>
        <a:lstStyle/>
        <a:p>
          <a:pPr algn="ctr"/>
          <a:endParaRPr lang="en-US"/>
        </a:p>
      </dgm:t>
    </dgm:pt>
    <dgm:pt modelId="{53DA03DA-584A-4713-A2FB-E0A5C137B0FF}">
      <dgm:prSet phldrT="[Text]"/>
      <dgm:spPr/>
      <dgm:t>
        <a:bodyPr/>
        <a:lstStyle/>
        <a:p>
          <a:pPr algn="ctr"/>
          <a:r>
            <a:rPr lang="en-US" dirty="0"/>
            <a:t>Filter the results</a:t>
          </a:r>
        </a:p>
      </dgm:t>
    </dgm:pt>
    <dgm:pt modelId="{D48BC08B-B88E-44C4-AAE6-E60A9033D2A1}" type="parTrans" cxnId="{31D670A3-0C48-4796-A61B-4195A9B933AF}">
      <dgm:prSet/>
      <dgm:spPr/>
      <dgm:t>
        <a:bodyPr/>
        <a:lstStyle/>
        <a:p>
          <a:pPr algn="ctr"/>
          <a:endParaRPr lang="en-US"/>
        </a:p>
      </dgm:t>
    </dgm:pt>
    <dgm:pt modelId="{E4C45E9E-D59A-4811-83A5-1546B469023A}" type="sibTrans" cxnId="{31D670A3-0C48-4796-A61B-4195A9B933AF}">
      <dgm:prSet/>
      <dgm:spPr/>
      <dgm:t>
        <a:bodyPr/>
        <a:lstStyle/>
        <a:p>
          <a:pPr algn="ctr"/>
          <a:endParaRPr lang="en-US"/>
        </a:p>
      </dgm:t>
    </dgm:pt>
    <dgm:pt modelId="{72D393C1-4FB5-4EAB-8941-EC1174DF68A3}">
      <dgm:prSet phldrT="[Text]"/>
      <dgm:spPr/>
      <dgm:t>
        <a:bodyPr/>
        <a:lstStyle/>
        <a:p>
          <a:pPr algn="ctr"/>
          <a:r>
            <a:rPr lang="en-US" dirty="0"/>
            <a:t>Display </a:t>
          </a:r>
        </a:p>
      </dgm:t>
    </dgm:pt>
    <dgm:pt modelId="{F9B9B399-83A2-4E54-9E9C-A684D06DAC78}" type="parTrans" cxnId="{98EB1AE8-1057-426B-9CB7-5BB8EA65159F}">
      <dgm:prSet/>
      <dgm:spPr/>
      <dgm:t>
        <a:bodyPr/>
        <a:lstStyle/>
        <a:p>
          <a:pPr algn="ctr"/>
          <a:endParaRPr lang="en-US"/>
        </a:p>
      </dgm:t>
    </dgm:pt>
    <dgm:pt modelId="{18B45D16-6501-49A4-B153-A03745E64992}" type="sibTrans" cxnId="{98EB1AE8-1057-426B-9CB7-5BB8EA65159F}">
      <dgm:prSet/>
      <dgm:spPr/>
      <dgm:t>
        <a:bodyPr/>
        <a:lstStyle/>
        <a:p>
          <a:pPr algn="ctr"/>
          <a:endParaRPr lang="en-US"/>
        </a:p>
      </dgm:t>
    </dgm:pt>
    <dgm:pt modelId="{E355AACA-49C0-440A-9D42-D268FC4AF394}" type="pres">
      <dgm:prSet presAssocID="{BB068DA1-AD6F-4AF2-BF82-60BD3EAB7652}" presName="Name0" presStyleCnt="0">
        <dgm:presLayoutVars>
          <dgm:chMax val="7"/>
          <dgm:chPref val="7"/>
          <dgm:dir/>
        </dgm:presLayoutVars>
      </dgm:prSet>
      <dgm:spPr/>
    </dgm:pt>
    <dgm:pt modelId="{717D4D41-FBA7-4DC3-A1C2-3CA0AD47470D}" type="pres">
      <dgm:prSet presAssocID="{BB068DA1-AD6F-4AF2-BF82-60BD3EAB7652}" presName="Name1" presStyleCnt="0"/>
      <dgm:spPr/>
    </dgm:pt>
    <dgm:pt modelId="{7A67FDB6-1107-49CB-83E5-1678B9816C7E}" type="pres">
      <dgm:prSet presAssocID="{BB068DA1-AD6F-4AF2-BF82-60BD3EAB7652}" presName="cycle" presStyleCnt="0"/>
      <dgm:spPr/>
    </dgm:pt>
    <dgm:pt modelId="{7D43858E-1165-475F-924A-47CD004E265B}" type="pres">
      <dgm:prSet presAssocID="{BB068DA1-AD6F-4AF2-BF82-60BD3EAB7652}" presName="srcNode" presStyleLbl="node1" presStyleIdx="0" presStyleCnt="5"/>
      <dgm:spPr/>
    </dgm:pt>
    <dgm:pt modelId="{A51E5E21-CC19-4BBD-9F9E-B78D6543B3BE}" type="pres">
      <dgm:prSet presAssocID="{BB068DA1-AD6F-4AF2-BF82-60BD3EAB7652}" presName="conn" presStyleLbl="parChTrans1D2" presStyleIdx="0" presStyleCnt="1"/>
      <dgm:spPr/>
    </dgm:pt>
    <dgm:pt modelId="{7C146FCB-6759-4B70-BD02-F1217327FD6E}" type="pres">
      <dgm:prSet presAssocID="{BB068DA1-AD6F-4AF2-BF82-60BD3EAB7652}" presName="extraNode" presStyleLbl="node1" presStyleIdx="0" presStyleCnt="5"/>
      <dgm:spPr/>
    </dgm:pt>
    <dgm:pt modelId="{490D1205-C332-45DC-8D8A-6E24AB7E48EE}" type="pres">
      <dgm:prSet presAssocID="{BB068DA1-AD6F-4AF2-BF82-60BD3EAB7652}" presName="dstNode" presStyleLbl="node1" presStyleIdx="0" presStyleCnt="5"/>
      <dgm:spPr/>
    </dgm:pt>
    <dgm:pt modelId="{29EF1B5B-9EE5-4B95-88AB-B49C37FCD3AE}" type="pres">
      <dgm:prSet presAssocID="{B9C3B8FE-4B97-489C-B884-496F9A6EAD51}" presName="text_1" presStyleLbl="node1" presStyleIdx="0" presStyleCnt="5">
        <dgm:presLayoutVars>
          <dgm:bulletEnabled val="1"/>
        </dgm:presLayoutVars>
      </dgm:prSet>
      <dgm:spPr/>
    </dgm:pt>
    <dgm:pt modelId="{779669D7-BDEC-4EFD-A031-FD38D91DFC95}" type="pres">
      <dgm:prSet presAssocID="{B9C3B8FE-4B97-489C-B884-496F9A6EAD51}" presName="accent_1" presStyleCnt="0"/>
      <dgm:spPr/>
    </dgm:pt>
    <dgm:pt modelId="{B028A46B-F343-4B9E-87E6-6A1848838094}" type="pres">
      <dgm:prSet presAssocID="{B9C3B8FE-4B97-489C-B884-496F9A6EAD51}" presName="accentRepeatNode" presStyleLbl="solidFgAcc1" presStyleIdx="0" presStyleCnt="5"/>
      <dgm:spPr/>
    </dgm:pt>
    <dgm:pt modelId="{15E9E37F-6790-40D1-80BE-6660CA6AB145}" type="pres">
      <dgm:prSet presAssocID="{827BAF15-E0F0-4D36-91A5-845410FF0FFD}" presName="text_2" presStyleLbl="node1" presStyleIdx="1" presStyleCnt="5">
        <dgm:presLayoutVars>
          <dgm:bulletEnabled val="1"/>
        </dgm:presLayoutVars>
      </dgm:prSet>
      <dgm:spPr/>
    </dgm:pt>
    <dgm:pt modelId="{56EFC445-0E50-4CCC-B16E-B478FA66D580}" type="pres">
      <dgm:prSet presAssocID="{827BAF15-E0F0-4D36-91A5-845410FF0FFD}" presName="accent_2" presStyleCnt="0"/>
      <dgm:spPr/>
    </dgm:pt>
    <dgm:pt modelId="{98B30CFD-2BC7-4F63-B6D5-F50F24085301}" type="pres">
      <dgm:prSet presAssocID="{827BAF15-E0F0-4D36-91A5-845410FF0FFD}" presName="accentRepeatNode" presStyleLbl="solidFgAcc1" presStyleIdx="1" presStyleCnt="5"/>
      <dgm:spPr/>
    </dgm:pt>
    <dgm:pt modelId="{EB9FDCE0-2897-4066-AB5F-4E075E7C2EC7}" type="pres">
      <dgm:prSet presAssocID="{79F41F31-2B02-49DC-A9EB-1AFAFD395EEF}" presName="text_3" presStyleLbl="node1" presStyleIdx="2" presStyleCnt="5">
        <dgm:presLayoutVars>
          <dgm:bulletEnabled val="1"/>
        </dgm:presLayoutVars>
      </dgm:prSet>
      <dgm:spPr/>
    </dgm:pt>
    <dgm:pt modelId="{CAFDF451-F5C1-4F54-BC4A-BDF865AF3914}" type="pres">
      <dgm:prSet presAssocID="{79F41F31-2B02-49DC-A9EB-1AFAFD395EEF}" presName="accent_3" presStyleCnt="0"/>
      <dgm:spPr/>
    </dgm:pt>
    <dgm:pt modelId="{56AF8BF6-3754-4640-A6A3-FC8247DC6490}" type="pres">
      <dgm:prSet presAssocID="{79F41F31-2B02-49DC-A9EB-1AFAFD395EEF}" presName="accentRepeatNode" presStyleLbl="solidFgAcc1" presStyleIdx="2" presStyleCnt="5"/>
      <dgm:spPr/>
    </dgm:pt>
    <dgm:pt modelId="{CB12FA0A-46CF-4D15-B34A-E93CE897F4A4}" type="pres">
      <dgm:prSet presAssocID="{53DA03DA-584A-4713-A2FB-E0A5C137B0FF}" presName="text_4" presStyleLbl="node1" presStyleIdx="3" presStyleCnt="5">
        <dgm:presLayoutVars>
          <dgm:bulletEnabled val="1"/>
        </dgm:presLayoutVars>
      </dgm:prSet>
      <dgm:spPr/>
    </dgm:pt>
    <dgm:pt modelId="{4589F132-6447-4D67-9405-9A80CED67E71}" type="pres">
      <dgm:prSet presAssocID="{53DA03DA-584A-4713-A2FB-E0A5C137B0FF}" presName="accent_4" presStyleCnt="0"/>
      <dgm:spPr/>
    </dgm:pt>
    <dgm:pt modelId="{34C54AAD-30A6-45CA-BC1D-64628C25D188}" type="pres">
      <dgm:prSet presAssocID="{53DA03DA-584A-4713-A2FB-E0A5C137B0FF}" presName="accentRepeatNode" presStyleLbl="solidFgAcc1" presStyleIdx="3" presStyleCnt="5"/>
      <dgm:spPr/>
    </dgm:pt>
    <dgm:pt modelId="{C9F38A30-670F-40E6-B124-92D1DCBE865F}" type="pres">
      <dgm:prSet presAssocID="{72D393C1-4FB5-4EAB-8941-EC1174DF68A3}" presName="text_5" presStyleLbl="node1" presStyleIdx="4" presStyleCnt="5">
        <dgm:presLayoutVars>
          <dgm:bulletEnabled val="1"/>
        </dgm:presLayoutVars>
      </dgm:prSet>
      <dgm:spPr/>
    </dgm:pt>
    <dgm:pt modelId="{E50CF061-0D25-4E2C-A59A-61FDF952731A}" type="pres">
      <dgm:prSet presAssocID="{72D393C1-4FB5-4EAB-8941-EC1174DF68A3}" presName="accent_5" presStyleCnt="0"/>
      <dgm:spPr/>
    </dgm:pt>
    <dgm:pt modelId="{2E5F1390-D825-4AB3-B0B7-29E10C0597B0}" type="pres">
      <dgm:prSet presAssocID="{72D393C1-4FB5-4EAB-8941-EC1174DF68A3}" presName="accentRepeatNode" presStyleLbl="solidFgAcc1" presStyleIdx="4" presStyleCnt="5"/>
      <dgm:spPr/>
    </dgm:pt>
  </dgm:ptLst>
  <dgm:cxnLst>
    <dgm:cxn modelId="{61A3A215-576B-44F1-A318-93894A8D34F3}" type="presOf" srcId="{BB068DA1-AD6F-4AF2-BF82-60BD3EAB7652}" destId="{E355AACA-49C0-440A-9D42-D268FC4AF394}" srcOrd="0" destOrd="0" presId="urn:microsoft.com/office/officeart/2008/layout/VerticalCurvedList"/>
    <dgm:cxn modelId="{E746E623-0AED-42CB-9B9E-92FD32B534C2}" type="presOf" srcId="{B9C3B8FE-4B97-489C-B884-496F9A6EAD51}" destId="{29EF1B5B-9EE5-4B95-88AB-B49C37FCD3AE}" srcOrd="0" destOrd="0" presId="urn:microsoft.com/office/officeart/2008/layout/VerticalCurvedList"/>
    <dgm:cxn modelId="{1997832B-F56C-4EAA-A750-705BF72DC663}" type="presOf" srcId="{79F41F31-2B02-49DC-A9EB-1AFAFD395EEF}" destId="{EB9FDCE0-2897-4066-AB5F-4E075E7C2EC7}" srcOrd="0" destOrd="0" presId="urn:microsoft.com/office/officeart/2008/layout/VerticalCurvedList"/>
    <dgm:cxn modelId="{C93EDE30-28C0-4B13-9606-604EED19D401}" srcId="{BB068DA1-AD6F-4AF2-BF82-60BD3EAB7652}" destId="{79F41F31-2B02-49DC-A9EB-1AFAFD395EEF}" srcOrd="2" destOrd="0" parTransId="{BE89BD4C-755D-4378-BF60-C956B20136BF}" sibTransId="{6D75A3B4-56CE-4D34-93AA-DCEF0DC95EC0}"/>
    <dgm:cxn modelId="{ADA65D3C-43AE-49D3-8441-ACE98B2C4F78}" type="presOf" srcId="{72D393C1-4FB5-4EAB-8941-EC1174DF68A3}" destId="{C9F38A30-670F-40E6-B124-92D1DCBE865F}" srcOrd="0" destOrd="0" presId="urn:microsoft.com/office/officeart/2008/layout/VerticalCurvedList"/>
    <dgm:cxn modelId="{DA95F86A-164F-4242-A383-8E3E0422F719}" srcId="{BB068DA1-AD6F-4AF2-BF82-60BD3EAB7652}" destId="{827BAF15-E0F0-4D36-91A5-845410FF0FFD}" srcOrd="1" destOrd="0" parTransId="{B6D9675A-24F1-4F6F-8ACD-6A02866F24E3}" sibTransId="{A26641CD-BD53-4F1A-891B-108D903C5B4A}"/>
    <dgm:cxn modelId="{31D670A3-0C48-4796-A61B-4195A9B933AF}" srcId="{BB068DA1-AD6F-4AF2-BF82-60BD3EAB7652}" destId="{53DA03DA-584A-4713-A2FB-E0A5C137B0FF}" srcOrd="3" destOrd="0" parTransId="{D48BC08B-B88E-44C4-AAE6-E60A9033D2A1}" sibTransId="{E4C45E9E-D59A-4811-83A5-1546B469023A}"/>
    <dgm:cxn modelId="{D3B09DAC-5785-4CA3-A8F5-224EFE9B7628}" type="presOf" srcId="{827BAF15-E0F0-4D36-91A5-845410FF0FFD}" destId="{15E9E37F-6790-40D1-80BE-6660CA6AB145}" srcOrd="0" destOrd="0" presId="urn:microsoft.com/office/officeart/2008/layout/VerticalCurvedList"/>
    <dgm:cxn modelId="{A6C0F1AC-B5B5-43AC-A3AF-34DDF61D4F14}" type="presOf" srcId="{53DA03DA-584A-4713-A2FB-E0A5C137B0FF}" destId="{CB12FA0A-46CF-4D15-B34A-E93CE897F4A4}" srcOrd="0" destOrd="0" presId="urn:microsoft.com/office/officeart/2008/layout/VerticalCurvedList"/>
    <dgm:cxn modelId="{B2E587B7-484D-44F6-A39D-40502BB04330}" type="presOf" srcId="{F78E46F1-5343-49CA-8803-3F17577033E3}" destId="{A51E5E21-CC19-4BBD-9F9E-B78D6543B3BE}" srcOrd="0" destOrd="0" presId="urn:microsoft.com/office/officeart/2008/layout/VerticalCurvedList"/>
    <dgm:cxn modelId="{98EB1AE8-1057-426B-9CB7-5BB8EA65159F}" srcId="{BB068DA1-AD6F-4AF2-BF82-60BD3EAB7652}" destId="{72D393C1-4FB5-4EAB-8941-EC1174DF68A3}" srcOrd="4" destOrd="0" parTransId="{F9B9B399-83A2-4E54-9E9C-A684D06DAC78}" sibTransId="{18B45D16-6501-49A4-B153-A03745E64992}"/>
    <dgm:cxn modelId="{1B9344F2-87E7-4DC5-8B5F-75BFEC98A2EC}" srcId="{BB068DA1-AD6F-4AF2-BF82-60BD3EAB7652}" destId="{B9C3B8FE-4B97-489C-B884-496F9A6EAD51}" srcOrd="0" destOrd="0" parTransId="{F4BCD7AC-2E1E-4801-893F-F16D2B38FB85}" sibTransId="{F78E46F1-5343-49CA-8803-3F17577033E3}"/>
    <dgm:cxn modelId="{610DB9D0-9CDA-4034-889E-51BCAEE0EC2D}" type="presParOf" srcId="{E355AACA-49C0-440A-9D42-D268FC4AF394}" destId="{717D4D41-FBA7-4DC3-A1C2-3CA0AD47470D}" srcOrd="0" destOrd="0" presId="urn:microsoft.com/office/officeart/2008/layout/VerticalCurvedList"/>
    <dgm:cxn modelId="{4E535651-8C64-4526-913D-C454EFDFD5EE}" type="presParOf" srcId="{717D4D41-FBA7-4DC3-A1C2-3CA0AD47470D}" destId="{7A67FDB6-1107-49CB-83E5-1678B9816C7E}" srcOrd="0" destOrd="0" presId="urn:microsoft.com/office/officeart/2008/layout/VerticalCurvedList"/>
    <dgm:cxn modelId="{E14BDEEA-D184-4225-B88F-591F1C2936B9}" type="presParOf" srcId="{7A67FDB6-1107-49CB-83E5-1678B9816C7E}" destId="{7D43858E-1165-475F-924A-47CD004E265B}" srcOrd="0" destOrd="0" presId="urn:microsoft.com/office/officeart/2008/layout/VerticalCurvedList"/>
    <dgm:cxn modelId="{8A93FEE5-DF92-4482-88BB-D3A2C49E18DC}" type="presParOf" srcId="{7A67FDB6-1107-49CB-83E5-1678B9816C7E}" destId="{A51E5E21-CC19-4BBD-9F9E-B78D6543B3BE}" srcOrd="1" destOrd="0" presId="urn:microsoft.com/office/officeart/2008/layout/VerticalCurvedList"/>
    <dgm:cxn modelId="{B28E54C1-5BA3-4F01-9DC9-8FB9FFA90B31}" type="presParOf" srcId="{7A67FDB6-1107-49CB-83E5-1678B9816C7E}" destId="{7C146FCB-6759-4B70-BD02-F1217327FD6E}" srcOrd="2" destOrd="0" presId="urn:microsoft.com/office/officeart/2008/layout/VerticalCurvedList"/>
    <dgm:cxn modelId="{F48D3CA4-FD97-4446-A418-5E09179FE4E8}" type="presParOf" srcId="{7A67FDB6-1107-49CB-83E5-1678B9816C7E}" destId="{490D1205-C332-45DC-8D8A-6E24AB7E48EE}" srcOrd="3" destOrd="0" presId="urn:microsoft.com/office/officeart/2008/layout/VerticalCurvedList"/>
    <dgm:cxn modelId="{9E71FBC8-D8B4-473A-A072-00B26FCF876F}" type="presParOf" srcId="{717D4D41-FBA7-4DC3-A1C2-3CA0AD47470D}" destId="{29EF1B5B-9EE5-4B95-88AB-B49C37FCD3AE}" srcOrd="1" destOrd="0" presId="urn:microsoft.com/office/officeart/2008/layout/VerticalCurvedList"/>
    <dgm:cxn modelId="{3CC6D414-A172-4D3A-A2B7-F75D43905202}" type="presParOf" srcId="{717D4D41-FBA7-4DC3-A1C2-3CA0AD47470D}" destId="{779669D7-BDEC-4EFD-A031-FD38D91DFC95}" srcOrd="2" destOrd="0" presId="urn:microsoft.com/office/officeart/2008/layout/VerticalCurvedList"/>
    <dgm:cxn modelId="{1A87B82D-1C5E-4BAC-B930-8298EE110897}" type="presParOf" srcId="{779669D7-BDEC-4EFD-A031-FD38D91DFC95}" destId="{B028A46B-F343-4B9E-87E6-6A1848838094}" srcOrd="0" destOrd="0" presId="urn:microsoft.com/office/officeart/2008/layout/VerticalCurvedList"/>
    <dgm:cxn modelId="{914A2522-8BF4-427B-B316-FF31BB25D753}" type="presParOf" srcId="{717D4D41-FBA7-4DC3-A1C2-3CA0AD47470D}" destId="{15E9E37F-6790-40D1-80BE-6660CA6AB145}" srcOrd="3" destOrd="0" presId="urn:microsoft.com/office/officeart/2008/layout/VerticalCurvedList"/>
    <dgm:cxn modelId="{9C66ADA2-93D5-423A-B4BC-D5B207FDC85B}" type="presParOf" srcId="{717D4D41-FBA7-4DC3-A1C2-3CA0AD47470D}" destId="{56EFC445-0E50-4CCC-B16E-B478FA66D580}" srcOrd="4" destOrd="0" presId="urn:microsoft.com/office/officeart/2008/layout/VerticalCurvedList"/>
    <dgm:cxn modelId="{7E8AEB03-6359-413C-A4D9-AFBA67E49951}" type="presParOf" srcId="{56EFC445-0E50-4CCC-B16E-B478FA66D580}" destId="{98B30CFD-2BC7-4F63-B6D5-F50F24085301}" srcOrd="0" destOrd="0" presId="urn:microsoft.com/office/officeart/2008/layout/VerticalCurvedList"/>
    <dgm:cxn modelId="{2FCBDE72-2397-4371-AB17-C764186C7028}" type="presParOf" srcId="{717D4D41-FBA7-4DC3-A1C2-3CA0AD47470D}" destId="{EB9FDCE0-2897-4066-AB5F-4E075E7C2EC7}" srcOrd="5" destOrd="0" presId="urn:microsoft.com/office/officeart/2008/layout/VerticalCurvedList"/>
    <dgm:cxn modelId="{8B5578F2-69C7-45A6-998A-972AE03ABB96}" type="presParOf" srcId="{717D4D41-FBA7-4DC3-A1C2-3CA0AD47470D}" destId="{CAFDF451-F5C1-4F54-BC4A-BDF865AF3914}" srcOrd="6" destOrd="0" presId="urn:microsoft.com/office/officeart/2008/layout/VerticalCurvedList"/>
    <dgm:cxn modelId="{F70A5442-4D9D-415D-93F2-8CA2A1F44FC8}" type="presParOf" srcId="{CAFDF451-F5C1-4F54-BC4A-BDF865AF3914}" destId="{56AF8BF6-3754-4640-A6A3-FC8247DC6490}" srcOrd="0" destOrd="0" presId="urn:microsoft.com/office/officeart/2008/layout/VerticalCurvedList"/>
    <dgm:cxn modelId="{29B0A798-ED9A-4B6C-8438-59A320C4375F}" type="presParOf" srcId="{717D4D41-FBA7-4DC3-A1C2-3CA0AD47470D}" destId="{CB12FA0A-46CF-4D15-B34A-E93CE897F4A4}" srcOrd="7" destOrd="0" presId="urn:microsoft.com/office/officeart/2008/layout/VerticalCurvedList"/>
    <dgm:cxn modelId="{70A2AC24-5CB1-4747-9030-EC24BAA2634A}" type="presParOf" srcId="{717D4D41-FBA7-4DC3-A1C2-3CA0AD47470D}" destId="{4589F132-6447-4D67-9405-9A80CED67E71}" srcOrd="8" destOrd="0" presId="urn:microsoft.com/office/officeart/2008/layout/VerticalCurvedList"/>
    <dgm:cxn modelId="{2B486E46-791C-476B-92B2-A61BC3719411}" type="presParOf" srcId="{4589F132-6447-4D67-9405-9A80CED67E71}" destId="{34C54AAD-30A6-45CA-BC1D-64628C25D188}" srcOrd="0" destOrd="0" presId="urn:microsoft.com/office/officeart/2008/layout/VerticalCurvedList"/>
    <dgm:cxn modelId="{63A543CF-3938-40BA-9B0D-A4C10AC6E9D1}" type="presParOf" srcId="{717D4D41-FBA7-4DC3-A1C2-3CA0AD47470D}" destId="{C9F38A30-670F-40E6-B124-92D1DCBE865F}" srcOrd="9" destOrd="0" presId="urn:microsoft.com/office/officeart/2008/layout/VerticalCurvedList"/>
    <dgm:cxn modelId="{315D2DCC-0835-42F2-B658-73A6CA5E6A10}" type="presParOf" srcId="{717D4D41-FBA7-4DC3-A1C2-3CA0AD47470D}" destId="{E50CF061-0D25-4E2C-A59A-61FDF952731A}" srcOrd="10" destOrd="0" presId="urn:microsoft.com/office/officeart/2008/layout/VerticalCurvedList"/>
    <dgm:cxn modelId="{8A8B632A-8676-41D5-885C-5E9E2E2D8AFC}" type="presParOf" srcId="{E50CF061-0D25-4E2C-A59A-61FDF952731A}" destId="{2E5F1390-D825-4AB3-B0B7-29E10C0597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068DA1-AD6F-4AF2-BF82-60BD3EAB76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4FE8EF-F748-44E9-8B6F-96B8EDD2C06C}">
      <dgm:prSet phldrT="[Text]"/>
      <dgm:spPr/>
      <dgm:t>
        <a:bodyPr/>
        <a:lstStyle/>
        <a:p>
          <a:pPr algn="ctr"/>
          <a:r>
            <a:rPr lang="en-US" dirty="0"/>
            <a:t>User input: Details</a:t>
          </a:r>
        </a:p>
      </dgm:t>
    </dgm:pt>
    <dgm:pt modelId="{04BAB567-E1F5-4507-8E09-6D90B4402F90}" type="parTrans" cxnId="{6BD6ACDE-798A-44BC-9094-FA1A042D8B9C}">
      <dgm:prSet/>
      <dgm:spPr/>
      <dgm:t>
        <a:bodyPr/>
        <a:lstStyle/>
        <a:p>
          <a:pPr algn="ctr"/>
          <a:endParaRPr lang="en-US"/>
        </a:p>
      </dgm:t>
    </dgm:pt>
    <dgm:pt modelId="{EF3C48FD-1DEA-423E-B300-86CAC6C95FB6}" type="sibTrans" cxnId="{6BD6ACDE-798A-44BC-9094-FA1A042D8B9C}">
      <dgm:prSet/>
      <dgm:spPr/>
      <dgm:t>
        <a:bodyPr/>
        <a:lstStyle/>
        <a:p>
          <a:pPr algn="ctr"/>
          <a:endParaRPr lang="en-US"/>
        </a:p>
      </dgm:t>
    </dgm:pt>
    <dgm:pt modelId="{827BAF15-E0F0-4D36-91A5-845410FF0FFD}">
      <dgm:prSet phldrT="[Text]"/>
      <dgm:spPr/>
      <dgm:t>
        <a:bodyPr/>
        <a:lstStyle/>
        <a:p>
          <a:pPr algn="ctr"/>
          <a:r>
            <a:rPr lang="en-US" dirty="0" err="1"/>
            <a:t>SheetDB</a:t>
          </a:r>
          <a:r>
            <a:rPr lang="en-US" dirty="0"/>
            <a:t> API is called</a:t>
          </a:r>
        </a:p>
      </dgm:t>
    </dgm:pt>
    <dgm:pt modelId="{B6D9675A-24F1-4F6F-8ACD-6A02866F24E3}" type="parTrans" cxnId="{DA95F86A-164F-4242-A383-8E3E0422F719}">
      <dgm:prSet/>
      <dgm:spPr/>
      <dgm:t>
        <a:bodyPr/>
        <a:lstStyle/>
        <a:p>
          <a:pPr algn="ctr"/>
          <a:endParaRPr lang="en-US"/>
        </a:p>
      </dgm:t>
    </dgm:pt>
    <dgm:pt modelId="{A26641CD-BD53-4F1A-891B-108D903C5B4A}" type="sibTrans" cxnId="{DA95F86A-164F-4242-A383-8E3E0422F719}">
      <dgm:prSet/>
      <dgm:spPr/>
      <dgm:t>
        <a:bodyPr/>
        <a:lstStyle/>
        <a:p>
          <a:pPr algn="ctr"/>
          <a:endParaRPr lang="en-US"/>
        </a:p>
      </dgm:t>
    </dgm:pt>
    <dgm:pt modelId="{79F41F31-2B02-49DC-A9EB-1AFAFD395EEF}">
      <dgm:prSet phldrT="[Text]"/>
      <dgm:spPr/>
      <dgm:t>
        <a:bodyPr/>
        <a:lstStyle/>
        <a:p>
          <a:pPr algn="ctr"/>
          <a:r>
            <a:rPr lang="en-US" dirty="0"/>
            <a:t>Google sheet Storage </a:t>
          </a:r>
        </a:p>
      </dgm:t>
    </dgm:pt>
    <dgm:pt modelId="{BE89BD4C-755D-4378-BF60-C956B20136BF}" type="parTrans" cxnId="{C93EDE30-28C0-4B13-9606-604EED19D401}">
      <dgm:prSet/>
      <dgm:spPr/>
      <dgm:t>
        <a:bodyPr/>
        <a:lstStyle/>
        <a:p>
          <a:pPr algn="ctr"/>
          <a:endParaRPr lang="en-US"/>
        </a:p>
      </dgm:t>
    </dgm:pt>
    <dgm:pt modelId="{6D75A3B4-56CE-4D34-93AA-DCEF0DC95EC0}" type="sibTrans" cxnId="{C93EDE30-28C0-4B13-9606-604EED19D401}">
      <dgm:prSet/>
      <dgm:spPr/>
      <dgm:t>
        <a:bodyPr/>
        <a:lstStyle/>
        <a:p>
          <a:pPr algn="ctr"/>
          <a:endParaRPr lang="en-US"/>
        </a:p>
      </dgm:t>
    </dgm:pt>
    <dgm:pt modelId="{53DA03DA-584A-4713-A2FB-E0A5C137B0FF}">
      <dgm:prSet phldrT="[Text]"/>
      <dgm:spPr/>
      <dgm:t>
        <a:bodyPr/>
        <a:lstStyle/>
        <a:p>
          <a:pPr algn="ctr"/>
          <a:r>
            <a:rPr lang="en-US" dirty="0"/>
            <a:t>Success Message to User</a:t>
          </a:r>
        </a:p>
      </dgm:t>
    </dgm:pt>
    <dgm:pt modelId="{D48BC08B-B88E-44C4-AAE6-E60A9033D2A1}" type="parTrans" cxnId="{31D670A3-0C48-4796-A61B-4195A9B933AF}">
      <dgm:prSet/>
      <dgm:spPr/>
      <dgm:t>
        <a:bodyPr/>
        <a:lstStyle/>
        <a:p>
          <a:pPr algn="ctr"/>
          <a:endParaRPr lang="en-US"/>
        </a:p>
      </dgm:t>
    </dgm:pt>
    <dgm:pt modelId="{E4C45E9E-D59A-4811-83A5-1546B469023A}" type="sibTrans" cxnId="{31D670A3-0C48-4796-A61B-4195A9B933AF}">
      <dgm:prSet/>
      <dgm:spPr/>
      <dgm:t>
        <a:bodyPr/>
        <a:lstStyle/>
        <a:p>
          <a:pPr algn="ctr"/>
          <a:endParaRPr lang="en-US"/>
        </a:p>
      </dgm:t>
    </dgm:pt>
    <dgm:pt modelId="{E355AACA-49C0-440A-9D42-D268FC4AF394}" type="pres">
      <dgm:prSet presAssocID="{BB068DA1-AD6F-4AF2-BF82-60BD3EAB7652}" presName="Name0" presStyleCnt="0">
        <dgm:presLayoutVars>
          <dgm:chMax val="7"/>
          <dgm:chPref val="7"/>
          <dgm:dir/>
        </dgm:presLayoutVars>
      </dgm:prSet>
      <dgm:spPr/>
    </dgm:pt>
    <dgm:pt modelId="{717D4D41-FBA7-4DC3-A1C2-3CA0AD47470D}" type="pres">
      <dgm:prSet presAssocID="{BB068DA1-AD6F-4AF2-BF82-60BD3EAB7652}" presName="Name1" presStyleCnt="0"/>
      <dgm:spPr/>
    </dgm:pt>
    <dgm:pt modelId="{7A67FDB6-1107-49CB-83E5-1678B9816C7E}" type="pres">
      <dgm:prSet presAssocID="{BB068DA1-AD6F-4AF2-BF82-60BD3EAB7652}" presName="cycle" presStyleCnt="0"/>
      <dgm:spPr/>
    </dgm:pt>
    <dgm:pt modelId="{7D43858E-1165-475F-924A-47CD004E265B}" type="pres">
      <dgm:prSet presAssocID="{BB068DA1-AD6F-4AF2-BF82-60BD3EAB7652}" presName="srcNode" presStyleLbl="node1" presStyleIdx="0" presStyleCnt="4"/>
      <dgm:spPr/>
    </dgm:pt>
    <dgm:pt modelId="{A51E5E21-CC19-4BBD-9F9E-B78D6543B3BE}" type="pres">
      <dgm:prSet presAssocID="{BB068DA1-AD6F-4AF2-BF82-60BD3EAB7652}" presName="conn" presStyleLbl="parChTrans1D2" presStyleIdx="0" presStyleCnt="1"/>
      <dgm:spPr/>
    </dgm:pt>
    <dgm:pt modelId="{7C146FCB-6759-4B70-BD02-F1217327FD6E}" type="pres">
      <dgm:prSet presAssocID="{BB068DA1-AD6F-4AF2-BF82-60BD3EAB7652}" presName="extraNode" presStyleLbl="node1" presStyleIdx="0" presStyleCnt="4"/>
      <dgm:spPr/>
    </dgm:pt>
    <dgm:pt modelId="{490D1205-C332-45DC-8D8A-6E24AB7E48EE}" type="pres">
      <dgm:prSet presAssocID="{BB068DA1-AD6F-4AF2-BF82-60BD3EAB7652}" presName="dstNode" presStyleLbl="node1" presStyleIdx="0" presStyleCnt="4"/>
      <dgm:spPr/>
    </dgm:pt>
    <dgm:pt modelId="{77D6D333-9F7B-450B-B479-F2834DC86071}" type="pres">
      <dgm:prSet presAssocID="{F64FE8EF-F748-44E9-8B6F-96B8EDD2C06C}" presName="text_1" presStyleLbl="node1" presStyleIdx="0" presStyleCnt="4">
        <dgm:presLayoutVars>
          <dgm:bulletEnabled val="1"/>
        </dgm:presLayoutVars>
      </dgm:prSet>
      <dgm:spPr/>
    </dgm:pt>
    <dgm:pt modelId="{821044C6-67FD-495D-8D34-5C1E754DAAEE}" type="pres">
      <dgm:prSet presAssocID="{F64FE8EF-F748-44E9-8B6F-96B8EDD2C06C}" presName="accent_1" presStyleCnt="0"/>
      <dgm:spPr/>
    </dgm:pt>
    <dgm:pt modelId="{F2A6C327-32E2-4193-8908-7B14A331D620}" type="pres">
      <dgm:prSet presAssocID="{F64FE8EF-F748-44E9-8B6F-96B8EDD2C06C}" presName="accentRepeatNode" presStyleLbl="solidFgAcc1" presStyleIdx="0" presStyleCnt="4"/>
      <dgm:spPr/>
    </dgm:pt>
    <dgm:pt modelId="{4A809794-593A-4E2C-BEF2-9C02E8C8DA3C}" type="pres">
      <dgm:prSet presAssocID="{827BAF15-E0F0-4D36-91A5-845410FF0FFD}" presName="text_2" presStyleLbl="node1" presStyleIdx="1" presStyleCnt="4">
        <dgm:presLayoutVars>
          <dgm:bulletEnabled val="1"/>
        </dgm:presLayoutVars>
      </dgm:prSet>
      <dgm:spPr/>
    </dgm:pt>
    <dgm:pt modelId="{F809E1A4-617F-4E10-943A-532665734800}" type="pres">
      <dgm:prSet presAssocID="{827BAF15-E0F0-4D36-91A5-845410FF0FFD}" presName="accent_2" presStyleCnt="0"/>
      <dgm:spPr/>
    </dgm:pt>
    <dgm:pt modelId="{98B30CFD-2BC7-4F63-B6D5-F50F24085301}" type="pres">
      <dgm:prSet presAssocID="{827BAF15-E0F0-4D36-91A5-845410FF0FFD}" presName="accentRepeatNode" presStyleLbl="solidFgAcc1" presStyleIdx="1" presStyleCnt="4"/>
      <dgm:spPr/>
    </dgm:pt>
    <dgm:pt modelId="{4BC47635-8A52-4082-B195-938049B7CB1E}" type="pres">
      <dgm:prSet presAssocID="{79F41F31-2B02-49DC-A9EB-1AFAFD395EEF}" presName="text_3" presStyleLbl="node1" presStyleIdx="2" presStyleCnt="4">
        <dgm:presLayoutVars>
          <dgm:bulletEnabled val="1"/>
        </dgm:presLayoutVars>
      </dgm:prSet>
      <dgm:spPr/>
    </dgm:pt>
    <dgm:pt modelId="{47DF9E23-FA79-411F-ABDB-CF6A5EE36011}" type="pres">
      <dgm:prSet presAssocID="{79F41F31-2B02-49DC-A9EB-1AFAFD395EEF}" presName="accent_3" presStyleCnt="0"/>
      <dgm:spPr/>
    </dgm:pt>
    <dgm:pt modelId="{56AF8BF6-3754-4640-A6A3-FC8247DC6490}" type="pres">
      <dgm:prSet presAssocID="{79F41F31-2B02-49DC-A9EB-1AFAFD395EEF}" presName="accentRepeatNode" presStyleLbl="solidFgAcc1" presStyleIdx="2" presStyleCnt="4"/>
      <dgm:spPr/>
    </dgm:pt>
    <dgm:pt modelId="{CE71B1F6-881A-42DA-B875-0D9E3C1881CD}" type="pres">
      <dgm:prSet presAssocID="{53DA03DA-584A-4713-A2FB-E0A5C137B0FF}" presName="text_4" presStyleLbl="node1" presStyleIdx="3" presStyleCnt="4">
        <dgm:presLayoutVars>
          <dgm:bulletEnabled val="1"/>
        </dgm:presLayoutVars>
      </dgm:prSet>
      <dgm:spPr/>
    </dgm:pt>
    <dgm:pt modelId="{51332C76-1ED2-4E3C-855A-6F5B1B4A2F18}" type="pres">
      <dgm:prSet presAssocID="{53DA03DA-584A-4713-A2FB-E0A5C137B0FF}" presName="accent_4" presStyleCnt="0"/>
      <dgm:spPr/>
    </dgm:pt>
    <dgm:pt modelId="{34C54AAD-30A6-45CA-BC1D-64628C25D188}" type="pres">
      <dgm:prSet presAssocID="{53DA03DA-584A-4713-A2FB-E0A5C137B0FF}" presName="accentRepeatNode" presStyleLbl="solidFgAcc1" presStyleIdx="3" presStyleCnt="4"/>
      <dgm:spPr/>
    </dgm:pt>
  </dgm:ptLst>
  <dgm:cxnLst>
    <dgm:cxn modelId="{61A3A215-576B-44F1-A318-93894A8D34F3}" type="presOf" srcId="{BB068DA1-AD6F-4AF2-BF82-60BD3EAB7652}" destId="{E355AACA-49C0-440A-9D42-D268FC4AF394}" srcOrd="0" destOrd="0" presId="urn:microsoft.com/office/officeart/2008/layout/VerticalCurvedList"/>
    <dgm:cxn modelId="{C93EDE30-28C0-4B13-9606-604EED19D401}" srcId="{BB068DA1-AD6F-4AF2-BF82-60BD3EAB7652}" destId="{79F41F31-2B02-49DC-A9EB-1AFAFD395EEF}" srcOrd="2" destOrd="0" parTransId="{BE89BD4C-755D-4378-BF60-C956B20136BF}" sibTransId="{6D75A3B4-56CE-4D34-93AA-DCEF0DC95EC0}"/>
    <dgm:cxn modelId="{DA95F86A-164F-4242-A383-8E3E0422F719}" srcId="{BB068DA1-AD6F-4AF2-BF82-60BD3EAB7652}" destId="{827BAF15-E0F0-4D36-91A5-845410FF0FFD}" srcOrd="1" destOrd="0" parTransId="{B6D9675A-24F1-4F6F-8ACD-6A02866F24E3}" sibTransId="{A26641CD-BD53-4F1A-891B-108D903C5B4A}"/>
    <dgm:cxn modelId="{F4C1514B-A328-4FD5-B2DA-46A11CEBFD82}" type="presOf" srcId="{53DA03DA-584A-4713-A2FB-E0A5C137B0FF}" destId="{CE71B1F6-881A-42DA-B875-0D9E3C1881CD}" srcOrd="0" destOrd="0" presId="urn:microsoft.com/office/officeart/2008/layout/VerticalCurvedList"/>
    <dgm:cxn modelId="{1D00E875-1417-4104-A281-D458BF84C49A}" type="presOf" srcId="{EF3C48FD-1DEA-423E-B300-86CAC6C95FB6}" destId="{A51E5E21-CC19-4BBD-9F9E-B78D6543B3BE}" srcOrd="0" destOrd="0" presId="urn:microsoft.com/office/officeart/2008/layout/VerticalCurvedList"/>
    <dgm:cxn modelId="{6EB8C686-159D-441A-B31F-4BB2D622F867}" type="presOf" srcId="{79F41F31-2B02-49DC-A9EB-1AFAFD395EEF}" destId="{4BC47635-8A52-4082-B195-938049B7CB1E}" srcOrd="0" destOrd="0" presId="urn:microsoft.com/office/officeart/2008/layout/VerticalCurvedList"/>
    <dgm:cxn modelId="{5D2B11A1-E26C-4462-BB7F-D2D381510222}" type="presOf" srcId="{827BAF15-E0F0-4D36-91A5-845410FF0FFD}" destId="{4A809794-593A-4E2C-BEF2-9C02E8C8DA3C}" srcOrd="0" destOrd="0" presId="urn:microsoft.com/office/officeart/2008/layout/VerticalCurvedList"/>
    <dgm:cxn modelId="{31D670A3-0C48-4796-A61B-4195A9B933AF}" srcId="{BB068DA1-AD6F-4AF2-BF82-60BD3EAB7652}" destId="{53DA03DA-584A-4713-A2FB-E0A5C137B0FF}" srcOrd="3" destOrd="0" parTransId="{D48BC08B-B88E-44C4-AAE6-E60A9033D2A1}" sibTransId="{E4C45E9E-D59A-4811-83A5-1546B469023A}"/>
    <dgm:cxn modelId="{E88436C8-CD55-474B-9C9C-F815A45C9E03}" type="presOf" srcId="{F64FE8EF-F748-44E9-8B6F-96B8EDD2C06C}" destId="{77D6D333-9F7B-450B-B479-F2834DC86071}" srcOrd="0" destOrd="0" presId="urn:microsoft.com/office/officeart/2008/layout/VerticalCurvedList"/>
    <dgm:cxn modelId="{6BD6ACDE-798A-44BC-9094-FA1A042D8B9C}" srcId="{BB068DA1-AD6F-4AF2-BF82-60BD3EAB7652}" destId="{F64FE8EF-F748-44E9-8B6F-96B8EDD2C06C}" srcOrd="0" destOrd="0" parTransId="{04BAB567-E1F5-4507-8E09-6D90B4402F90}" sibTransId="{EF3C48FD-1DEA-423E-B300-86CAC6C95FB6}"/>
    <dgm:cxn modelId="{610DB9D0-9CDA-4034-889E-51BCAEE0EC2D}" type="presParOf" srcId="{E355AACA-49C0-440A-9D42-D268FC4AF394}" destId="{717D4D41-FBA7-4DC3-A1C2-3CA0AD47470D}" srcOrd="0" destOrd="0" presId="urn:microsoft.com/office/officeart/2008/layout/VerticalCurvedList"/>
    <dgm:cxn modelId="{4E535651-8C64-4526-913D-C454EFDFD5EE}" type="presParOf" srcId="{717D4D41-FBA7-4DC3-A1C2-3CA0AD47470D}" destId="{7A67FDB6-1107-49CB-83E5-1678B9816C7E}" srcOrd="0" destOrd="0" presId="urn:microsoft.com/office/officeart/2008/layout/VerticalCurvedList"/>
    <dgm:cxn modelId="{E14BDEEA-D184-4225-B88F-591F1C2936B9}" type="presParOf" srcId="{7A67FDB6-1107-49CB-83E5-1678B9816C7E}" destId="{7D43858E-1165-475F-924A-47CD004E265B}" srcOrd="0" destOrd="0" presId="urn:microsoft.com/office/officeart/2008/layout/VerticalCurvedList"/>
    <dgm:cxn modelId="{8A93FEE5-DF92-4482-88BB-D3A2C49E18DC}" type="presParOf" srcId="{7A67FDB6-1107-49CB-83E5-1678B9816C7E}" destId="{A51E5E21-CC19-4BBD-9F9E-B78D6543B3BE}" srcOrd="1" destOrd="0" presId="urn:microsoft.com/office/officeart/2008/layout/VerticalCurvedList"/>
    <dgm:cxn modelId="{B28E54C1-5BA3-4F01-9DC9-8FB9FFA90B31}" type="presParOf" srcId="{7A67FDB6-1107-49CB-83E5-1678B9816C7E}" destId="{7C146FCB-6759-4B70-BD02-F1217327FD6E}" srcOrd="2" destOrd="0" presId="urn:microsoft.com/office/officeart/2008/layout/VerticalCurvedList"/>
    <dgm:cxn modelId="{F48D3CA4-FD97-4446-A418-5E09179FE4E8}" type="presParOf" srcId="{7A67FDB6-1107-49CB-83E5-1678B9816C7E}" destId="{490D1205-C332-45DC-8D8A-6E24AB7E48EE}" srcOrd="3" destOrd="0" presId="urn:microsoft.com/office/officeart/2008/layout/VerticalCurvedList"/>
    <dgm:cxn modelId="{6971EEAB-05E4-4932-80D1-BB3E19A61412}" type="presParOf" srcId="{717D4D41-FBA7-4DC3-A1C2-3CA0AD47470D}" destId="{77D6D333-9F7B-450B-B479-F2834DC86071}" srcOrd="1" destOrd="0" presId="urn:microsoft.com/office/officeart/2008/layout/VerticalCurvedList"/>
    <dgm:cxn modelId="{55CF3B62-65EE-4F30-B4E6-EAD977652F97}" type="presParOf" srcId="{717D4D41-FBA7-4DC3-A1C2-3CA0AD47470D}" destId="{821044C6-67FD-495D-8D34-5C1E754DAAEE}" srcOrd="2" destOrd="0" presId="urn:microsoft.com/office/officeart/2008/layout/VerticalCurvedList"/>
    <dgm:cxn modelId="{C54B86C9-D0FF-47CC-A08B-667582B76A97}" type="presParOf" srcId="{821044C6-67FD-495D-8D34-5C1E754DAAEE}" destId="{F2A6C327-32E2-4193-8908-7B14A331D620}" srcOrd="0" destOrd="0" presId="urn:microsoft.com/office/officeart/2008/layout/VerticalCurvedList"/>
    <dgm:cxn modelId="{43CE80A8-51ED-4C29-A4E8-E180C8101AC0}" type="presParOf" srcId="{717D4D41-FBA7-4DC3-A1C2-3CA0AD47470D}" destId="{4A809794-593A-4E2C-BEF2-9C02E8C8DA3C}" srcOrd="3" destOrd="0" presId="urn:microsoft.com/office/officeart/2008/layout/VerticalCurvedList"/>
    <dgm:cxn modelId="{89EA2872-349D-4F2B-BDB9-DCE109BC569C}" type="presParOf" srcId="{717D4D41-FBA7-4DC3-A1C2-3CA0AD47470D}" destId="{F809E1A4-617F-4E10-943A-532665734800}" srcOrd="4" destOrd="0" presId="urn:microsoft.com/office/officeart/2008/layout/VerticalCurvedList"/>
    <dgm:cxn modelId="{0AF3FE22-8D00-464B-B0EF-FD4540EEF03F}" type="presParOf" srcId="{F809E1A4-617F-4E10-943A-532665734800}" destId="{98B30CFD-2BC7-4F63-B6D5-F50F24085301}" srcOrd="0" destOrd="0" presId="urn:microsoft.com/office/officeart/2008/layout/VerticalCurvedList"/>
    <dgm:cxn modelId="{9B760782-C391-4E97-A92D-E0BE5F13F59D}" type="presParOf" srcId="{717D4D41-FBA7-4DC3-A1C2-3CA0AD47470D}" destId="{4BC47635-8A52-4082-B195-938049B7CB1E}" srcOrd="5" destOrd="0" presId="urn:microsoft.com/office/officeart/2008/layout/VerticalCurvedList"/>
    <dgm:cxn modelId="{1F841C36-E0AA-4317-80AA-6EB70C99CCD0}" type="presParOf" srcId="{717D4D41-FBA7-4DC3-A1C2-3CA0AD47470D}" destId="{47DF9E23-FA79-411F-ABDB-CF6A5EE36011}" srcOrd="6" destOrd="0" presId="urn:microsoft.com/office/officeart/2008/layout/VerticalCurvedList"/>
    <dgm:cxn modelId="{58034582-0A64-4430-B081-F9B92827BD9F}" type="presParOf" srcId="{47DF9E23-FA79-411F-ABDB-CF6A5EE36011}" destId="{56AF8BF6-3754-4640-A6A3-FC8247DC6490}" srcOrd="0" destOrd="0" presId="urn:microsoft.com/office/officeart/2008/layout/VerticalCurvedList"/>
    <dgm:cxn modelId="{DEE873ED-B531-4AC7-AAF1-69DD24BC42CD}" type="presParOf" srcId="{717D4D41-FBA7-4DC3-A1C2-3CA0AD47470D}" destId="{CE71B1F6-881A-42DA-B875-0D9E3C1881CD}" srcOrd="7" destOrd="0" presId="urn:microsoft.com/office/officeart/2008/layout/VerticalCurvedList"/>
    <dgm:cxn modelId="{75005C1E-404E-4ACB-BADA-E73C4B24F6CB}" type="presParOf" srcId="{717D4D41-FBA7-4DC3-A1C2-3CA0AD47470D}" destId="{51332C76-1ED2-4E3C-855A-6F5B1B4A2F18}" srcOrd="8" destOrd="0" presId="urn:microsoft.com/office/officeart/2008/layout/VerticalCurvedList"/>
    <dgm:cxn modelId="{18AD8B67-4DBB-43A3-9239-A20B4D0D88D5}" type="presParOf" srcId="{51332C76-1ED2-4E3C-855A-6F5B1B4A2F18}" destId="{34C54AAD-30A6-45CA-BC1D-64628C25D18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E5E21-CC19-4BBD-9F9E-B78D6543B3BE}">
      <dsp:nvSpPr>
        <dsp:cNvPr id="0" name=""/>
        <dsp:cNvSpPr/>
      </dsp:nvSpPr>
      <dsp:spPr>
        <a:xfrm>
          <a:off x="-4558667" y="-689572"/>
          <a:ext cx="5430444" cy="5430444"/>
        </a:xfrm>
        <a:prstGeom prst="blockArc">
          <a:avLst>
            <a:gd name="adj1" fmla="val 18900000"/>
            <a:gd name="adj2" fmla="val 2700000"/>
            <a:gd name="adj3" fmla="val 39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EF1B5B-9EE5-4B95-88AB-B49C37FCD3AE}">
      <dsp:nvSpPr>
        <dsp:cNvPr id="0" name=""/>
        <dsp:cNvSpPr/>
      </dsp:nvSpPr>
      <dsp:spPr>
        <a:xfrm>
          <a:off x="381625" y="261362"/>
          <a:ext cx="2789665" cy="504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225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User input: Location and Allergy</a:t>
          </a:r>
        </a:p>
      </dsp:txBody>
      <dsp:txXfrm>
        <a:off x="381625" y="261362"/>
        <a:ext cx="2789665" cy="504220"/>
      </dsp:txXfrm>
    </dsp:sp>
    <dsp:sp modelId="{B028A46B-F343-4B9E-87E6-6A1848838094}">
      <dsp:nvSpPr>
        <dsp:cNvPr id="0" name=""/>
        <dsp:cNvSpPr/>
      </dsp:nvSpPr>
      <dsp:spPr>
        <a:xfrm>
          <a:off x="66487" y="198334"/>
          <a:ext cx="630275" cy="6302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9E37F-6790-40D1-80BE-6660CA6AB145}">
      <dsp:nvSpPr>
        <dsp:cNvPr id="0" name=""/>
        <dsp:cNvSpPr/>
      </dsp:nvSpPr>
      <dsp:spPr>
        <a:xfrm>
          <a:off x="742934" y="1017450"/>
          <a:ext cx="2428355" cy="504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225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Public APIs fetch</a:t>
          </a:r>
        </a:p>
      </dsp:txBody>
      <dsp:txXfrm>
        <a:off x="742934" y="1017450"/>
        <a:ext cx="2428355" cy="504220"/>
      </dsp:txXfrm>
    </dsp:sp>
    <dsp:sp modelId="{98B30CFD-2BC7-4F63-B6D5-F50F24085301}">
      <dsp:nvSpPr>
        <dsp:cNvPr id="0" name=""/>
        <dsp:cNvSpPr/>
      </dsp:nvSpPr>
      <dsp:spPr>
        <a:xfrm>
          <a:off x="427796" y="954423"/>
          <a:ext cx="630275" cy="6302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9FDCE0-2897-4066-AB5F-4E075E7C2EC7}">
      <dsp:nvSpPr>
        <dsp:cNvPr id="0" name=""/>
        <dsp:cNvSpPr/>
      </dsp:nvSpPr>
      <dsp:spPr>
        <a:xfrm>
          <a:off x="853827" y="1773539"/>
          <a:ext cx="2317462" cy="504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225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Local Storage</a:t>
          </a:r>
        </a:p>
      </dsp:txBody>
      <dsp:txXfrm>
        <a:off x="853827" y="1773539"/>
        <a:ext cx="2317462" cy="504220"/>
      </dsp:txXfrm>
    </dsp:sp>
    <dsp:sp modelId="{56AF8BF6-3754-4640-A6A3-FC8247DC6490}">
      <dsp:nvSpPr>
        <dsp:cNvPr id="0" name=""/>
        <dsp:cNvSpPr/>
      </dsp:nvSpPr>
      <dsp:spPr>
        <a:xfrm>
          <a:off x="538689" y="1710512"/>
          <a:ext cx="630275" cy="6302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2FA0A-46CF-4D15-B34A-E93CE897F4A4}">
      <dsp:nvSpPr>
        <dsp:cNvPr id="0" name=""/>
        <dsp:cNvSpPr/>
      </dsp:nvSpPr>
      <dsp:spPr>
        <a:xfrm>
          <a:off x="742934" y="2529628"/>
          <a:ext cx="2428355" cy="504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225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Filter the results</a:t>
          </a:r>
        </a:p>
      </dsp:txBody>
      <dsp:txXfrm>
        <a:off x="742934" y="2529628"/>
        <a:ext cx="2428355" cy="504220"/>
      </dsp:txXfrm>
    </dsp:sp>
    <dsp:sp modelId="{34C54AAD-30A6-45CA-BC1D-64628C25D188}">
      <dsp:nvSpPr>
        <dsp:cNvPr id="0" name=""/>
        <dsp:cNvSpPr/>
      </dsp:nvSpPr>
      <dsp:spPr>
        <a:xfrm>
          <a:off x="427796" y="2466601"/>
          <a:ext cx="630275" cy="6302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F38A30-670F-40E6-B124-92D1DCBE865F}">
      <dsp:nvSpPr>
        <dsp:cNvPr id="0" name=""/>
        <dsp:cNvSpPr/>
      </dsp:nvSpPr>
      <dsp:spPr>
        <a:xfrm>
          <a:off x="381625" y="3285717"/>
          <a:ext cx="2789665" cy="504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225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Display </a:t>
          </a:r>
        </a:p>
      </dsp:txBody>
      <dsp:txXfrm>
        <a:off x="381625" y="3285717"/>
        <a:ext cx="2789665" cy="504220"/>
      </dsp:txXfrm>
    </dsp:sp>
    <dsp:sp modelId="{2E5F1390-D825-4AB3-B0B7-29E10C0597B0}">
      <dsp:nvSpPr>
        <dsp:cNvPr id="0" name=""/>
        <dsp:cNvSpPr/>
      </dsp:nvSpPr>
      <dsp:spPr>
        <a:xfrm>
          <a:off x="66487" y="3222689"/>
          <a:ext cx="630275" cy="6302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E5E21-CC19-4BBD-9F9E-B78D6543B3BE}">
      <dsp:nvSpPr>
        <dsp:cNvPr id="0" name=""/>
        <dsp:cNvSpPr/>
      </dsp:nvSpPr>
      <dsp:spPr>
        <a:xfrm>
          <a:off x="-4558667" y="-689572"/>
          <a:ext cx="5430444" cy="5430444"/>
        </a:xfrm>
        <a:prstGeom prst="blockArc">
          <a:avLst>
            <a:gd name="adj1" fmla="val 18900000"/>
            <a:gd name="adj2" fmla="val 2700000"/>
            <a:gd name="adj3" fmla="val 39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D6D333-9F7B-450B-B479-F2834DC86071}">
      <dsp:nvSpPr>
        <dsp:cNvPr id="0" name=""/>
        <dsp:cNvSpPr/>
      </dsp:nvSpPr>
      <dsp:spPr>
        <a:xfrm>
          <a:off x="456629" y="319429"/>
          <a:ext cx="2714661" cy="6203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2407" tIns="48260" rIns="48260" bIns="482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User input: Details</a:t>
          </a:r>
        </a:p>
      </dsp:txBody>
      <dsp:txXfrm>
        <a:off x="456629" y="319429"/>
        <a:ext cx="2714661" cy="620355"/>
      </dsp:txXfrm>
    </dsp:sp>
    <dsp:sp modelId="{F2A6C327-32E2-4193-8908-7B14A331D620}">
      <dsp:nvSpPr>
        <dsp:cNvPr id="0" name=""/>
        <dsp:cNvSpPr/>
      </dsp:nvSpPr>
      <dsp:spPr>
        <a:xfrm>
          <a:off x="68906" y="241885"/>
          <a:ext cx="775444" cy="7754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09794-593A-4E2C-BEF2-9C02E8C8DA3C}">
      <dsp:nvSpPr>
        <dsp:cNvPr id="0" name=""/>
        <dsp:cNvSpPr/>
      </dsp:nvSpPr>
      <dsp:spPr>
        <a:xfrm>
          <a:off x="812293" y="1250124"/>
          <a:ext cx="2358997" cy="6203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2407" tIns="48260" rIns="48260" bIns="482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SheetDB</a:t>
          </a:r>
          <a:r>
            <a:rPr lang="en-US" sz="1900" kern="1200" dirty="0"/>
            <a:t> API is called</a:t>
          </a:r>
        </a:p>
      </dsp:txBody>
      <dsp:txXfrm>
        <a:off x="812293" y="1250124"/>
        <a:ext cx="2358997" cy="620355"/>
      </dsp:txXfrm>
    </dsp:sp>
    <dsp:sp modelId="{98B30CFD-2BC7-4F63-B6D5-F50F24085301}">
      <dsp:nvSpPr>
        <dsp:cNvPr id="0" name=""/>
        <dsp:cNvSpPr/>
      </dsp:nvSpPr>
      <dsp:spPr>
        <a:xfrm>
          <a:off x="424570" y="1172580"/>
          <a:ext cx="775444" cy="7754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47635-8A52-4082-B195-938049B7CB1E}">
      <dsp:nvSpPr>
        <dsp:cNvPr id="0" name=""/>
        <dsp:cNvSpPr/>
      </dsp:nvSpPr>
      <dsp:spPr>
        <a:xfrm>
          <a:off x="812293" y="2180819"/>
          <a:ext cx="2358997" cy="6203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2407" tIns="48260" rIns="48260" bIns="482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Google sheet Storage </a:t>
          </a:r>
        </a:p>
      </dsp:txBody>
      <dsp:txXfrm>
        <a:off x="812293" y="2180819"/>
        <a:ext cx="2358997" cy="620355"/>
      </dsp:txXfrm>
    </dsp:sp>
    <dsp:sp modelId="{56AF8BF6-3754-4640-A6A3-FC8247DC6490}">
      <dsp:nvSpPr>
        <dsp:cNvPr id="0" name=""/>
        <dsp:cNvSpPr/>
      </dsp:nvSpPr>
      <dsp:spPr>
        <a:xfrm>
          <a:off x="424570" y="2103275"/>
          <a:ext cx="775444" cy="7754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1B1F6-881A-42DA-B875-0D9E3C1881CD}">
      <dsp:nvSpPr>
        <dsp:cNvPr id="0" name=""/>
        <dsp:cNvSpPr/>
      </dsp:nvSpPr>
      <dsp:spPr>
        <a:xfrm>
          <a:off x="456629" y="3111514"/>
          <a:ext cx="2714661" cy="6203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2407" tIns="48260" rIns="48260" bIns="482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Success Message to User</a:t>
          </a:r>
        </a:p>
      </dsp:txBody>
      <dsp:txXfrm>
        <a:off x="456629" y="3111514"/>
        <a:ext cx="2714661" cy="620355"/>
      </dsp:txXfrm>
    </dsp:sp>
    <dsp:sp modelId="{34C54AAD-30A6-45CA-BC1D-64628C25D188}">
      <dsp:nvSpPr>
        <dsp:cNvPr id="0" name=""/>
        <dsp:cNvSpPr/>
      </dsp:nvSpPr>
      <dsp:spPr>
        <a:xfrm>
          <a:off x="68906" y="3033970"/>
          <a:ext cx="775444" cy="7754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B2FC-83FD-4345-82EA-5F00EF926FA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CEAA418-767E-49D1-BDBE-D2CBE8B2E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33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ll/>
      </p:transition>
    </mc:Choice>
    <mc:Fallback xmlns="">
      <p:transition spd="med"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B2FC-83FD-4345-82EA-5F00EF926FA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A418-767E-49D1-BDBE-D2CBE8B2E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57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ll/>
      </p:transition>
    </mc:Choice>
    <mc:Fallback xmlns="">
      <p:transition spd="med"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B2FC-83FD-4345-82EA-5F00EF926FA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A418-767E-49D1-BDBE-D2CBE8B2E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63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ll/>
      </p:transition>
    </mc:Choice>
    <mc:Fallback xmlns="">
      <p:transition spd="med"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B2FC-83FD-4345-82EA-5F00EF926FA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A418-767E-49D1-BDBE-D2CBE8B2E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96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ll/>
      </p:transition>
    </mc:Choice>
    <mc:Fallback xmlns="">
      <p:transition spd="med"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21AB2FC-83FD-4345-82EA-5F00EF926FA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CEAA418-767E-49D1-BDBE-D2CBE8B2E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58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ll/>
      </p:transition>
    </mc:Choice>
    <mc:Fallback xmlns="">
      <p:transition spd="med"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B2FC-83FD-4345-82EA-5F00EF926FA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A418-767E-49D1-BDBE-D2CBE8B2E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85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ll/>
      </p:transition>
    </mc:Choice>
    <mc:Fallback xmlns="">
      <p:transition spd="med"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B2FC-83FD-4345-82EA-5F00EF926FA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A418-767E-49D1-BDBE-D2CBE8B2E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9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ll/>
      </p:transition>
    </mc:Choice>
    <mc:Fallback xmlns="">
      <p:transition spd="med"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B2FC-83FD-4345-82EA-5F00EF926FA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A418-767E-49D1-BDBE-D2CBE8B2E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5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ll/>
      </p:transition>
    </mc:Choice>
    <mc:Fallback xmlns="">
      <p:transition spd="med"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B2FC-83FD-4345-82EA-5F00EF926FA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A418-767E-49D1-BDBE-D2CBE8B2E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71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ll/>
      </p:transition>
    </mc:Choice>
    <mc:Fallback xmlns="">
      <p:transition spd="med"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B2FC-83FD-4345-82EA-5F00EF926FA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A418-767E-49D1-BDBE-D2CBE8B2E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92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ll/>
      </p:transition>
    </mc:Choice>
    <mc:Fallback xmlns="">
      <p:transition spd="med"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B2FC-83FD-4345-82EA-5F00EF926FA1}" type="datetimeFigureOut">
              <a:rPr lang="en-IN" smtClean="0"/>
              <a:t>06-12-2022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A418-767E-49D1-BDBE-D2CBE8B2E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89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ll/>
      </p:transition>
    </mc:Choice>
    <mc:Fallback xmlns="">
      <p:transition spd="med"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21AB2FC-83FD-4345-82EA-5F00EF926FA1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CEAA418-767E-49D1-BDBE-D2CBE8B2E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71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med" p14:dur="600">
        <p:pull/>
      </p:transition>
    </mc:Choice>
    <mc:Fallback xmlns="">
      <p:transition spd="med">
        <p:pull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avel-advisor.p.rapidapi.com/restaurants/list" TargetMode="External"/><Relationship Id="rId2" Type="http://schemas.openxmlformats.org/officeDocument/2006/relationships/hyperlink" Target="https://travel-advisor.p.rapidapi.com/location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urcewatch.org/index.php?title=File:Thank_you.jpg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41A00-1786-B0D3-9E0F-26F56268E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57" y="2742465"/>
            <a:ext cx="8108660" cy="1373070"/>
          </a:xfrm>
        </p:spPr>
        <p:txBody>
          <a:bodyPr/>
          <a:lstStyle/>
          <a:p>
            <a:r>
              <a:rPr lang="en-US" sz="4500" b="1" dirty="0"/>
              <a:t>Internet &amp; web Systems-1</a:t>
            </a:r>
            <a:br>
              <a:rPr lang="en-US" sz="4500" b="1" dirty="0"/>
            </a:br>
            <a:br>
              <a:rPr lang="en-US" sz="4500" b="1" dirty="0"/>
            </a:br>
            <a:r>
              <a:rPr lang="en-US" sz="4500" b="1" dirty="0"/>
              <a:t>Project Presentation</a:t>
            </a:r>
            <a:endParaRPr lang="en-IN" sz="4500" b="1" dirty="0"/>
          </a:p>
        </p:txBody>
      </p:sp>
    </p:spTree>
    <p:extLst>
      <p:ext uri="{BB962C8B-B14F-4D97-AF65-F5344CB8AC3E}">
        <p14:creationId xmlns:p14="http://schemas.microsoft.com/office/powerpoint/2010/main" val="54930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ll/>
      </p:transition>
    </mc:Choice>
    <mc:Fallback xmlns="">
      <p:transition spd="med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52C6-5C6F-F508-C100-3F20F283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920F4-5D5B-ECDB-1E02-89DB21294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Gayathri Botla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Sunayana Hubli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122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ll/>
      </p:transition>
    </mc:Choice>
    <mc:Fallback xmlns="">
      <p:transition spd="med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F003-FED2-C121-18E4-C5A2A66F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297" y="379561"/>
            <a:ext cx="10058400" cy="1274467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5400" b="1" dirty="0"/>
            </a:br>
            <a:r>
              <a:rPr lang="en-US" sz="4000" b="1" dirty="0"/>
              <a:t>Restaurant Search based on Food allergy/Intolerance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0E238-D323-F44F-1E61-90BE2F7AC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946" y="2322576"/>
            <a:ext cx="10058400" cy="4050792"/>
          </a:xfrm>
        </p:spPr>
        <p:txBody>
          <a:bodyPr/>
          <a:lstStyle/>
          <a:p>
            <a:pPr marL="0" marR="0" indent="0" algn="ctr">
              <a:spcBef>
                <a:spcPts val="800"/>
              </a:spcBef>
              <a:spcAft>
                <a:spcPts val="400"/>
              </a:spcAft>
              <a:buNone/>
              <a:tabLst>
                <a:tab pos="137160" algn="l"/>
                <a:tab pos="365760" algn="l"/>
                <a:tab pos="137160" algn="l"/>
              </a:tabLst>
            </a:pPr>
            <a:r>
              <a:rPr lang="en-US" sz="1800" b="1" kern="0" cap="small" spc="-5" dirty="0">
                <a:effectLst/>
                <a:latin typeface="Times New Roman" panose="02020603050405020304" pitchFamily="18" charset="0"/>
              </a:rPr>
              <a:t>What is it?</a:t>
            </a:r>
          </a:p>
          <a:p>
            <a:pPr marL="0" marR="0" indent="0">
              <a:lnSpc>
                <a:spcPct val="150000"/>
              </a:lnSpc>
              <a:spcAft>
                <a:spcPts val="400"/>
              </a:spcAft>
              <a:buNone/>
              <a:tabLst>
                <a:tab pos="137160" algn="l"/>
                <a:tab pos="365760" algn="l"/>
                <a:tab pos="137160" algn="l"/>
              </a:tabLst>
            </a:pPr>
            <a:r>
              <a:rPr lang="en-US" sz="18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A webpage that uses publicly available restaurant food information to find restaurants based on food allergies or intolerances. </a:t>
            </a:r>
          </a:p>
          <a:p>
            <a:pPr marL="0" marR="0" indent="0">
              <a:lnSpc>
                <a:spcPct val="150000"/>
              </a:lnSpc>
              <a:spcAft>
                <a:spcPts val="400"/>
              </a:spcAft>
              <a:buNone/>
              <a:tabLst>
                <a:tab pos="137160" algn="l"/>
                <a:tab pos="365760" algn="l"/>
                <a:tab pos="137160" algn="l"/>
              </a:tabLst>
            </a:pPr>
            <a:endParaRPr lang="en-US" dirty="0"/>
          </a:p>
          <a:p>
            <a:pPr marL="0" indent="0" algn="just">
              <a:spcBef>
                <a:spcPts val="800"/>
              </a:spcBef>
              <a:spcAft>
                <a:spcPts val="400"/>
              </a:spcAft>
              <a:buNone/>
              <a:tabLst>
                <a:tab pos="137160" algn="l"/>
                <a:tab pos="365760" algn="l"/>
                <a:tab pos="137160" algn="l"/>
              </a:tabLst>
            </a:pPr>
            <a:r>
              <a:rPr lang="en-US" sz="1800" b="1" kern="0" cap="small" spc="-5" dirty="0">
                <a:latin typeface="Times New Roman" panose="02020603050405020304" pitchFamily="18" charset="0"/>
              </a:rPr>
              <a:t>Objective:  </a:t>
            </a:r>
            <a:br>
              <a:rPr lang="en-US" sz="1800" b="1" kern="0" cap="small" spc="-5" dirty="0">
                <a:latin typeface="Times New Roman" panose="02020603050405020304" pitchFamily="18" charset="0"/>
              </a:rPr>
            </a:br>
            <a:r>
              <a:rPr lang="en-US" sz="18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To provide a user-friendly and convenient guide based on dietary filters. This can additionally benefit individuals who are on dietary restriction for other reasons too.</a:t>
            </a:r>
          </a:p>
        </p:txBody>
      </p:sp>
    </p:spTree>
    <p:extLst>
      <p:ext uri="{BB962C8B-B14F-4D97-AF65-F5344CB8AC3E}">
        <p14:creationId xmlns:p14="http://schemas.microsoft.com/office/powerpoint/2010/main" val="247163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ll/>
      </p:transition>
    </mc:Choice>
    <mc:Fallback xmlns="">
      <p:transition spd="med"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9BF18DA-C296-34B4-C5BC-865542EF62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281833"/>
              </p:ext>
            </p:extLst>
          </p:nvPr>
        </p:nvGraphicFramePr>
        <p:xfrm>
          <a:off x="1627082" y="1866421"/>
          <a:ext cx="3225979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1C65E04-189C-B087-F5D7-F7AC0534309D}"/>
              </a:ext>
            </a:extLst>
          </p:cNvPr>
          <p:cNvSpPr txBox="1"/>
          <p:nvPr/>
        </p:nvSpPr>
        <p:spPr>
          <a:xfrm>
            <a:off x="2365959" y="1216325"/>
            <a:ext cx="1946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Workflow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E2BEEFD2-CFA2-5E9F-4B61-952C4F0AA7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4547767"/>
              </p:ext>
            </p:extLst>
          </p:nvPr>
        </p:nvGraphicFramePr>
        <p:xfrm>
          <a:off x="6863751" y="1866421"/>
          <a:ext cx="3225979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9896C9A-10FC-79D9-2CD2-D3553C3B5915}"/>
              </a:ext>
            </a:extLst>
          </p:cNvPr>
          <p:cNvSpPr txBox="1"/>
          <p:nvPr/>
        </p:nvSpPr>
        <p:spPr>
          <a:xfrm>
            <a:off x="7320651" y="1199072"/>
            <a:ext cx="2049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Contact Workflow</a:t>
            </a:r>
          </a:p>
        </p:txBody>
      </p:sp>
    </p:spTree>
    <p:extLst>
      <p:ext uri="{BB962C8B-B14F-4D97-AF65-F5344CB8AC3E}">
        <p14:creationId xmlns:p14="http://schemas.microsoft.com/office/powerpoint/2010/main" val="425692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ll/>
      </p:transition>
    </mc:Choice>
    <mc:Fallback xmlns="">
      <p:transition spd="med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F003-FED2-C121-18E4-C5A2A66F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297" y="327805"/>
            <a:ext cx="10058400" cy="948904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5400" b="1" dirty="0"/>
            </a:br>
            <a:r>
              <a:rPr lang="en-US" sz="4000" b="1" dirty="0"/>
              <a:t>Technology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0E238-D323-F44F-1E61-90BE2F7AC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682" y="1874003"/>
            <a:ext cx="10058400" cy="4050792"/>
          </a:xfrm>
        </p:spPr>
        <p:txBody>
          <a:bodyPr>
            <a:normAutofit/>
          </a:bodyPr>
          <a:lstStyle/>
          <a:p>
            <a:pPr marL="0" marR="0" indent="0" algn="just">
              <a:spcBef>
                <a:spcPts val="800"/>
              </a:spcBef>
              <a:spcAft>
                <a:spcPts val="400"/>
              </a:spcAft>
              <a:buNone/>
              <a:tabLst>
                <a:tab pos="137160" algn="l"/>
                <a:tab pos="365760" algn="l"/>
                <a:tab pos="137160" algn="l"/>
              </a:tabLst>
            </a:pPr>
            <a:r>
              <a:rPr lang="en-US" sz="1800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Server: 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GitHub Pages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/ CS UML</a:t>
            </a:r>
          </a:p>
          <a:p>
            <a:pPr marL="0" marR="0" indent="0" algn="just">
              <a:spcBef>
                <a:spcPts val="800"/>
              </a:spcBef>
              <a:spcAft>
                <a:spcPts val="400"/>
              </a:spcAft>
              <a:buNone/>
              <a:tabLst>
                <a:tab pos="137160" algn="l"/>
                <a:tab pos="365760" algn="l"/>
                <a:tab pos="137160" algn="l"/>
              </a:tabLst>
            </a:pPr>
            <a:endParaRPr lang="en-US" sz="1800" b="1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0" algn="just">
              <a:spcBef>
                <a:spcPts val="800"/>
              </a:spcBef>
              <a:spcAft>
                <a:spcPts val="400"/>
              </a:spcAft>
              <a:buNone/>
              <a:tabLst>
                <a:tab pos="137160" algn="l"/>
                <a:tab pos="365760" algn="l"/>
                <a:tab pos="137160" algn="l"/>
              </a:tabLst>
            </a:pPr>
            <a:r>
              <a:rPr lang="en-US" sz="1800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API</a:t>
            </a:r>
            <a:r>
              <a:rPr lang="en-US" sz="18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TravelAdvisor</a:t>
            </a:r>
            <a:r>
              <a:rPr lang="en-US" sz="18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algn="just">
              <a:spcBef>
                <a:spcPts val="800"/>
              </a:spcBef>
              <a:spcAft>
                <a:spcPts val="400"/>
              </a:spcAft>
              <a:tabLst>
                <a:tab pos="137160" algn="l"/>
                <a:tab pos="365760" algn="l"/>
                <a:tab pos="137160" algn="l"/>
              </a:tabLst>
            </a:pPr>
            <a:r>
              <a:rPr lang="en-US" sz="1800" spc="-5" dirty="0">
                <a:latin typeface="Times New Roman" panose="02020603050405020304" pitchFamily="18" charset="0"/>
                <a:ea typeface="SimSun" panose="02010600030101010101" pitchFamily="2" charset="-122"/>
                <a:hlinkClick r:id="rId2"/>
              </a:rPr>
              <a:t>https://travel-advisor.p.rapidapi.com/locations</a:t>
            </a:r>
            <a:endParaRPr lang="en-US" sz="1800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spcBef>
                <a:spcPts val="800"/>
              </a:spcBef>
              <a:spcAft>
                <a:spcPts val="400"/>
              </a:spcAft>
              <a:tabLst>
                <a:tab pos="137160" algn="l"/>
                <a:tab pos="365760" algn="l"/>
                <a:tab pos="137160" algn="l"/>
              </a:tabLst>
            </a:pPr>
            <a:r>
              <a:rPr lang="en-US" sz="1800" spc="-5" dirty="0">
                <a:latin typeface="Times New Roman" panose="02020603050405020304" pitchFamily="18" charset="0"/>
                <a:ea typeface="SimSun" panose="02010600030101010101" pitchFamily="2" charset="-122"/>
                <a:hlinkClick r:id="rId3"/>
              </a:rPr>
              <a:t>https://travel-advisor.p.rapidapi.com/restaurants/list</a:t>
            </a:r>
            <a:endParaRPr lang="en-US" sz="1800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 algn="just">
              <a:spcBef>
                <a:spcPts val="800"/>
              </a:spcBef>
              <a:spcAft>
                <a:spcPts val="400"/>
              </a:spcAft>
              <a:buNone/>
              <a:tabLst>
                <a:tab pos="137160" algn="l"/>
                <a:tab pos="365760" algn="l"/>
                <a:tab pos="137160" algn="l"/>
              </a:tabLst>
            </a:pPr>
            <a:endParaRPr lang="en-US" sz="1800" b="1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 algn="just">
              <a:spcBef>
                <a:spcPts val="800"/>
              </a:spcBef>
              <a:spcAft>
                <a:spcPts val="400"/>
              </a:spcAft>
              <a:buNone/>
              <a:tabLst>
                <a:tab pos="137160" algn="l"/>
                <a:tab pos="365760" algn="l"/>
                <a:tab pos="137160" algn="l"/>
              </a:tabLst>
            </a:pPr>
            <a:r>
              <a:rPr lang="en-US" sz="1800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Web</a:t>
            </a:r>
            <a:r>
              <a:rPr lang="en-US" sz="18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: HTML, CSS, Bootstrap, JavaScript, REST, Ajax</a:t>
            </a:r>
          </a:p>
          <a:p>
            <a:pPr marL="0" indent="0" algn="just">
              <a:spcBef>
                <a:spcPts val="800"/>
              </a:spcBef>
              <a:spcAft>
                <a:spcPts val="400"/>
              </a:spcAft>
              <a:buNone/>
              <a:tabLst>
                <a:tab pos="137160" algn="l"/>
                <a:tab pos="365760" algn="l"/>
                <a:tab pos="137160" algn="l"/>
              </a:tabLst>
            </a:pPr>
            <a:endParaRPr lang="en-US" sz="1800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 algn="just">
              <a:spcBef>
                <a:spcPts val="800"/>
              </a:spcBef>
              <a:spcAft>
                <a:spcPts val="400"/>
              </a:spcAft>
              <a:buNone/>
              <a:tabLst>
                <a:tab pos="137160" algn="l"/>
                <a:tab pos="365760" algn="l"/>
                <a:tab pos="137160" algn="l"/>
              </a:tabLst>
            </a:pPr>
            <a:r>
              <a:rPr lang="en-US" sz="1800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LEARNING:</a:t>
            </a:r>
          </a:p>
          <a:p>
            <a:pPr algn="just">
              <a:spcBef>
                <a:spcPts val="800"/>
              </a:spcBef>
              <a:spcAft>
                <a:spcPts val="400"/>
              </a:spcAft>
              <a:tabLst>
                <a:tab pos="137160" algn="l"/>
                <a:tab pos="365760" algn="l"/>
                <a:tab pos="137160" algn="l"/>
              </a:tabLst>
            </a:pPr>
            <a:r>
              <a:rPr lang="en-US" sz="18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PostMan</a:t>
            </a:r>
            <a:r>
              <a:rPr lang="en-US" sz="18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8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VSCode</a:t>
            </a:r>
            <a:r>
              <a:rPr lang="en-US" sz="18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, REACT, Heroku, </a:t>
            </a:r>
            <a:r>
              <a:rPr lang="en-US" sz="18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FireBase</a:t>
            </a:r>
            <a:r>
              <a:rPr lang="en-US" sz="18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, REST </a:t>
            </a:r>
            <a:r>
              <a:rPr lang="en-US" sz="18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Api</a:t>
            </a:r>
            <a:r>
              <a:rPr lang="en-US" sz="18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,  JavaScript</a:t>
            </a:r>
          </a:p>
          <a:p>
            <a:pPr marL="0" indent="0" algn="just">
              <a:spcBef>
                <a:spcPts val="800"/>
              </a:spcBef>
              <a:spcAft>
                <a:spcPts val="400"/>
              </a:spcAft>
              <a:buNone/>
              <a:tabLst>
                <a:tab pos="137160" algn="l"/>
                <a:tab pos="365760" algn="l"/>
                <a:tab pos="137160" algn="l"/>
              </a:tabLst>
            </a:pPr>
            <a:endParaRPr lang="en-US" sz="1800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7734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pull/>
      </p:transition>
    </mc:Choice>
    <mc:Fallback>
      <p:transition spd="med"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F003-FED2-C121-18E4-C5A2A66F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297" y="327805"/>
            <a:ext cx="10058400" cy="94890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DEMO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0E238-D323-F44F-1E61-90BE2F7AC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682" y="1874003"/>
            <a:ext cx="10058400" cy="4050792"/>
          </a:xfrm>
        </p:spPr>
        <p:txBody>
          <a:bodyPr>
            <a:normAutofit/>
          </a:bodyPr>
          <a:lstStyle/>
          <a:p>
            <a:pPr marL="0" marR="0" indent="0" algn="just">
              <a:spcBef>
                <a:spcPts val="800"/>
              </a:spcBef>
              <a:spcAft>
                <a:spcPts val="400"/>
              </a:spcAft>
              <a:buNone/>
              <a:tabLst>
                <a:tab pos="137160" algn="l"/>
                <a:tab pos="365760" algn="l"/>
                <a:tab pos="137160" algn="l"/>
              </a:tabLst>
            </a:pPr>
            <a:endParaRPr lang="en-US" sz="1800" b="1" kern="0" cap="small" spc="-5" dirty="0">
              <a:effectLst/>
              <a:latin typeface="Times New Roman" panose="02020603050405020304" pitchFamily="18" charset="0"/>
            </a:endParaRPr>
          </a:p>
          <a:p>
            <a:pPr marL="0" indent="0" algn="just">
              <a:spcBef>
                <a:spcPts val="800"/>
              </a:spcBef>
              <a:spcAft>
                <a:spcPts val="400"/>
              </a:spcAft>
              <a:buNone/>
              <a:tabLst>
                <a:tab pos="137160" algn="l"/>
                <a:tab pos="365760" algn="l"/>
                <a:tab pos="137160" algn="l"/>
              </a:tabLst>
            </a:pPr>
            <a:endParaRPr lang="en-US" sz="1800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834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pull/>
      </p:transition>
    </mc:Choice>
    <mc:Fallback>
      <p:transition spd="med"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shape">
            <a:extLst>
              <a:ext uri="{FF2B5EF4-FFF2-40B4-BE49-F238E27FC236}">
                <a16:creationId xmlns:a16="http://schemas.microsoft.com/office/drawing/2014/main" id="{985370A0-088F-44A4-88FE-C88709576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8845" y="153052"/>
            <a:ext cx="9688820" cy="642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1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ll/>
      </p:transition>
    </mc:Choice>
    <mc:Fallback xmlns="">
      <p:transition spd="med">
        <p:pull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357</TotalTime>
  <Words>176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Rockwell</vt:lpstr>
      <vt:lpstr>Rockwell Condensed</vt:lpstr>
      <vt:lpstr>Times New Roman</vt:lpstr>
      <vt:lpstr>Wingdings</vt:lpstr>
      <vt:lpstr>Wood Type</vt:lpstr>
      <vt:lpstr>Internet &amp; web Systems-1  Project Presentation</vt:lpstr>
      <vt:lpstr>Team Members</vt:lpstr>
      <vt:lpstr> Restaurant Search based on Food allergy/Intolerance</vt:lpstr>
      <vt:lpstr>PowerPoint Presentation</vt:lpstr>
      <vt:lpstr> Technology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 Forensic Project Presentation</dc:title>
  <dc:creator>Vyas, Rudram D</dc:creator>
  <cp:lastModifiedBy>Hubli, Sunayana</cp:lastModifiedBy>
  <cp:revision>48</cp:revision>
  <dcterms:created xsi:type="dcterms:W3CDTF">2022-12-04T23:29:22Z</dcterms:created>
  <dcterms:modified xsi:type="dcterms:W3CDTF">2022-12-06T18:32:24Z</dcterms:modified>
</cp:coreProperties>
</file>