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14"/>
  </p:notesMasterIdLst>
  <p:sldIdLst>
    <p:sldId id="256" r:id="rId2"/>
    <p:sldId id="310" r:id="rId3"/>
    <p:sldId id="322" r:id="rId4"/>
    <p:sldId id="449" r:id="rId5"/>
    <p:sldId id="452" r:id="rId6"/>
    <p:sldId id="323" r:id="rId7"/>
    <p:sldId id="441" r:id="rId8"/>
    <p:sldId id="448" r:id="rId9"/>
    <p:sldId id="445" r:id="rId10"/>
    <p:sldId id="450" r:id="rId11"/>
    <p:sldId id="451" r:id="rId12"/>
    <p:sldId id="440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4014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74" autoAdjust="0"/>
  </p:normalViewPr>
  <p:slideViewPr>
    <p:cSldViewPr>
      <p:cViewPr>
        <p:scale>
          <a:sx n="100" d="100"/>
          <a:sy n="100" d="100"/>
        </p:scale>
        <p:origin x="-642" y="-120"/>
      </p:cViewPr>
      <p:guideLst>
        <p:guide orient="horz" pos="1620"/>
        <p:guide pos="4014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16CF7-860B-433E-A40C-632163C37B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FBCFE-B6F3-4AB3-80D2-88A106028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FBCFE-B6F3-4AB3-80D2-88A1060281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7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FBCFE-B6F3-4AB3-80D2-88A1060281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7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FBCFE-B6F3-4AB3-80D2-88A1060281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7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2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2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07139"/>
            <a:ext cx="8229600" cy="857250"/>
          </a:xfrm>
        </p:spPr>
        <p:txBody>
          <a:bodyPr>
            <a:normAutofit/>
          </a:bodyPr>
          <a:lstStyle>
            <a:lvl1pPr>
              <a:defRPr sz="27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139"/>
            <a:ext cx="8229600" cy="857250"/>
          </a:xfrm>
        </p:spPr>
        <p:txBody>
          <a:bodyPr>
            <a:normAutofit/>
          </a:bodyPr>
          <a:lstStyle>
            <a:lvl1pPr>
              <a:defRPr sz="27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139"/>
            <a:ext cx="8229600" cy="857250"/>
          </a:xfrm>
        </p:spPr>
        <p:txBody>
          <a:bodyPr tIns="45720" anchor="b">
            <a:normAutofit/>
          </a:bodyPr>
          <a:lstStyle>
            <a:lvl1pPr>
              <a:defRPr sz="27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52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071553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62707"/>
            <a:ext cx="4040188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562707"/>
            <a:ext cx="4041775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139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700" b="0">
                <a:ln>
                  <a:noFill/>
                </a:ln>
                <a:solidFill>
                  <a:schemeClr val="tx2"/>
                </a:solidFill>
                <a:effectLst/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8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4"/>
            <a:ext cx="609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4664870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28596" y="107139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017974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4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 dirty="0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 dirty="0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89216" y="36898"/>
            <a:ext cx="873328" cy="855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l" rtl="0" eaLnBrk="1" latinLnBrk="0" hangingPunct="1">
        <a:spcBef>
          <a:spcPct val="0"/>
        </a:spcBef>
        <a:buNone/>
        <a:defRPr kumimoji="0" sz="2700" b="0" kern="1200">
          <a:ln>
            <a:noFill/>
          </a:ln>
          <a:solidFill>
            <a:schemeClr val="tx2"/>
          </a:solidFill>
          <a:effectLst/>
          <a:latin typeface="黑体" pitchFamily="49" charset="-122"/>
          <a:ea typeface="黑体" pitchFamily="49" charset="-122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203598"/>
            <a:ext cx="8431088" cy="139903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dirty="0" smtClean="0">
                <a:solidFill>
                  <a:schemeClr val="tx1"/>
                </a:solidFill>
                <a:effectLst/>
              </a:rPr>
              <a:t>第</a:t>
            </a:r>
            <a:r>
              <a:rPr lang="zh-CN" altLang="en-US" dirty="0" smtClean="0">
                <a:solidFill>
                  <a:schemeClr val="tx1"/>
                </a:solidFill>
                <a:effectLst/>
              </a:rPr>
              <a:t>四</a:t>
            </a:r>
            <a:r>
              <a:rPr lang="zh-CN" altLang="zh-CN" dirty="0" smtClean="0">
                <a:solidFill>
                  <a:schemeClr val="tx1"/>
                </a:solidFill>
                <a:effectLst/>
              </a:rPr>
              <a:t>章 </a:t>
            </a:r>
            <a:r>
              <a:rPr lang="en-US" altLang="zh-CN" dirty="0" smtClean="0">
                <a:solidFill>
                  <a:schemeClr val="tx1"/>
                </a:solidFill>
                <a:effectLst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ffectLst/>
              </a:rPr>
              <a:t>可编程控制器编程软件和编程语言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6752" y="3696899"/>
            <a:ext cx="5002775" cy="1314450"/>
          </a:xfrm>
        </p:spPr>
        <p:txBody>
          <a:bodyPr/>
          <a:lstStyle/>
          <a:p>
            <a:pPr algn="r"/>
            <a:r>
              <a:rPr lang="zh-CN" alt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自动化系</a:t>
            </a:r>
            <a:endParaRPr lang="en-US" altLang="zh-CN" b="1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傅剑</a:t>
            </a:r>
            <a:endParaRPr lang="zh-CN" altLang="en-US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4.1.4 </a:t>
            </a:r>
            <a:r>
              <a:rPr lang="en-US" altLang="zh-CN" dirty="0" err="1" smtClean="0"/>
              <a:t>ISPSoft</a:t>
            </a:r>
            <a:r>
              <a:rPr lang="zh-CN" altLang="en-US" dirty="0" smtClean="0"/>
              <a:t>软件功能介绍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、支持五种语言，包括梯形图（</a:t>
            </a:r>
            <a:r>
              <a:rPr lang="en-US" altLang="zh-CN" dirty="0"/>
              <a:t>LD</a:t>
            </a:r>
            <a:r>
              <a:rPr lang="zh-CN" altLang="zh-CN" dirty="0"/>
              <a:t>）、顺序功能图（</a:t>
            </a:r>
            <a:r>
              <a:rPr lang="en-US" altLang="zh-CN" dirty="0"/>
              <a:t>SFC</a:t>
            </a:r>
            <a:r>
              <a:rPr lang="zh-CN" altLang="zh-CN" dirty="0"/>
              <a:t>）、功能块图（</a:t>
            </a:r>
            <a:r>
              <a:rPr lang="en-US" altLang="zh-CN" dirty="0"/>
              <a:t>FBD</a:t>
            </a:r>
            <a:r>
              <a:rPr lang="zh-CN" altLang="zh-CN" dirty="0"/>
              <a:t>）、指令列表（</a:t>
            </a:r>
            <a:r>
              <a:rPr lang="en-US" altLang="zh-CN" dirty="0"/>
              <a:t>IL</a:t>
            </a:r>
            <a:r>
              <a:rPr lang="zh-CN" altLang="zh-CN" dirty="0"/>
              <a:t>）、以及结构化语言（</a:t>
            </a:r>
            <a:r>
              <a:rPr lang="en-US" altLang="zh-CN" dirty="0"/>
              <a:t>ST</a:t>
            </a:r>
            <a:r>
              <a:rPr lang="zh-CN" altLang="zh-CN" dirty="0"/>
              <a:t>），且在一个项目中不限定只使用一种语言。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、提供便利的查找</a:t>
            </a:r>
            <a:r>
              <a:rPr lang="en-US" altLang="zh-CN" dirty="0"/>
              <a:t>/</a:t>
            </a:r>
            <a:r>
              <a:rPr lang="zh-CN" altLang="zh-CN" dirty="0"/>
              <a:t>替换功能，其范围可选择在目前的工作窗口或包含整个项目。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、模块化编辑环境</a:t>
            </a:r>
            <a:r>
              <a:rPr lang="en-US" altLang="zh-CN" dirty="0"/>
              <a:t>(POU)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、工作</a:t>
            </a:r>
            <a:r>
              <a:rPr lang="en-US" altLang="zh-CN" dirty="0"/>
              <a:t>(Task)</a:t>
            </a:r>
            <a:r>
              <a:rPr lang="zh-CN" altLang="zh-CN" dirty="0"/>
              <a:t>设定功能，让用户清楚了解此系统的工作特性有哪些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、符号宣告功能</a:t>
            </a:r>
            <a:r>
              <a:rPr lang="en-US" altLang="zh-CN" dirty="0"/>
              <a:t>(</a:t>
            </a:r>
            <a:r>
              <a:rPr lang="zh-CN" altLang="zh-CN" dirty="0"/>
              <a:t>全局符号，局部符号</a:t>
            </a:r>
            <a:r>
              <a:rPr lang="en-US" altLang="zh-CN" dirty="0"/>
              <a:t>)</a:t>
            </a:r>
            <a:r>
              <a:rPr lang="zh-CN" altLang="zh-CN" dirty="0"/>
              <a:t>，不需要在程序中更改装置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、结构化编辑方式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、团队分工当程序架构庞大时可详细分工</a:t>
            </a:r>
            <a:r>
              <a:rPr lang="en-US" altLang="zh-CN" dirty="0"/>
              <a:t>(FB) </a:t>
            </a:r>
            <a:r>
              <a:rPr lang="zh-CN" altLang="zh-CN" dirty="0"/>
              <a:t>，可读性</a:t>
            </a:r>
            <a:r>
              <a:rPr lang="en-US" altLang="zh-CN" dirty="0"/>
              <a:t>(</a:t>
            </a:r>
            <a:r>
              <a:rPr lang="zh-CN" altLang="zh-CN" dirty="0"/>
              <a:t>符号宣告</a:t>
            </a:r>
            <a:r>
              <a:rPr lang="en-US" altLang="zh-CN" dirty="0"/>
              <a:t>)</a:t>
            </a:r>
            <a:r>
              <a:rPr lang="zh-CN" altLang="zh-CN" dirty="0"/>
              <a:t>及维护性较高</a:t>
            </a:r>
            <a:r>
              <a:rPr lang="en-US" altLang="zh-CN" dirty="0"/>
              <a:t>(POU)</a:t>
            </a:r>
            <a:r>
              <a:rPr lang="zh-CN" altLang="zh-CN" dirty="0"/>
              <a:t>个人可建立自己的函数库</a:t>
            </a:r>
            <a:r>
              <a:rPr lang="en-US" altLang="zh-CN" dirty="0"/>
              <a:t>(FB) </a:t>
            </a:r>
            <a:r>
              <a:rPr lang="zh-CN" altLang="zh-CN" dirty="0"/>
              <a:t>，可重复使用</a:t>
            </a:r>
            <a:r>
              <a:rPr lang="en-US" altLang="zh-CN" dirty="0"/>
              <a:t>(FB)</a:t>
            </a:r>
            <a:r>
              <a:rPr lang="zh-CN" altLang="zh-CN" dirty="0"/>
              <a:t>，缩短了新产品的开发周期，同时也降低了成本</a:t>
            </a:r>
          </a:p>
          <a:p>
            <a:r>
              <a:rPr lang="en-US" altLang="zh-CN" dirty="0"/>
              <a:t>8</a:t>
            </a:r>
            <a:r>
              <a:rPr lang="zh-CN" altLang="zh-CN" dirty="0"/>
              <a:t>、支持多种联机方式，如在线监控、在线编辑、符号表监控、除错模式等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01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4.1.5 Device Net 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WPLSoft</a:t>
            </a:r>
            <a:r>
              <a:rPr lang="zh-CN" altLang="zh-CN" dirty="0"/>
              <a:t>和</a:t>
            </a:r>
            <a:r>
              <a:rPr lang="en-US" altLang="zh-CN" dirty="0" err="1"/>
              <a:t>ISPSoft</a:t>
            </a:r>
            <a:r>
              <a:rPr lang="zh-CN" altLang="zh-CN" dirty="0"/>
              <a:t>两个软件都是台达集团</a:t>
            </a:r>
            <a:r>
              <a:rPr lang="zh-CN" altLang="zh-CN" dirty="0" smtClean="0"/>
              <a:t>开发</a:t>
            </a:r>
            <a:endParaRPr lang="en-US" altLang="zh-CN" dirty="0" smtClean="0"/>
          </a:p>
          <a:p>
            <a:r>
              <a:rPr lang="zh-CN" altLang="zh-CN" dirty="0" smtClean="0"/>
              <a:t>台达</a:t>
            </a:r>
            <a:r>
              <a:rPr lang="en-US" altLang="zh-CN" dirty="0"/>
              <a:t>DVP</a:t>
            </a:r>
            <a:r>
              <a:rPr lang="zh-CN" altLang="zh-CN" dirty="0"/>
              <a:t>系列可编程控制器以高速、稳健、高可靠度应用于许多工业自动化机械上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除了</a:t>
            </a:r>
            <a:r>
              <a:rPr lang="zh-CN" altLang="zh-CN" dirty="0"/>
              <a:t>具有快速执行逻辑运算、丰富指令集、多元扩展功能卡及高性价比等特色外，并且支持多种通讯规范，使工业自动控制系统联成一个整体。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927032" cy="1327026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Chapter </a:t>
            </a:r>
            <a:r>
              <a:rPr lang="en-US" altLang="zh-CN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4  </a:t>
            </a:r>
            <a:r>
              <a:rPr lang="en-US" altLang="zh-CN" sz="4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end here</a:t>
            </a:r>
            <a:r>
              <a:rPr lang="zh-CN" altLang="zh-CN" dirty="0">
                <a:effectLst/>
              </a:rPr>
              <a:t/>
            </a:r>
            <a:br>
              <a:rPr lang="zh-CN" altLang="zh-CN" dirty="0">
                <a:effectLst/>
              </a:rPr>
            </a:br>
            <a:endParaRPr lang="zh-CN" alt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6752" y="3696899"/>
            <a:ext cx="5002775" cy="1314450"/>
          </a:xfrm>
        </p:spPr>
        <p:txBody>
          <a:bodyPr/>
          <a:lstStyle/>
          <a:p>
            <a:pPr algn="r"/>
            <a:r>
              <a:rPr lang="zh-CN" alt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自动化系</a:t>
            </a:r>
            <a:endParaRPr lang="en-US" altLang="zh-CN" b="1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傅剑</a:t>
            </a:r>
            <a:endParaRPr lang="zh-CN" altLang="en-US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52" y="2139702"/>
            <a:ext cx="7927032" cy="132702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2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zh-CN" alt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谢谢！</a:t>
            </a:r>
            <a:r>
              <a:rPr lang="zh-CN" altLang="zh-CN" dirty="0" smtClean="0">
                <a:effectLst/>
              </a:rPr>
              <a:t/>
            </a:r>
            <a:br>
              <a:rPr lang="zh-CN" altLang="zh-CN" dirty="0" smtClean="0">
                <a:effectLst/>
              </a:rPr>
            </a:br>
            <a:endParaRPr lang="zh-CN" alt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79512" y="539556"/>
            <a:ext cx="8064896" cy="86409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 </a:t>
            </a:r>
            <a:r>
              <a:rPr lang="zh-CN" altLang="zh-CN" sz="3000" dirty="0" smtClean="0"/>
              <a:t>主要</a:t>
            </a:r>
            <a:r>
              <a:rPr lang="zh-CN" altLang="zh-CN" sz="3000" dirty="0"/>
              <a:t>内容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3528" y="1203598"/>
            <a:ext cx="511256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</a:rPr>
              <a:t>4.1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.1  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系统基本需求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533400" indent="-533400" algn="just">
              <a:lnSpc>
                <a:spcPct val="130000"/>
              </a:lnSpc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4.1.2    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</a:rPr>
              <a:t>WPLSoft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</a:rPr>
              <a:t>和 </a:t>
            </a:r>
            <a:r>
              <a:rPr lang="en-US" altLang="zh-CN" sz="2000" dirty="0" err="1">
                <a:latin typeface="Times New Roman" pitchFamily="18" charset="0"/>
                <a:ea typeface="微软雅黑" pitchFamily="34" charset="-122"/>
              </a:rPr>
              <a:t>ISPSoft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</a:rPr>
              <a:t>软件的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区别</a:t>
            </a:r>
            <a:endParaRPr lang="zh-CN" altLang="en-US" sz="2000" dirty="0">
              <a:latin typeface="Times New Roman" pitchFamily="18" charset="0"/>
              <a:ea typeface="微软雅黑" pitchFamily="34" charset="-122"/>
              <a:sym typeface="Arial" pitchFamily="34" charset="0"/>
            </a:endParaRPr>
          </a:p>
          <a:p>
            <a:pPr marL="533400" indent="-533400" algn="just">
              <a:lnSpc>
                <a:spcPct val="13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4.1.3  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WPLSoft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软件功能介绍</a:t>
            </a:r>
            <a:endParaRPr lang="zh-CN" altLang="en-US" sz="2000" dirty="0">
              <a:latin typeface="Times New Roman" pitchFamily="18" charset="0"/>
              <a:ea typeface="微软雅黑" pitchFamily="34" charset="-122"/>
            </a:endParaRPr>
          </a:p>
          <a:p>
            <a:pPr marL="533400" indent="-533400" algn="just">
              <a:lnSpc>
                <a:spcPct val="13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4.1.4  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ISPSoft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软件功能介绍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4.1.5    Device Net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bulider</a:t>
            </a:r>
            <a:endParaRPr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6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95536" y="483518"/>
            <a:ext cx="7848872" cy="576064"/>
          </a:xfrm>
        </p:spPr>
        <p:txBody>
          <a:bodyPr/>
          <a:lstStyle/>
          <a:p>
            <a:r>
              <a:rPr lang="en-US" altLang="zh-CN" dirty="0" smtClean="0"/>
              <a:t>4.1.1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要求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WPLSoft</a:t>
            </a:r>
            <a:endParaRPr lang="zh-CN" altLang="en-US" dirty="0"/>
          </a:p>
        </p:txBody>
      </p:sp>
      <p:pic>
        <p:nvPicPr>
          <p:cNvPr id="4" name="图片 5" descr="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28" y="1457722"/>
            <a:ext cx="3979912" cy="343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 </a:t>
            </a:r>
            <a:r>
              <a:rPr lang="zh-CN" altLang="en-US" dirty="0" smtClean="0"/>
              <a:t>系统基本需求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ISPsoft</a:t>
            </a:r>
            <a:endParaRPr lang="zh-CN" altLang="en-US" dirty="0"/>
          </a:p>
        </p:txBody>
      </p:sp>
      <p:pic>
        <p:nvPicPr>
          <p:cNvPr id="1026" name="Picture 2" descr="C:\Users\projects\graduate\wangchaoqi\image\图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9582"/>
            <a:ext cx="4752528" cy="396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8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4.1.2 </a:t>
            </a:r>
            <a:r>
              <a:rPr lang="en-US" altLang="zh-CN" dirty="0" err="1" smtClean="0"/>
              <a:t>ISPSoft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WPLSoft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配置有所不同</a:t>
            </a:r>
            <a:endParaRPr lang="en-US" altLang="zh-CN" dirty="0" smtClean="0"/>
          </a:p>
          <a:p>
            <a:r>
              <a:rPr lang="en-US" altLang="zh-CN" dirty="0" err="1"/>
              <a:t>ISPSoft</a:t>
            </a:r>
            <a:r>
              <a:rPr lang="zh-CN" altLang="zh-CN" dirty="0" smtClean="0"/>
              <a:t>软件</a:t>
            </a:r>
            <a:r>
              <a:rPr lang="zh-CN" altLang="en-US" dirty="0" smtClean="0"/>
              <a:t>使用</a:t>
            </a:r>
            <a:r>
              <a:rPr lang="zh-CN" altLang="zh-CN" dirty="0" smtClean="0"/>
              <a:t>通信</a:t>
            </a:r>
            <a:r>
              <a:rPr lang="zh-CN" altLang="zh-CN" dirty="0"/>
              <a:t>功能时需要安装联机软件通讯管理员</a:t>
            </a:r>
            <a:r>
              <a:rPr lang="en-US" altLang="zh-CN" dirty="0"/>
              <a:t>-</a:t>
            </a:r>
            <a:r>
              <a:rPr lang="en-US" altLang="zh-CN" dirty="0" smtClean="0"/>
              <a:t>COMMGR</a:t>
            </a:r>
          </a:p>
          <a:p>
            <a:r>
              <a:rPr lang="zh-CN" altLang="en-US" dirty="0" smtClean="0"/>
              <a:t>支持的机种不同，</a:t>
            </a:r>
            <a:r>
              <a:rPr lang="en-US" altLang="zh-CN" dirty="0" err="1" smtClean="0"/>
              <a:t>ISPSoft</a:t>
            </a:r>
            <a:r>
              <a:rPr lang="zh-CN" altLang="en-US" dirty="0" smtClean="0"/>
              <a:t>支持的机种相对更多</a:t>
            </a:r>
            <a:endParaRPr lang="en-US" altLang="zh-CN" dirty="0" smtClean="0"/>
          </a:p>
          <a:p>
            <a:r>
              <a:rPr lang="en-US" altLang="zh-CN" dirty="0" err="1" smtClean="0"/>
              <a:t>ISPSoftk</a:t>
            </a:r>
            <a:r>
              <a:rPr lang="zh-CN" altLang="en-US" dirty="0" smtClean="0"/>
              <a:t>可以模块化编辑，开发大型项目时，可节省时间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dirty="0"/>
              <a:t>  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/>
            </a:r>
            <a:br>
              <a:rPr lang="zh-CN" altLang="en-US" sz="2400" dirty="0">
                <a:latin typeface="Times New Roman" pitchFamily="18" charset="0"/>
                <a:ea typeface="微软雅黑" pitchFamily="34" charset="-122"/>
              </a:rPr>
            </a:b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</a:rPr>
              <a:t>4.1.3 </a:t>
            </a:r>
            <a:r>
              <a:rPr lang="en-US" altLang="zh-CN" sz="2400" dirty="0" err="1" smtClean="0">
                <a:latin typeface="Times New Roman" pitchFamily="18" charset="0"/>
                <a:ea typeface="微软雅黑" pitchFamily="34" charset="-122"/>
              </a:rPr>
              <a:t>WPLSoft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</a:rPr>
              <a:t>软件功能介绍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</a:rPr>
              <a:t>-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启动</a:t>
            </a:r>
            <a:endParaRPr lang="zh-CN" altLang="en-US" dirty="0"/>
          </a:p>
        </p:txBody>
      </p:sp>
      <p:pic>
        <p:nvPicPr>
          <p:cNvPr id="2050" name="Picture 2" descr="C:\Users\cq\Desktop\捕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75606"/>
            <a:ext cx="49149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1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4.1.3 </a:t>
            </a:r>
            <a:r>
              <a:rPr lang="en-US" altLang="zh-CN" sz="2800" dirty="0" err="1">
                <a:latin typeface="Times New Roman" pitchFamily="18" charset="0"/>
                <a:ea typeface="微软雅黑" pitchFamily="34" charset="-122"/>
              </a:rPr>
              <a:t>WPLSoft</a:t>
            </a: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软件功能介绍</a:t>
            </a: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</a:rPr>
              <a:t>-</a:t>
            </a: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功能栏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521598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6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4.1.3</a:t>
            </a:r>
            <a:r>
              <a:rPr lang="zh-CN" altLang="en-US" dirty="0" smtClean="0"/>
              <a:t> 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589741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7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4.1.3</a:t>
            </a:r>
            <a:r>
              <a:rPr lang="zh-CN" altLang="en-US" dirty="0" smtClean="0"/>
              <a:t> </a:t>
            </a:r>
            <a:r>
              <a:rPr lang="zh-CN" altLang="en-US" dirty="0" smtClean="0"/>
              <a:t>批注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520952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6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3246</TotalTime>
  <Words>404</Words>
  <Application>Microsoft Office PowerPoint</Application>
  <PresentationFormat>全屏显示(16:9)</PresentationFormat>
  <Paragraphs>40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流畅</vt:lpstr>
      <vt:lpstr>第四章  可编程控制器编程软件和编程语言 </vt:lpstr>
      <vt:lpstr>  主要内容 </vt:lpstr>
      <vt:lpstr>4.1.1系统基本要求-WPLSoft</vt:lpstr>
      <vt:lpstr>4.1.1 系统基本需求—ISPsoft</vt:lpstr>
      <vt:lpstr>4.1.2 ISPSoft和WPLSoft的区别</vt:lpstr>
      <vt:lpstr>   4.1.3 WPLSoft软件功能介绍-启动</vt:lpstr>
      <vt:lpstr>4.1.3 WPLSoft软件功能介绍-功能栏</vt:lpstr>
      <vt:lpstr>4.1.3 通信</vt:lpstr>
      <vt:lpstr>4.1.3 批注</vt:lpstr>
      <vt:lpstr>4.1.4 ISPSoft软件功能介绍</vt:lpstr>
      <vt:lpstr>4.1.5 Device Net builder</vt:lpstr>
      <vt:lpstr>Chapter 4  end here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常用低压电气器</dc:title>
  <dc:creator>Administrator</dc:creator>
  <cp:lastModifiedBy>cq</cp:lastModifiedBy>
  <cp:revision>476</cp:revision>
  <dcterms:created xsi:type="dcterms:W3CDTF">2014-01-22T07:01:24Z</dcterms:created>
  <dcterms:modified xsi:type="dcterms:W3CDTF">2017-11-13T11:46:26Z</dcterms:modified>
</cp:coreProperties>
</file>