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7" r:id="rId3"/>
  </p:sldMasterIdLst>
  <p:notesMasterIdLst>
    <p:notesMasterId r:id="rId5"/>
  </p:notesMasterIdLst>
  <p:sldIdLst>
    <p:sldId id="43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7EA"/>
    <a:srgbClr val="D0D8E8"/>
    <a:srgbClr val="9BBB59"/>
    <a:srgbClr val="1B518D"/>
    <a:srgbClr val="1E5B9E"/>
    <a:srgbClr val="2153A3"/>
    <a:srgbClr val="325092"/>
    <a:srgbClr val="F9B9BB"/>
    <a:srgbClr val="F3696B"/>
    <a:srgbClr val="63BE7B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9545" autoAdjust="0"/>
  </p:normalViewPr>
  <p:slideViewPr>
    <p:cSldViewPr>
      <p:cViewPr varScale="1">
        <p:scale>
          <a:sx n="86" d="100"/>
          <a:sy n="86" d="100"/>
        </p:scale>
        <p:origin x="-96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2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406CC-2410-4FF0-BE61-54A70B469B1C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6F37-172A-497B-AFF4-BCC4872BDB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95412"/>
            <a:ext cx="3933018" cy="201496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8F8F8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00458"/>
            <a:ext cx="3823262" cy="21559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F8F8F8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4084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cap="small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Monsanto Company</a:t>
            </a:r>
            <a:r>
              <a:rPr lang="en-US" sz="1050" cap="small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Confidential</a:t>
            </a:r>
            <a:endParaRPr lang="en-US" sz="1050" cap="sm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33363" indent="-233363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6" y="0"/>
            <a:ext cx="8258175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ctr"/>
                <a:tab pos="8802688" algn="r"/>
              </a:tabLst>
            </a:pPr>
            <a:r>
              <a:rPr lang="en-US" sz="1000" dirty="0" smtClean="0">
                <a:solidFill>
                  <a:srgbClr val="92D050"/>
                </a:solidFill>
              </a:rPr>
              <a:t>Biotech P&amp;CI	Monsanto Company Confidential	</a:t>
            </a:r>
            <a:fld id="{C11B90F3-1A7D-4A7D-BA0B-074396ECC2D1}" type="slidenum">
              <a:rPr lang="en-US" sz="1000" smtClean="0">
                <a:solidFill>
                  <a:srgbClr val="92D050"/>
                </a:solidFill>
              </a:rPr>
              <a:pPr>
                <a:tabLst>
                  <a:tab pos="4572000" algn="ctr"/>
                  <a:tab pos="8802688" algn="r"/>
                </a:tabLst>
              </a:pPr>
              <a:t>‹#›</a:t>
            </a:fld>
            <a:endParaRPr lang="en-US" sz="1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ctr"/>
                <a:tab pos="8802688" algn="r"/>
              </a:tabLst>
            </a:pPr>
            <a:r>
              <a:rPr lang="en-US" sz="1000" dirty="0" smtClean="0">
                <a:solidFill>
                  <a:srgbClr val="92D050"/>
                </a:solidFill>
              </a:rPr>
              <a:t>Biotech P&amp;CI	Monsanto Company Confidential	</a:t>
            </a:r>
            <a:fld id="{C11B90F3-1A7D-4A7D-BA0B-074396ECC2D1}" type="slidenum">
              <a:rPr lang="en-US" sz="1000" smtClean="0">
                <a:solidFill>
                  <a:srgbClr val="92D050"/>
                </a:solidFill>
              </a:rPr>
              <a:pPr>
                <a:tabLst>
                  <a:tab pos="4572000" algn="ctr"/>
                  <a:tab pos="8802688" algn="r"/>
                </a:tabLst>
              </a:pPr>
              <a:t>‹#›</a:t>
            </a:fld>
            <a:endParaRPr lang="en-US" sz="1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233363" indent="-23336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233363" indent="-23336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484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Biotech P&amp;CI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33363" indent="-23336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33363" indent="-23336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95412"/>
            <a:ext cx="3933018" cy="201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rgbClr val="F8F8F8"/>
                </a:solidFill>
                <a:latin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Click to edit</a:t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</a:b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Master title style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itchFamily="34" charset="0"/>
              <a:ea typeface="+mj-ea"/>
              <a:cs typeface="Aria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3700458"/>
            <a:ext cx="3823262" cy="21559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F8F8F8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604084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cap="small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Monsanto Company</a:t>
            </a:r>
            <a:r>
              <a:rPr lang="en-US" sz="1050" cap="small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Confidential</a:t>
            </a:r>
            <a:endParaRPr lang="en-US" sz="1050" cap="sm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33363" indent="-233363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6" y="0"/>
            <a:ext cx="8258175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ctr"/>
                <a:tab pos="8802688" algn="r"/>
              </a:tabLst>
            </a:pPr>
            <a:r>
              <a:rPr lang="en-US" sz="1000" dirty="0" smtClean="0">
                <a:solidFill>
                  <a:srgbClr val="92D050"/>
                </a:solidFill>
              </a:rPr>
              <a:t>Biotech P&amp;CI	Monsanto Company Confidential	</a:t>
            </a:r>
            <a:fld id="{C11B90F3-1A7D-4A7D-BA0B-074396ECC2D1}" type="slidenum">
              <a:rPr lang="en-US" sz="1000" smtClean="0">
                <a:solidFill>
                  <a:srgbClr val="92D050"/>
                </a:solidFill>
              </a:rPr>
              <a:pPr>
                <a:tabLst>
                  <a:tab pos="4572000" algn="ctr"/>
                  <a:tab pos="8802688" algn="r"/>
                </a:tabLst>
              </a:pPr>
              <a:t>‹#›</a:t>
            </a:fld>
            <a:endParaRPr lang="en-US" sz="1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ctr"/>
                <a:tab pos="8802688" algn="r"/>
              </a:tabLst>
            </a:pPr>
            <a:r>
              <a:rPr lang="en-US" sz="1000" dirty="0" smtClean="0">
                <a:solidFill>
                  <a:srgbClr val="92D050"/>
                </a:solidFill>
              </a:rPr>
              <a:t>Biotech P&amp;CI	Monsanto Company Confidential	</a:t>
            </a:r>
            <a:fld id="{C11B90F3-1A7D-4A7D-BA0B-074396ECC2D1}" type="slidenum">
              <a:rPr lang="en-US" sz="1000" smtClean="0">
                <a:solidFill>
                  <a:srgbClr val="92D050"/>
                </a:solidFill>
              </a:rPr>
              <a:pPr>
                <a:tabLst>
                  <a:tab pos="4572000" algn="ctr"/>
                  <a:tab pos="8802688" algn="r"/>
                </a:tabLst>
              </a:pPr>
              <a:t>‹#›</a:t>
            </a:fld>
            <a:endParaRPr lang="en-US" sz="1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233363" indent="-23336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233363" indent="-23336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484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Biotech P&amp;CI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33363" indent="-23336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33363" indent="-23336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116_Tech_Comm_RD_PPT_v4_all37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60" y="2247190"/>
            <a:ext cx="36941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Times"/>
                <a:ea typeface="+mj-ea"/>
                <a:cs typeface="Times"/>
              </a:rPr>
              <a:t>Click to edit</a:t>
            </a:r>
            <a:b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Times"/>
                <a:ea typeface="+mj-ea"/>
                <a:cs typeface="Times"/>
              </a:rPr>
            </a:b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Times"/>
                <a:ea typeface="+mj-ea"/>
                <a:cs typeface="Times"/>
              </a:rPr>
              <a:t>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1" kern="1200">
          <a:solidFill>
            <a:srgbClr val="F8F8F8"/>
          </a:solidFill>
          <a:latin typeface="Calibri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29399"/>
            <a:ext cx="9144000" cy="240527"/>
          </a:xfrm>
          <a:prstGeom prst="rect">
            <a:avLst/>
          </a:prstGeom>
          <a:gradFill>
            <a:gsLst>
              <a:gs pos="45000">
                <a:srgbClr val="008000"/>
              </a:gs>
              <a:gs pos="100000">
                <a:srgbClr val="84FF47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5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229600" cy="342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270344"/>
          </a:xfrm>
          <a:prstGeom prst="rect">
            <a:avLst/>
          </a:prstGeom>
          <a:gradFill flip="none" rotWithShape="1">
            <a:gsLst>
              <a:gs pos="64000">
                <a:srgbClr val="008000"/>
              </a:gs>
              <a:gs pos="100000">
                <a:srgbClr val="84FF47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ctr"/>
                <a:tab pos="8802688" algn="r"/>
              </a:tabLst>
            </a:pPr>
            <a:r>
              <a:rPr lang="en-US" sz="1000" dirty="0" smtClean="0">
                <a:solidFill>
                  <a:srgbClr val="92D050"/>
                </a:solidFill>
              </a:rPr>
              <a:t>Biotech P&amp;CI	Monsanto Company Confidential	</a:t>
            </a:r>
            <a:fld id="{C11B90F3-1A7D-4A7D-BA0B-074396ECC2D1}" type="slidenum">
              <a:rPr lang="en-US" sz="1000" smtClean="0">
                <a:solidFill>
                  <a:srgbClr val="92D050"/>
                </a:solidFill>
              </a:rPr>
              <a:pPr>
                <a:tabLst>
                  <a:tab pos="4572000" algn="ctr"/>
                  <a:tab pos="8802688" algn="r"/>
                </a:tabLst>
              </a:pPr>
              <a:t>‹#›</a:t>
            </a:fld>
            <a:endParaRPr lang="en-US" sz="1000" dirty="0">
              <a:solidFill>
                <a:srgbClr val="92D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SzPct val="8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200"/>
        </a:spcAft>
        <a:buSzPct val="80000"/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100"/>
        </a:spcAft>
        <a:buSzPct val="80000"/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29399"/>
            <a:ext cx="9144000" cy="240527"/>
          </a:xfrm>
          <a:prstGeom prst="rect">
            <a:avLst/>
          </a:prstGeom>
          <a:gradFill>
            <a:gsLst>
              <a:gs pos="45000">
                <a:srgbClr val="008000"/>
              </a:gs>
              <a:gs pos="100000">
                <a:srgbClr val="84FF47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5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229600" cy="342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270344"/>
          </a:xfrm>
          <a:prstGeom prst="rect">
            <a:avLst/>
          </a:prstGeom>
          <a:gradFill flip="none" rotWithShape="1">
            <a:gsLst>
              <a:gs pos="64000">
                <a:srgbClr val="008000"/>
              </a:gs>
              <a:gs pos="100000">
                <a:srgbClr val="84FF47"/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0" algn="ctr"/>
                <a:tab pos="8802688" algn="r"/>
              </a:tabLst>
            </a:pPr>
            <a:r>
              <a:rPr lang="en-US" sz="1000" dirty="0" smtClean="0">
                <a:solidFill>
                  <a:srgbClr val="92D050"/>
                </a:solidFill>
              </a:rPr>
              <a:t>Biotech P&amp;CI	Monsanto Company Confidential	</a:t>
            </a:r>
            <a:fld id="{C11B90F3-1A7D-4A7D-BA0B-074396ECC2D1}" type="slidenum">
              <a:rPr lang="en-US" sz="1000" smtClean="0">
                <a:solidFill>
                  <a:srgbClr val="92D050"/>
                </a:solidFill>
              </a:rPr>
              <a:pPr>
                <a:tabLst>
                  <a:tab pos="4572000" algn="ctr"/>
                  <a:tab pos="8802688" algn="r"/>
                </a:tabLst>
              </a:pPr>
              <a:t>‹#›</a:t>
            </a:fld>
            <a:endParaRPr lang="en-US" sz="1000" dirty="0">
              <a:solidFill>
                <a:srgbClr val="92D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400"/>
        </a:spcAft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SzPct val="8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200"/>
        </a:spcAft>
        <a:buSzPct val="80000"/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100"/>
        </a:spcAft>
        <a:buSzPct val="80000"/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3011" y="1124700"/>
          <a:ext cx="5647339" cy="502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075339"/>
                <a:gridCol w="1828800"/>
              </a:tblGrid>
              <a:tr h="3751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P&amp;CI Data Source Category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Automation Feasibility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Approx Time Required to Automate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Investor Presentation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One</a:t>
                      </a:r>
                      <a:r>
                        <a:rPr lang="en-US" sz="1400" baseline="0" dirty="0" smtClean="0"/>
                        <a:t> week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Company</a:t>
                      </a:r>
                      <a:r>
                        <a:rPr lang="en-US" sz="1400" baseline="0" dirty="0" smtClean="0"/>
                        <a:t> News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9F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One week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Regulatory-Regulatory</a:t>
                      </a:r>
                      <a:r>
                        <a:rPr lang="en-US" sz="1400" baseline="0" dirty="0" smtClean="0"/>
                        <a:t> Submission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One week</a:t>
                      </a:r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Regulatory – Field Trials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9F7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One week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Hiring Information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One week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General News/Announcement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9F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Two weeks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IPR – Patent Publication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Two weeks</a:t>
                      </a:r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IPR - Trademark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9F7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Two weeks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IPR – Plant Variety Protection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Two weeks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Literature Publication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9F7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Two weeks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Other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Two weeks</a:t>
                      </a:r>
                      <a:endParaRPr lang="en-US" sz="1400" dirty="0"/>
                    </a:p>
                  </a:txBody>
                  <a:tcPr anchor="ctr"/>
                </a:tc>
              </a:tr>
              <a:tr h="3751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Finance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9F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1819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P&amp;CI Data Sources &amp; Feasibility of Automation 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31790" y="1700772"/>
            <a:ext cx="652885" cy="2688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31790" y="2084822"/>
            <a:ext cx="652885" cy="2688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1790" y="2441484"/>
            <a:ext cx="652885" cy="2688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31790" y="2825534"/>
            <a:ext cx="652885" cy="2688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1790" y="3198567"/>
            <a:ext cx="652885" cy="2688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31790" y="3582617"/>
            <a:ext cx="652885" cy="268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31790" y="3944633"/>
            <a:ext cx="652885" cy="268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31790" y="4317666"/>
            <a:ext cx="652885" cy="268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15419" y="4707379"/>
            <a:ext cx="652885" cy="268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20773" y="5074749"/>
            <a:ext cx="652885" cy="268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31790" y="5453445"/>
            <a:ext cx="652885" cy="2688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31790" y="5810107"/>
            <a:ext cx="652885" cy="26883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CI-theme</Template>
  <TotalTime>6130</TotalTime>
  <Words>71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CI-theme</vt:lpstr>
      <vt:lpstr>30_Office Theme</vt:lpstr>
      <vt:lpstr>31_Office Theme</vt:lpstr>
      <vt:lpstr>Slide 1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vadiga</dc:creator>
  <cp:lastModifiedBy>vadiga</cp:lastModifiedBy>
  <cp:revision>1010</cp:revision>
  <dcterms:created xsi:type="dcterms:W3CDTF">2013-06-10T09:36:29Z</dcterms:created>
  <dcterms:modified xsi:type="dcterms:W3CDTF">2015-01-09T06:19:08Z</dcterms:modified>
</cp:coreProperties>
</file>