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548" autoAdjust="0"/>
  </p:normalViewPr>
  <p:slideViewPr>
    <p:cSldViewPr>
      <p:cViewPr varScale="1">
        <p:scale>
          <a:sx n="64" d="100"/>
          <a:sy n="64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3065-81D4-4D41-B202-3B2DE924831F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FEBB5-079A-4DDE-AFC2-E26B1551E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Develop RGY Scorecard | X: 3 Questions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 smtClean="0"/>
              <a:t>Intervie</a:t>
            </a:r>
            <a:r>
              <a:rPr lang="en-US" baseline="0" dirty="0" smtClean="0"/>
              <a:t>w </a:t>
            </a:r>
            <a:r>
              <a:rPr lang="en-US" dirty="0" smtClean="0"/>
              <a:t>Business Unit Heads (Biotech, Technology, </a:t>
            </a:r>
            <a:r>
              <a:rPr lang="en-US" baseline="0" dirty="0" smtClean="0"/>
              <a:t>IT, Supply Chain, Sales &amp; Marketing)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Categorize intelligence requirements (Eyes on Competition, Disruptive Technologies, Reputation | Set criteria for RGY scorecard)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baseline="0" dirty="0" smtClean="0"/>
              <a:t>Set criteria for RGY assessment and evaluate </a:t>
            </a:r>
          </a:p>
          <a:p>
            <a:pPr marL="228600" indent="-228600">
              <a:buAutoNum type="arabicPeriod"/>
            </a:pPr>
            <a:r>
              <a:rPr lang="en-US" dirty="0" smtClean="0"/>
              <a:t>Define 2 use-cases</a:t>
            </a:r>
            <a:r>
              <a:rPr lang="en-US" baseline="0" dirty="0" smtClean="0"/>
              <a:t> for demonstration. 1 Global, 1 Regional.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Acquire technologies for data pipeline – acquisition, normalization, integration (See: Technologies)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EBB5-079A-4DDE-AFC2-E26B1551E3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Establish and</a:t>
            </a:r>
            <a:r>
              <a:rPr lang="en-US" baseline="0" dirty="0" smtClean="0"/>
              <a:t> characterize </a:t>
            </a:r>
            <a:r>
              <a:rPr lang="en-US" dirty="0" smtClean="0"/>
              <a:t>sources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Build the data pipeline and maintain scripts under version control</a:t>
            </a:r>
          </a:p>
          <a:p>
            <a:pPr marL="228600" indent="-228600">
              <a:buAutoNum type="arabicPeriod"/>
            </a:pPr>
            <a:r>
              <a:rPr lang="en-US" baseline="0" smtClean="0"/>
              <a:t>Implement Agile SCRUM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R &amp; </a:t>
            </a:r>
            <a:r>
              <a:rPr lang="en-US" dirty="0" err="1" smtClean="0"/>
              <a:t>NoSQL</a:t>
            </a:r>
            <a:r>
              <a:rPr lang="en-US" dirty="0" smtClean="0"/>
              <a:t> | R &amp; </a:t>
            </a:r>
            <a:r>
              <a:rPr lang="en-US" dirty="0" err="1" smtClean="0"/>
              <a:t>Hadoop</a:t>
            </a:r>
            <a:r>
              <a:rPr lang="en-US" dirty="0" smtClean="0"/>
              <a:t> | R &amp; Web Scraping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FEBB5-079A-4DDE-AFC2-E26B1551E3A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8A5B7-7AF7-4CFD-8F31-B1587DF041DE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64C6-901D-4A58-A0E5-06E6131BF2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ncing_rob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30350"/>
            <a:ext cx="3810000" cy="3797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769" y="533400"/>
            <a:ext cx="7333610" cy="13542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8200" dirty="0" smtClean="0">
                <a:ln w="18415" cmpd="sng">
                  <a:solidFill>
                    <a:schemeClr val="tx1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AUTOMATION</a:t>
            </a:r>
            <a:endParaRPr lang="en-US" sz="8200" dirty="0">
              <a:ln w="18415" cmpd="sng">
                <a:solidFill>
                  <a:schemeClr val="tx1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3137118" y="2178804"/>
            <a:ext cx="2571750" cy="3124200"/>
          </a:xfrm>
          <a:prstGeom prst="roundRect">
            <a:avLst>
              <a:gd name="adj" fmla="val 44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41002" y="2250401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Hiring 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Trend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13318" y="2250401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Competitor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Strategy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41002" y="2861152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Competitor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Monitoring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41002" y="3471903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Company 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Profiles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41002" y="4082654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Alerts &amp;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Newsletters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13318" y="4082654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Value Chain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Analysis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13318" y="3471903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Technology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Landscape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13318" y="2861152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Industry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Landscape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13318" y="4693404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Alliance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Map</a:t>
            </a:r>
          </a:p>
        </p:txBody>
      </p:sp>
      <p:sp>
        <p:nvSpPr>
          <p:cNvPr id="38" name="Chevron 37"/>
          <p:cNvSpPr/>
          <p:nvPr/>
        </p:nvSpPr>
        <p:spPr>
          <a:xfrm>
            <a:off x="2636004" y="3581400"/>
            <a:ext cx="318195" cy="310446"/>
          </a:xfrm>
          <a:prstGeom prst="chevron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2833608" y="3581400"/>
            <a:ext cx="318195" cy="310446"/>
          </a:xfrm>
          <a:prstGeom prst="chevron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9600" y="1352490"/>
            <a:ext cx="17526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SOURCES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81400" y="1352490"/>
            <a:ext cx="1905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OUTPUT</a:t>
            </a: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76200" y="2178804"/>
            <a:ext cx="2590800" cy="3124200"/>
          </a:xfrm>
          <a:prstGeom prst="roundRect">
            <a:avLst>
              <a:gd name="adj" fmla="val 44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2847459"/>
            <a:ext cx="1161288" cy="510778"/>
          </a:xfrm>
          <a:prstGeom prst="wedgeRoundRectCallout">
            <a:avLst>
              <a:gd name="adj1" fmla="val -16666"/>
              <a:gd name="adj2" fmla="val 44949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Media </a:t>
            </a:r>
          </a:p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Releases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3462774"/>
            <a:ext cx="1161288" cy="510778"/>
          </a:xfrm>
          <a:prstGeom prst="wedgeRoundRectCallout">
            <a:avLst>
              <a:gd name="adj1" fmla="val 38378"/>
              <a:gd name="adj2" fmla="val 13138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225425" algn="ctr">
              <a:defRPr/>
            </a:pPr>
            <a:r>
              <a:rPr lang="en-US" sz="1200" b="1" dirty="0" smtClean="0">
                <a:solidFill>
                  <a:schemeClr val="dk1"/>
                </a:solidFill>
                <a:latin typeface="+mj-lt"/>
                <a:cs typeface="Arial" pitchFamily="34" charset="0"/>
              </a:rPr>
              <a:t>Investor Presentation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29512" y="2232144"/>
            <a:ext cx="1161288" cy="510778"/>
          </a:xfrm>
          <a:prstGeom prst="wedgeRoundRectCallout">
            <a:avLst>
              <a:gd name="adj1" fmla="val -11111"/>
              <a:gd name="adj2" fmla="val 20816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Patent &amp; PVP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638" y="2232144"/>
            <a:ext cx="1162050" cy="510778"/>
          </a:xfrm>
          <a:prstGeom prst="wedgeRoundRectCallout">
            <a:avLst>
              <a:gd name="adj1" fmla="val 8557"/>
              <a:gd name="adj2" fmla="val 44401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Financial Reports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4078089"/>
            <a:ext cx="1161288" cy="510778"/>
          </a:xfrm>
          <a:prstGeom prst="wedgeRoundRectCallout">
            <a:avLst>
              <a:gd name="adj1" fmla="val -10637"/>
              <a:gd name="adj2" fmla="val 5569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Analyst Reports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00" y="4693404"/>
            <a:ext cx="1161288" cy="510778"/>
          </a:xfrm>
          <a:prstGeom prst="wedgeRoundRectCallout">
            <a:avLst>
              <a:gd name="adj1" fmla="val 9314"/>
              <a:gd name="adj2" fmla="val 41658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Primary Networks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9512" y="2847459"/>
            <a:ext cx="1161288" cy="510778"/>
          </a:xfrm>
          <a:prstGeom prst="wedgeRoundRectCallout">
            <a:avLst>
              <a:gd name="adj1" fmla="val 15932"/>
              <a:gd name="adj2" fmla="val 21913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Regulatory Submissions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9512" y="3462774"/>
            <a:ext cx="1161288" cy="510778"/>
          </a:xfrm>
          <a:prstGeom prst="wedgeRoundRectCallout">
            <a:avLst>
              <a:gd name="adj1" fmla="val 40442"/>
              <a:gd name="adj2" fmla="val 12589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Field Trial </a:t>
            </a:r>
          </a:p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9512" y="4693404"/>
            <a:ext cx="1161288" cy="510778"/>
          </a:xfrm>
          <a:prstGeom prst="wedgeRoundRectCallout">
            <a:avLst>
              <a:gd name="adj1" fmla="val -44259"/>
              <a:gd name="adj2" fmla="val 15278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Literature Databases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29512" y="4078089"/>
            <a:ext cx="1161288" cy="510778"/>
          </a:xfrm>
          <a:prstGeom prst="wedgeRoundRectCallout">
            <a:avLst>
              <a:gd name="adj1" fmla="val 40442"/>
              <a:gd name="adj2" fmla="val 12589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Job </a:t>
            </a:r>
          </a:p>
          <a:p>
            <a:pPr algn="ctr"/>
            <a:r>
              <a:rPr lang="en-US" sz="1200" b="1" dirty="0" smtClean="0">
                <a:latin typeface="+mj-lt"/>
                <a:cs typeface="Arial" pitchFamily="34" charset="0"/>
              </a:rPr>
              <a:t>Postings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2680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BENEFITS - FEATURES</a:t>
            </a:r>
            <a:endParaRPr lang="en-US" sz="3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72250" y="1352490"/>
            <a:ext cx="22098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BUSINESS OUTCOMES</a:t>
            </a:r>
            <a:endParaRPr lang="en-US" sz="20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6019800" y="2178804"/>
            <a:ext cx="3062208" cy="3124200"/>
          </a:xfrm>
          <a:prstGeom prst="roundRect">
            <a:avLst>
              <a:gd name="adj" fmla="val 443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096000" y="2286000"/>
            <a:ext cx="1428750" cy="144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+mj-lt"/>
              </a:rPr>
              <a:t>DISRUPTIVE INNOVATION</a:t>
            </a:r>
            <a:endParaRPr lang="en-US" sz="1400" b="1" dirty="0" smtClean="0">
              <a:latin typeface="+mj-lt"/>
            </a:endParaRPr>
          </a:p>
          <a:p>
            <a:pPr algn="ctr"/>
            <a:endParaRPr lang="en-US" sz="1400" b="1" dirty="0" smtClean="0">
              <a:latin typeface="+mj-lt"/>
            </a:endParaRPr>
          </a:p>
          <a:p>
            <a:pPr algn="ctr"/>
            <a:r>
              <a:rPr lang="en-US" sz="1400" b="1" dirty="0" smtClean="0">
                <a:latin typeface="+mj-lt"/>
              </a:rPr>
              <a:t>Threats and New Entrants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589004" y="2255004"/>
            <a:ext cx="1428750" cy="144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+mj-lt"/>
              </a:rPr>
              <a:t>EXISTING COMPETITION</a:t>
            </a:r>
            <a:endParaRPr lang="en-US" sz="1400" b="1" dirty="0" smtClean="0">
              <a:latin typeface="+mj-lt"/>
            </a:endParaRPr>
          </a:p>
          <a:p>
            <a:pPr algn="ctr"/>
            <a:endParaRPr lang="en-US" sz="1400" b="1" dirty="0" smtClean="0">
              <a:latin typeface="+mj-lt"/>
            </a:endParaRPr>
          </a:p>
          <a:p>
            <a:pPr algn="ctr"/>
            <a:r>
              <a:rPr lang="en-US" sz="1400" b="1" dirty="0" smtClean="0">
                <a:latin typeface="+mj-lt"/>
              </a:rPr>
              <a:t>Red Ocean</a:t>
            </a:r>
            <a:endParaRPr lang="en-US" sz="1400" b="1" dirty="0" smtClean="0">
              <a:latin typeface="+mj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04502" y="3779004"/>
            <a:ext cx="1428750" cy="144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+mj-lt"/>
              </a:rPr>
              <a:t>CUSTOMERS &amp; SUPPLIERS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6125706" y="3810000"/>
            <a:ext cx="1428750" cy="1447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+mj-lt"/>
              </a:rPr>
              <a:t>REPUTATION</a:t>
            </a:r>
            <a:endParaRPr lang="en-US" sz="1400" b="1" dirty="0" smtClean="0">
              <a:latin typeface="+mj-lt"/>
            </a:endParaRPr>
          </a:p>
          <a:p>
            <a:pPr algn="ctr"/>
            <a:endParaRPr lang="en-US" sz="1400" b="1" dirty="0" smtClean="0">
              <a:latin typeface="+mj-lt"/>
            </a:endParaRPr>
          </a:p>
          <a:p>
            <a:pPr algn="ctr"/>
            <a:r>
              <a:rPr lang="en-US" sz="1400" b="1" dirty="0" smtClean="0">
                <a:latin typeface="+mj-lt"/>
              </a:rPr>
              <a:t>Buzz in social-sphere and web-sphere</a:t>
            </a:r>
            <a:endParaRPr lang="en-US" sz="1400" b="1" dirty="0" smtClean="0"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41002" y="4693404"/>
            <a:ext cx="1161288" cy="512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 algn="ctr"/>
            <a:r>
              <a:rPr lang="en-US" sz="1400" b="1" dirty="0" smtClean="0">
                <a:latin typeface="+mj-lt"/>
              </a:rPr>
              <a:t>Regional </a:t>
            </a:r>
          </a:p>
          <a:p>
            <a:pPr marL="225425" indent="-225425" algn="ctr"/>
            <a:r>
              <a:rPr lang="en-US" sz="1400" b="1" dirty="0" smtClean="0">
                <a:latin typeface="+mj-lt"/>
              </a:rPr>
              <a:t>CI</a:t>
            </a:r>
          </a:p>
        </p:txBody>
      </p:sp>
      <p:sp>
        <p:nvSpPr>
          <p:cNvPr id="57" name="Chevron 56"/>
          <p:cNvSpPr/>
          <p:nvPr/>
        </p:nvSpPr>
        <p:spPr>
          <a:xfrm>
            <a:off x="5625405" y="3620958"/>
            <a:ext cx="318195" cy="310446"/>
          </a:xfrm>
          <a:prstGeom prst="chevron">
            <a:avLst/>
          </a:prstGeom>
          <a:solidFill>
            <a:schemeClr val="tx2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Chevron 57"/>
          <p:cNvSpPr/>
          <p:nvPr/>
        </p:nvSpPr>
        <p:spPr>
          <a:xfrm>
            <a:off x="5823009" y="3620958"/>
            <a:ext cx="318195" cy="310446"/>
          </a:xfrm>
          <a:prstGeom prst="chevron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4181" y="536370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latin typeface="+mj-lt"/>
              </a:rPr>
              <a:t>Biotech</a:t>
            </a:r>
            <a:endParaRPr lang="en-US" sz="1400" b="1" i="1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13622" y="5638800"/>
            <a:ext cx="220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Corporate Strategy</a:t>
            </a:r>
            <a:endParaRPr lang="en-US" sz="2000" b="1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6252790" y="5895816"/>
            <a:ext cx="2648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Corporate Engagement</a:t>
            </a:r>
            <a:endParaRPr lang="en-US" sz="2000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612231" y="6161604"/>
            <a:ext cx="1826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Venture Capital</a:t>
            </a:r>
            <a:endParaRPr lang="en-US" sz="20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705600" y="1916668"/>
            <a:ext cx="185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RISK MITIGATION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3400" y="1752600"/>
            <a:ext cx="5613866" cy="791290"/>
            <a:chOff x="533400" y="1752600"/>
            <a:chExt cx="5613866" cy="791290"/>
          </a:xfrm>
        </p:grpSpPr>
        <p:sp>
          <p:nvSpPr>
            <p:cNvPr id="2" name="TextBox 1"/>
            <p:cNvSpPr txBox="1"/>
            <p:nvPr/>
          </p:nvSpPr>
          <p:spPr>
            <a:xfrm>
              <a:off x="533400" y="1752600"/>
              <a:ext cx="26697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EYES ON COMPETITION</a:t>
              </a:r>
              <a:endParaRPr lang="en-US" sz="20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04999" y="2082225"/>
              <a:ext cx="42422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i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“What are the big boys up to?”</a:t>
              </a:r>
              <a:endParaRPr lang="en-US" sz="24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3200" y="2667000"/>
            <a:ext cx="6400800" cy="766465"/>
            <a:chOff x="2743200" y="2667000"/>
            <a:chExt cx="6400800" cy="766465"/>
          </a:xfrm>
        </p:grpSpPr>
        <p:sp>
          <p:nvSpPr>
            <p:cNvPr id="3" name="TextBox 2"/>
            <p:cNvSpPr txBox="1"/>
            <p:nvPr/>
          </p:nvSpPr>
          <p:spPr>
            <a:xfrm>
              <a:off x="2743200" y="2667000"/>
              <a:ext cx="3156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DISRUPTIVE TECHNOLOGIES</a:t>
              </a:r>
              <a:endParaRPr lang="en-US" sz="20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00" y="2971800"/>
              <a:ext cx="640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i="1" dirty="0" smtClean="0">
                  <a:solidFill>
                    <a:srgbClr val="92D050"/>
                  </a:solidFill>
                  <a:latin typeface="Times New Roman" pitchFamily="18" charset="0"/>
                  <a:cs typeface="Times New Roman" pitchFamily="18" charset="0"/>
                </a:rPr>
                <a:t>“What could sweep the rug from under our feet?”</a:t>
              </a:r>
              <a:endParaRPr lang="en-US" sz="24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95400" y="4614208"/>
            <a:ext cx="6554551" cy="19389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What information is relevant?</a:t>
            </a:r>
          </a:p>
          <a:p>
            <a:pPr algn="ctr"/>
            <a:r>
              <a:rPr lang="en-US" sz="4000" b="1" dirty="0" smtClean="0"/>
              <a:t>Where is it to be found?</a:t>
            </a:r>
          </a:p>
          <a:p>
            <a:pPr algn="ctr"/>
            <a:r>
              <a:rPr lang="en-US" sz="4000" b="1" dirty="0" smtClean="0"/>
              <a:t>How is it applied?</a:t>
            </a:r>
            <a:endParaRPr lang="en-US" sz="4000" b="1" dirty="0"/>
          </a:p>
        </p:txBody>
      </p:sp>
      <p:sp>
        <p:nvSpPr>
          <p:cNvPr id="7" name="Oval 6"/>
          <p:cNvSpPr/>
          <p:nvPr/>
        </p:nvSpPr>
        <p:spPr>
          <a:xfrm>
            <a:off x="6172200" y="1066800"/>
            <a:ext cx="2362200" cy="2362200"/>
          </a:xfrm>
          <a:prstGeom prst="ellipse">
            <a:avLst/>
          </a:prstGeom>
          <a:blipFill dpi="0" rotWithShape="1">
            <a:blip r:embed="rId2" cstate="print"/>
            <a:srcRect/>
            <a:tile tx="-190500" ty="0" sx="57000" sy="57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2133600"/>
            <a:ext cx="2362200" cy="2362200"/>
          </a:xfrm>
          <a:prstGeom prst="ellipse">
            <a:avLst/>
          </a:prstGeom>
          <a:blipFill dpi="0" rotWithShape="1">
            <a:blip r:embed="rId3" cstate="print"/>
            <a:srcRect/>
            <a:tile tx="-1060450" ty="0" sx="27000" sy="36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" y="152400"/>
            <a:ext cx="9144000" cy="172354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0200" dirty="0" smtClean="0">
                <a:ln w="18415" cmpd="sng">
                  <a:solidFill>
                    <a:srgbClr val="92D050"/>
                  </a:solidFill>
                  <a:prstDash val="solid"/>
                </a:ln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FRAMEWORK</a:t>
            </a:r>
            <a:endParaRPr lang="en-US" sz="10200" dirty="0">
              <a:ln w="18415" cmpd="sng">
                <a:solidFill>
                  <a:srgbClr val="92D050"/>
                </a:solidFill>
                <a:prstDash val="solid"/>
              </a:ln>
              <a:blipFill>
                <a:blip r:embed="rId4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3505200"/>
            <a:ext cx="15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REPUTATION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3810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“What is the buzz about us in the web-sphere?”</a:t>
            </a:r>
            <a:endParaRPr lang="en-US" sz="2400" i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5312" y="1752600"/>
            <a:ext cx="7673383" cy="48936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What information is relevant?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GEO-SPATIAL: GEO-TAGGED, REMOTE SENSING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MEDIA REPORTS, PREPARED REPORTS, STATUTORY FILINGS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POD-CASTS, VIDEOS</a:t>
            </a:r>
          </a:p>
          <a:p>
            <a:pPr algn="ctr"/>
            <a:r>
              <a:rPr lang="en-US" sz="4000" b="1" dirty="0" smtClean="0"/>
              <a:t>Where is it to be found?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FILE SYSTEMS, DATABASES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SOCIAL SPHERE: TWITTER, FACEBOOK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WEB-SPHERE: WWW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How is it applied?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DECISIONS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</a:rPr>
              <a:t>BUSINESS UNIT &amp; CATEGORY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152400"/>
            <a:ext cx="9144000" cy="172354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10200" dirty="0" smtClean="0">
                <a:ln w="18415" cmpd="sng">
                  <a:solidFill>
                    <a:srgbClr val="92D050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FRAMEWORK</a:t>
            </a:r>
            <a:endParaRPr lang="en-US" sz="10200" dirty="0">
              <a:ln w="18415" cmpd="sng">
                <a:solidFill>
                  <a:srgbClr val="92D050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153400" y="381000"/>
            <a:ext cx="457200" cy="59436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153400" y="4834128"/>
            <a:ext cx="457200" cy="14904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848600" y="48006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8600" y="32004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48600" y="17526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72400" y="4419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72400" y="2819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48600" y="1371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51416" cy="141577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sz="8600" dirty="0" smtClean="0">
                <a:ln w="18415" cmpd="sng">
                  <a:solidFill>
                    <a:srgbClr val="FFFFFF"/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TECHNOLOGIES</a:t>
            </a:r>
            <a:endParaRPr lang="en-US" sz="8600" dirty="0">
              <a:ln w="18415" cmpd="sng">
                <a:solidFill>
                  <a:srgbClr val="FFFFFF"/>
                </a:solidFill>
                <a:prstDash val="solid"/>
              </a:ln>
              <a:blipFill>
                <a:blip r:embed="rId2"/>
                <a:stretch>
                  <a:fillRect/>
                </a:stretch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3" name="Picture 2" descr="useR-large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600"/>
            <a:ext cx="5080894" cy="2438400"/>
          </a:xfrm>
          <a:prstGeom prst="rect">
            <a:avLst/>
          </a:prstGeom>
        </p:spPr>
      </p:pic>
      <p:pic>
        <p:nvPicPr>
          <p:cNvPr id="4" name="Picture 3" descr="Per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95850" y="2573486"/>
            <a:ext cx="4248150" cy="1998514"/>
          </a:xfrm>
          <a:prstGeom prst="rect">
            <a:avLst/>
          </a:prstGeom>
        </p:spPr>
      </p:pic>
      <p:pic>
        <p:nvPicPr>
          <p:cNvPr id="5" name="Picture 4" descr="python-logo-master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062377"/>
            <a:ext cx="6445102" cy="2795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51416" cy="141577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sz="8600" dirty="0" smtClean="0">
                <a:ln w="18415" cmpd="sng">
                  <a:solidFill>
                    <a:srgbClr val="FFFFFF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TECHNOLOGIES</a:t>
            </a:r>
            <a:endParaRPr lang="en-US" sz="8600" dirty="0">
              <a:ln w="18415" cmpd="sng">
                <a:solidFill>
                  <a:srgbClr val="FFFFFF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3" name="Picture 2" descr="useR-large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600"/>
            <a:ext cx="5080894" cy="2438400"/>
          </a:xfrm>
          <a:prstGeom prst="rect">
            <a:avLst/>
          </a:prstGeom>
        </p:spPr>
      </p:pic>
      <p:pic>
        <p:nvPicPr>
          <p:cNvPr id="4" name="Picture 3" descr="Per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5850" y="2573486"/>
            <a:ext cx="4248150" cy="1998514"/>
          </a:xfrm>
          <a:prstGeom prst="rect">
            <a:avLst/>
          </a:prstGeom>
        </p:spPr>
      </p:pic>
      <p:pic>
        <p:nvPicPr>
          <p:cNvPr id="5" name="Picture 4" descr="python-logo-master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062377"/>
            <a:ext cx="6445102" cy="279562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53400" y="381000"/>
            <a:ext cx="457200" cy="59436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153400" y="4834128"/>
            <a:ext cx="457200" cy="14904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848600" y="48006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48600" y="32004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8600" y="1752600"/>
            <a:ext cx="76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72400" y="4419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2400" y="28194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8600" y="13716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oCommerce-rest-api-client-libr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457200"/>
            <a:ext cx="8067675" cy="4743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7251" y="5334000"/>
            <a:ext cx="5781840" cy="13542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8200" dirty="0" smtClean="0">
                <a:ln w="18415" cmpd="sng">
                  <a:solidFill>
                    <a:schemeClr val="tx1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API MAGIC</a:t>
            </a:r>
            <a:endParaRPr lang="en-US" sz="8200" dirty="0">
              <a:ln w="18415" cmpd="sng">
                <a:solidFill>
                  <a:schemeClr val="tx1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t_testing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8962" y="2000250"/>
            <a:ext cx="2886075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9144000" cy="15696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n w="18415" cmpd="sng">
                  <a:solidFill>
                    <a:srgbClr val="002060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UNIT TESTING</a:t>
            </a:r>
            <a:endParaRPr lang="en-US" sz="9600" dirty="0">
              <a:ln w="18415" cmpd="sng">
                <a:solidFill>
                  <a:srgbClr val="002060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dy_gaga__version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2691"/>
            <a:ext cx="9144000" cy="6652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57200"/>
            <a:ext cx="9144000" cy="150810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200" dirty="0" smtClean="0">
                <a:ln w="18415" cmpd="sng">
                  <a:solidFill>
                    <a:srgbClr val="C00000"/>
                  </a:solidFill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itchFamily="34" charset="0"/>
              </a:rPr>
              <a:t>VERSION CTRL</a:t>
            </a:r>
            <a:endParaRPr lang="en-US" sz="9200" dirty="0">
              <a:ln w="18415" cmpd="sng">
                <a:solidFill>
                  <a:srgbClr val="C00000"/>
                </a:solidFill>
                <a:prstDash val="solid"/>
              </a:ln>
              <a:blipFill>
                <a:blip r:embed="rId3"/>
                <a:stretch>
                  <a:fillRect/>
                </a:stretch>
              </a:blip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" y="4953000"/>
            <a:ext cx="9101146" cy="13542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8200" dirty="0" smtClean="0">
                <a:ln w="18415" cmpd="sng">
                  <a:solidFill>
                    <a:schemeClr val="tx1"/>
                  </a:solidFill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MOBILITY STACK</a:t>
            </a:r>
            <a:endParaRPr lang="en-US" sz="8200" dirty="0">
              <a:ln w="18415" cmpd="sng">
                <a:solidFill>
                  <a:schemeClr val="tx1"/>
                </a:solidFill>
                <a:prstDash val="solid"/>
              </a:ln>
              <a:blipFill>
                <a:blip r:embed="rId2"/>
                <a:stretch>
                  <a:fillRect/>
                </a:stretch>
              </a:blip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6" name="Picture 5" descr="NodeJS_stack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100" y="914400"/>
            <a:ext cx="52578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316</Words>
  <Application>Microsoft Office PowerPoint</Application>
  <PresentationFormat>On-screen Show (4:3)</PresentationFormat>
  <Paragraphs>100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Monsanto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ssbhat3</dc:creator>
  <cp:lastModifiedBy>ssbhat3</cp:lastModifiedBy>
  <cp:revision>60</cp:revision>
  <dcterms:created xsi:type="dcterms:W3CDTF">2015-01-04T17:47:05Z</dcterms:created>
  <dcterms:modified xsi:type="dcterms:W3CDTF">2015-01-06T17:35:30Z</dcterms:modified>
</cp:coreProperties>
</file>