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7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3FF9-7614-4C16-881D-2D4A4C660EDE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3F06-D39C-4DAB-AEF7-78820A5F62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LearnR</a:t>
            </a:r>
            <a:r>
              <a:rPr lang="en-US" sz="9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Lessons</a:t>
            </a:r>
            <a:endParaRPr lang="en-US" sz="96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Functions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Function Components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46038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ormat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0" y="975360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Q</a:t>
                      </a:r>
                      <a:endParaRPr lang="en-US" sz="5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14400" y="83820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68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What does</a:t>
                      </a:r>
                      <a:r>
                        <a:rPr lang="en-US" baseline="0" dirty="0" smtClean="0"/>
                        <a:t> the following code do?</a:t>
                      </a:r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urier" pitchFamily="49" charset="0"/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0" y="2382520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A</a:t>
                      </a:r>
                      <a:endParaRPr lang="en-US" sz="5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14400" y="224536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68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outcome</a:t>
                      </a:r>
                    </a:p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urier" pitchFamily="49" charset="0"/>
                        </a:rPr>
                        <a:t>Result</a:t>
                      </a:r>
                      <a:endParaRPr lang="en-US" dirty="0">
                        <a:solidFill>
                          <a:srgbClr val="00B0F0"/>
                        </a:solidFill>
                        <a:latin typeface="Courier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0" y="3789680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C</a:t>
                      </a:r>
                      <a:endParaRPr lang="en-US" sz="5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4400" y="365252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68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Underlying</a:t>
                      </a:r>
                      <a:r>
                        <a:rPr lang="en-US" baseline="0" dirty="0" smtClean="0"/>
                        <a:t> Concept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Lesson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0" y="5196840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T</a:t>
                      </a:r>
                      <a:endParaRPr lang="en-US" sz="5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14400" y="505968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68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Tag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#1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Tag #2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1_Office Theme</vt:lpstr>
      <vt:lpstr>LearnR Lessons</vt:lpstr>
      <vt:lpstr>format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LearnR Lessons</dc:title>
  <dc:creator>ssbhat3</dc:creator>
  <cp:lastModifiedBy>ssbhat3</cp:lastModifiedBy>
  <cp:revision>1</cp:revision>
  <dcterms:created xsi:type="dcterms:W3CDTF">2015-12-22T14:09:42Z</dcterms:created>
  <dcterms:modified xsi:type="dcterms:W3CDTF">2015-12-22T14:13:59Z</dcterms:modified>
</cp:coreProperties>
</file>