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8ECA2-F93A-4411-8D5F-FECE1EDDF6AF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86664B-1B38-42AD-9C8D-8A31E0E5055A}">
      <dgm:prSet phldrT="[文本]"/>
      <dgm:spPr/>
      <dgm:t>
        <a:bodyPr/>
        <a:lstStyle/>
        <a:p>
          <a:r>
            <a:rPr lang="zh-CN" altLang="en-US" dirty="0" smtClean="0"/>
            <a:t>压缩</a:t>
          </a:r>
          <a:endParaRPr lang="zh-CN" altLang="en-US" dirty="0"/>
        </a:p>
      </dgm:t>
    </dgm:pt>
    <dgm:pt modelId="{18739637-DCAE-43B1-86F6-B4904142AFE2}" type="parTrans" cxnId="{D95F9CE7-42F1-41AD-BFB9-94D805A15421}">
      <dgm:prSet/>
      <dgm:spPr/>
      <dgm:t>
        <a:bodyPr/>
        <a:lstStyle/>
        <a:p>
          <a:endParaRPr lang="zh-CN" altLang="en-US"/>
        </a:p>
      </dgm:t>
    </dgm:pt>
    <dgm:pt modelId="{1E0FDBC8-8851-432A-839B-ADADB6796C22}" type="sibTrans" cxnId="{D95F9CE7-42F1-41AD-BFB9-94D805A15421}">
      <dgm:prSet/>
      <dgm:spPr/>
      <dgm:t>
        <a:bodyPr/>
        <a:lstStyle/>
        <a:p>
          <a:endParaRPr lang="zh-CN" altLang="en-US"/>
        </a:p>
      </dgm:t>
    </dgm:pt>
    <dgm:pt modelId="{0E95A218-4BF7-4031-BAA6-F4D28D6F1453}">
      <dgm:prSet phldrT="[文本]"/>
      <dgm:spPr/>
      <dgm:t>
        <a:bodyPr/>
        <a:lstStyle/>
        <a:p>
          <a:r>
            <a:rPr lang="zh-CN" altLang="en-US" dirty="0" smtClean="0"/>
            <a:t>减小</a:t>
          </a:r>
          <a:endParaRPr lang="en-US" altLang="zh-CN" dirty="0" smtClean="0"/>
        </a:p>
        <a:p>
          <a:r>
            <a:rPr lang="zh-CN" altLang="en-US" dirty="0" smtClean="0"/>
            <a:t>存储空间</a:t>
          </a:r>
          <a:endParaRPr lang="zh-CN" altLang="en-US" dirty="0"/>
        </a:p>
      </dgm:t>
    </dgm:pt>
    <dgm:pt modelId="{BFF2CBB5-372C-4864-AFD3-8935A16142EE}" type="parTrans" cxnId="{8C6152E7-5141-4E3E-9F3D-5F2998A05478}">
      <dgm:prSet/>
      <dgm:spPr/>
      <dgm:t>
        <a:bodyPr/>
        <a:lstStyle/>
        <a:p>
          <a:endParaRPr lang="zh-CN" altLang="en-US"/>
        </a:p>
      </dgm:t>
    </dgm:pt>
    <dgm:pt modelId="{4AE7496F-29E3-43CF-8D32-37D43E140C50}" type="sibTrans" cxnId="{8C6152E7-5141-4E3E-9F3D-5F2998A05478}">
      <dgm:prSet/>
      <dgm:spPr/>
      <dgm:t>
        <a:bodyPr/>
        <a:lstStyle/>
        <a:p>
          <a:endParaRPr lang="zh-CN" altLang="en-US"/>
        </a:p>
      </dgm:t>
    </dgm:pt>
    <dgm:pt modelId="{40953F43-21A9-4021-BC9D-0D07228694E1}">
      <dgm:prSet phldrT="[文本]"/>
      <dgm:spPr/>
      <dgm:t>
        <a:bodyPr/>
        <a:lstStyle/>
        <a:p>
          <a:r>
            <a:rPr lang="zh-CN" altLang="en-US" dirty="0" smtClean="0"/>
            <a:t>传输快</a:t>
          </a:r>
          <a:endParaRPr lang="zh-CN" altLang="en-US" dirty="0"/>
        </a:p>
      </dgm:t>
    </dgm:pt>
    <dgm:pt modelId="{3E0F1871-0E00-4944-A0B5-DF2BB55B3D36}" type="parTrans" cxnId="{1DD56398-7863-458D-8A08-89B6D3410AB8}">
      <dgm:prSet/>
      <dgm:spPr/>
      <dgm:t>
        <a:bodyPr/>
        <a:lstStyle/>
        <a:p>
          <a:endParaRPr lang="zh-CN" altLang="en-US"/>
        </a:p>
      </dgm:t>
    </dgm:pt>
    <dgm:pt modelId="{EF2E15D6-AFBB-4DAE-B185-D5D3B6CD312E}" type="sibTrans" cxnId="{1DD56398-7863-458D-8A08-89B6D3410AB8}">
      <dgm:prSet/>
      <dgm:spPr/>
      <dgm:t>
        <a:bodyPr/>
        <a:lstStyle/>
        <a:p>
          <a:endParaRPr lang="zh-CN" altLang="en-US"/>
        </a:p>
      </dgm:t>
    </dgm:pt>
    <dgm:pt modelId="{FB10B4DE-D111-4098-856D-5CA07ECF8300}" type="pres">
      <dgm:prSet presAssocID="{9268ECA2-F93A-4411-8D5F-FECE1EDDF6AF}" presName="Name0" presStyleCnt="0">
        <dgm:presLayoutVars>
          <dgm:dir/>
          <dgm:resizeHandles val="exact"/>
        </dgm:presLayoutVars>
      </dgm:prSet>
      <dgm:spPr/>
    </dgm:pt>
    <dgm:pt modelId="{064973AC-F88A-4AAB-ACFA-B021A2C2BC71}" type="pres">
      <dgm:prSet presAssocID="{9268ECA2-F93A-4411-8D5F-FECE1EDDF6AF}" presName="cycle" presStyleCnt="0"/>
      <dgm:spPr/>
    </dgm:pt>
    <dgm:pt modelId="{12871700-9756-43B2-A77F-DBE777EFE38E}" type="pres">
      <dgm:prSet presAssocID="{6986664B-1B38-42AD-9C8D-8A31E0E5055A}" presName="nodeFirstNode" presStyleLbl="node1" presStyleIdx="0" presStyleCnt="3">
        <dgm:presLayoutVars>
          <dgm:bulletEnabled val="1"/>
        </dgm:presLayoutVars>
      </dgm:prSet>
      <dgm:spPr/>
    </dgm:pt>
    <dgm:pt modelId="{4A145D15-AB5F-4CE3-8471-0636F4B5795E}" type="pres">
      <dgm:prSet presAssocID="{1E0FDBC8-8851-432A-839B-ADADB6796C22}" presName="sibTransFirstNode" presStyleLbl="bgShp" presStyleIdx="0" presStyleCnt="1"/>
      <dgm:spPr/>
    </dgm:pt>
    <dgm:pt modelId="{91A64707-A832-4379-93CC-2B776896D222}" type="pres">
      <dgm:prSet presAssocID="{0E95A218-4BF7-4031-BAA6-F4D28D6F1453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2D649-5F9D-4A53-8876-F4AE9CC1F94C}" type="pres">
      <dgm:prSet presAssocID="{40953F43-21A9-4021-BC9D-0D07228694E1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8C6152E7-5141-4E3E-9F3D-5F2998A05478}" srcId="{9268ECA2-F93A-4411-8D5F-FECE1EDDF6AF}" destId="{0E95A218-4BF7-4031-BAA6-F4D28D6F1453}" srcOrd="1" destOrd="0" parTransId="{BFF2CBB5-372C-4864-AFD3-8935A16142EE}" sibTransId="{4AE7496F-29E3-43CF-8D32-37D43E140C50}"/>
    <dgm:cxn modelId="{D95F9CE7-42F1-41AD-BFB9-94D805A15421}" srcId="{9268ECA2-F93A-4411-8D5F-FECE1EDDF6AF}" destId="{6986664B-1B38-42AD-9C8D-8A31E0E5055A}" srcOrd="0" destOrd="0" parTransId="{18739637-DCAE-43B1-86F6-B4904142AFE2}" sibTransId="{1E0FDBC8-8851-432A-839B-ADADB6796C22}"/>
    <dgm:cxn modelId="{E7FE4F3A-BF3A-43DA-BB72-6FA510FB6E4F}" type="presOf" srcId="{0E95A218-4BF7-4031-BAA6-F4D28D6F1453}" destId="{91A64707-A832-4379-93CC-2B776896D222}" srcOrd="0" destOrd="0" presId="urn:microsoft.com/office/officeart/2005/8/layout/cycle3"/>
    <dgm:cxn modelId="{4E3D1985-2FD2-4D31-AA66-F9152F9AEC69}" type="presOf" srcId="{6986664B-1B38-42AD-9C8D-8A31E0E5055A}" destId="{12871700-9756-43B2-A77F-DBE777EFE38E}" srcOrd="0" destOrd="0" presId="urn:microsoft.com/office/officeart/2005/8/layout/cycle3"/>
    <dgm:cxn modelId="{51B825CB-3625-4C1F-A737-490FD865331F}" type="presOf" srcId="{9268ECA2-F93A-4411-8D5F-FECE1EDDF6AF}" destId="{FB10B4DE-D111-4098-856D-5CA07ECF8300}" srcOrd="0" destOrd="0" presId="urn:microsoft.com/office/officeart/2005/8/layout/cycle3"/>
    <dgm:cxn modelId="{6B6A6048-2E10-49AD-83F9-6A93E2AEFA72}" type="presOf" srcId="{1E0FDBC8-8851-432A-839B-ADADB6796C22}" destId="{4A145D15-AB5F-4CE3-8471-0636F4B5795E}" srcOrd="0" destOrd="0" presId="urn:microsoft.com/office/officeart/2005/8/layout/cycle3"/>
    <dgm:cxn modelId="{CAE77881-6F8C-41A1-BF34-03325603D582}" type="presOf" srcId="{40953F43-21A9-4021-BC9D-0D07228694E1}" destId="{7892D649-5F9D-4A53-8876-F4AE9CC1F94C}" srcOrd="0" destOrd="0" presId="urn:microsoft.com/office/officeart/2005/8/layout/cycle3"/>
    <dgm:cxn modelId="{1DD56398-7863-458D-8A08-89B6D3410AB8}" srcId="{9268ECA2-F93A-4411-8D5F-FECE1EDDF6AF}" destId="{40953F43-21A9-4021-BC9D-0D07228694E1}" srcOrd="2" destOrd="0" parTransId="{3E0F1871-0E00-4944-A0B5-DF2BB55B3D36}" sibTransId="{EF2E15D6-AFBB-4DAE-B185-D5D3B6CD312E}"/>
    <dgm:cxn modelId="{0FCF91E1-C92D-4E27-93D6-41D5AE86C63D}" type="presParOf" srcId="{FB10B4DE-D111-4098-856D-5CA07ECF8300}" destId="{064973AC-F88A-4AAB-ACFA-B021A2C2BC71}" srcOrd="0" destOrd="0" presId="urn:microsoft.com/office/officeart/2005/8/layout/cycle3"/>
    <dgm:cxn modelId="{40317CAB-F5D6-4D20-9F5E-F1FE2E202235}" type="presParOf" srcId="{064973AC-F88A-4AAB-ACFA-B021A2C2BC71}" destId="{12871700-9756-43B2-A77F-DBE777EFE38E}" srcOrd="0" destOrd="0" presId="urn:microsoft.com/office/officeart/2005/8/layout/cycle3"/>
    <dgm:cxn modelId="{0DCBEA50-A7B3-483C-BFE7-62092901A3A2}" type="presParOf" srcId="{064973AC-F88A-4AAB-ACFA-B021A2C2BC71}" destId="{4A145D15-AB5F-4CE3-8471-0636F4B5795E}" srcOrd="1" destOrd="0" presId="urn:microsoft.com/office/officeart/2005/8/layout/cycle3"/>
    <dgm:cxn modelId="{8D7C325F-CC44-4A2E-952D-3272A87170DE}" type="presParOf" srcId="{064973AC-F88A-4AAB-ACFA-B021A2C2BC71}" destId="{91A64707-A832-4379-93CC-2B776896D222}" srcOrd="2" destOrd="0" presId="urn:microsoft.com/office/officeart/2005/8/layout/cycle3"/>
    <dgm:cxn modelId="{0EA509D8-0F9A-45F2-A866-8DBC2DE16019}" type="presParOf" srcId="{064973AC-F88A-4AAB-ACFA-B021A2C2BC71}" destId="{7892D649-5F9D-4A53-8876-F4AE9CC1F94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6375AA-BD4C-4353-8AA4-3125C8B19F15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95D0F3-27EC-40E3-9155-5596371AADD3}">
      <dgm:prSet phldrT="[文本]"/>
      <dgm:spPr/>
      <dgm:t>
        <a:bodyPr/>
        <a:lstStyle/>
        <a:p>
          <a:r>
            <a:rPr lang="zh-CN" altLang="en-US" dirty="0" smtClean="0"/>
            <a:t>每像素</a:t>
          </a:r>
          <a:r>
            <a:rPr lang="en-US" altLang="zh-CN" dirty="0" smtClean="0"/>
            <a:t>3</a:t>
          </a:r>
          <a:r>
            <a:rPr lang="zh-CN" altLang="en-US" dirty="0" smtClean="0"/>
            <a:t>字节</a:t>
          </a:r>
          <a:endParaRPr lang="zh-CN" altLang="en-US" dirty="0"/>
        </a:p>
      </dgm:t>
    </dgm:pt>
    <dgm:pt modelId="{4A739245-605B-4DC0-BFA6-72543736BD54}" type="parTrans" cxnId="{62A2A9E8-1776-42A8-966B-E5B227FB37A9}">
      <dgm:prSet/>
      <dgm:spPr/>
      <dgm:t>
        <a:bodyPr/>
        <a:lstStyle/>
        <a:p>
          <a:endParaRPr lang="zh-CN" altLang="en-US"/>
        </a:p>
      </dgm:t>
    </dgm:pt>
    <dgm:pt modelId="{D540C234-8F81-408D-A1B8-5491B5564084}" type="sibTrans" cxnId="{62A2A9E8-1776-42A8-966B-E5B227FB37A9}">
      <dgm:prSet/>
      <dgm:spPr/>
      <dgm:t>
        <a:bodyPr/>
        <a:lstStyle/>
        <a:p>
          <a:endParaRPr lang="zh-CN" altLang="en-US"/>
        </a:p>
      </dgm:t>
    </dgm:pt>
    <dgm:pt modelId="{3867F4AB-1208-48F7-9B8C-1B409C792021}">
      <dgm:prSet phldrT="[文本]"/>
      <dgm:spPr/>
      <dgm:t>
        <a:bodyPr/>
        <a:lstStyle/>
        <a:p>
          <a:r>
            <a:rPr lang="en-US" altLang="zh-CN" dirty="0" smtClean="0"/>
            <a:t>Red</a:t>
          </a:r>
        </a:p>
        <a:p>
          <a:r>
            <a:rPr lang="en-US" altLang="zh-CN" dirty="0" smtClean="0"/>
            <a:t>8bit</a:t>
          </a:r>
          <a:endParaRPr lang="zh-CN" altLang="en-US" dirty="0"/>
        </a:p>
      </dgm:t>
    </dgm:pt>
    <dgm:pt modelId="{8D5E345C-3E06-47A2-98C2-D04E236AE286}" type="parTrans" cxnId="{918E9359-872D-43FA-BBF0-B888F4F2907E}">
      <dgm:prSet/>
      <dgm:spPr/>
      <dgm:t>
        <a:bodyPr/>
        <a:lstStyle/>
        <a:p>
          <a:endParaRPr lang="zh-CN" altLang="en-US"/>
        </a:p>
      </dgm:t>
    </dgm:pt>
    <dgm:pt modelId="{528EA629-A85E-4BED-AD24-7E347441973E}" type="sibTrans" cxnId="{918E9359-872D-43FA-BBF0-B888F4F2907E}">
      <dgm:prSet/>
      <dgm:spPr/>
      <dgm:t>
        <a:bodyPr/>
        <a:lstStyle/>
        <a:p>
          <a:endParaRPr lang="zh-CN" altLang="en-US"/>
        </a:p>
      </dgm:t>
    </dgm:pt>
    <dgm:pt modelId="{DF7DEA8F-9DDA-406E-8BCB-653C615E952C}">
      <dgm:prSet phldrT="[文本]"/>
      <dgm:spPr/>
      <dgm:t>
        <a:bodyPr/>
        <a:lstStyle/>
        <a:p>
          <a:r>
            <a:rPr lang="en-US" altLang="zh-CN" dirty="0" smtClean="0"/>
            <a:t>Green</a:t>
          </a:r>
        </a:p>
        <a:p>
          <a:r>
            <a:rPr lang="en-US" altLang="zh-CN" dirty="0" smtClean="0"/>
            <a:t>8bit</a:t>
          </a:r>
          <a:endParaRPr lang="zh-CN" altLang="en-US" dirty="0"/>
        </a:p>
      </dgm:t>
    </dgm:pt>
    <dgm:pt modelId="{3D47B4E1-9F31-4FEF-A414-77DF654A6B5F}" type="parTrans" cxnId="{65F95BC8-7EF0-4794-8161-0067D335721A}">
      <dgm:prSet/>
      <dgm:spPr/>
      <dgm:t>
        <a:bodyPr/>
        <a:lstStyle/>
        <a:p>
          <a:endParaRPr lang="zh-CN" altLang="en-US"/>
        </a:p>
      </dgm:t>
    </dgm:pt>
    <dgm:pt modelId="{773C552A-D045-4F0D-8F28-9F5B5B3EFD3B}" type="sibTrans" cxnId="{65F95BC8-7EF0-4794-8161-0067D335721A}">
      <dgm:prSet/>
      <dgm:spPr/>
      <dgm:t>
        <a:bodyPr/>
        <a:lstStyle/>
        <a:p>
          <a:endParaRPr lang="zh-CN" altLang="en-US"/>
        </a:p>
      </dgm:t>
    </dgm:pt>
    <dgm:pt modelId="{C35E6590-43C0-4BA1-B733-DBB137225C8B}">
      <dgm:prSet phldrT="[文本]"/>
      <dgm:spPr/>
      <dgm:t>
        <a:bodyPr/>
        <a:lstStyle/>
        <a:p>
          <a:r>
            <a:rPr lang="en-US" altLang="zh-CN" dirty="0" smtClean="0"/>
            <a:t>Blue</a:t>
          </a:r>
        </a:p>
        <a:p>
          <a:r>
            <a:rPr lang="en-US" altLang="zh-CN" dirty="0" smtClean="0"/>
            <a:t>8bit</a:t>
          </a:r>
          <a:endParaRPr lang="zh-CN" altLang="en-US" dirty="0"/>
        </a:p>
      </dgm:t>
    </dgm:pt>
    <dgm:pt modelId="{9BF7CE12-12F0-47DC-9882-39CD4C91FD8C}" type="parTrans" cxnId="{8755AF49-B1FB-494D-AFC9-0F805F95014E}">
      <dgm:prSet/>
      <dgm:spPr/>
      <dgm:t>
        <a:bodyPr/>
        <a:lstStyle/>
        <a:p>
          <a:endParaRPr lang="zh-CN" altLang="en-US"/>
        </a:p>
      </dgm:t>
    </dgm:pt>
    <dgm:pt modelId="{5ECE4010-0A95-4AB2-90FB-096203FEFE2F}" type="sibTrans" cxnId="{8755AF49-B1FB-494D-AFC9-0F805F95014E}">
      <dgm:prSet/>
      <dgm:spPr/>
      <dgm:t>
        <a:bodyPr/>
        <a:lstStyle/>
        <a:p>
          <a:endParaRPr lang="zh-CN" altLang="en-US"/>
        </a:p>
      </dgm:t>
    </dgm:pt>
    <dgm:pt modelId="{EC73C395-B26E-47CC-A880-8D5E306FD95E}" type="pres">
      <dgm:prSet presAssocID="{ED6375AA-BD4C-4353-8AA4-3125C8B19F1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4C3898C-1A34-40B8-AD0D-D2023285FD60}" type="pres">
      <dgm:prSet presAssocID="{3995D0F3-27EC-40E3-9155-5596371AADD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962C81C-C1B6-4F96-A520-303DCC044035}" type="pres">
      <dgm:prSet presAssocID="{3867F4AB-1208-48F7-9B8C-1B409C79202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F49720-2DCC-4566-9582-6A24968CEE62}" type="pres">
      <dgm:prSet presAssocID="{3867F4AB-1208-48F7-9B8C-1B409C792021}" presName="dummy" presStyleCnt="0"/>
      <dgm:spPr/>
    </dgm:pt>
    <dgm:pt modelId="{E75481BD-D28D-47A4-84D2-5B9C1E0EF211}" type="pres">
      <dgm:prSet presAssocID="{528EA629-A85E-4BED-AD24-7E347441973E}" presName="sibTrans" presStyleLbl="sibTrans2D1" presStyleIdx="0" presStyleCnt="3"/>
      <dgm:spPr/>
    </dgm:pt>
    <dgm:pt modelId="{01E147B8-D09B-4430-81A5-6EEDE513F5DD}" type="pres">
      <dgm:prSet presAssocID="{DF7DEA8F-9DDA-406E-8BCB-653C615E952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A4A70-21FD-44CC-8DC9-37EBBD065326}" type="pres">
      <dgm:prSet presAssocID="{DF7DEA8F-9DDA-406E-8BCB-653C615E952C}" presName="dummy" presStyleCnt="0"/>
      <dgm:spPr/>
    </dgm:pt>
    <dgm:pt modelId="{532395FF-A6F4-41D3-8706-9F3BDCDAA98C}" type="pres">
      <dgm:prSet presAssocID="{773C552A-D045-4F0D-8F28-9F5B5B3EFD3B}" presName="sibTrans" presStyleLbl="sibTrans2D1" presStyleIdx="1" presStyleCnt="3"/>
      <dgm:spPr/>
    </dgm:pt>
    <dgm:pt modelId="{2042AA3B-05F0-4B5F-857E-7120714DDA62}" type="pres">
      <dgm:prSet presAssocID="{C35E6590-43C0-4BA1-B733-DBB137225C8B}" presName="node" presStyleLbl="node1" presStyleIdx="2" presStyleCnt="3">
        <dgm:presLayoutVars>
          <dgm:bulletEnabled val="1"/>
        </dgm:presLayoutVars>
      </dgm:prSet>
      <dgm:spPr/>
    </dgm:pt>
    <dgm:pt modelId="{BF1144FA-8771-45D4-987D-D8D507DCF2DB}" type="pres">
      <dgm:prSet presAssocID="{C35E6590-43C0-4BA1-B733-DBB137225C8B}" presName="dummy" presStyleCnt="0"/>
      <dgm:spPr/>
    </dgm:pt>
    <dgm:pt modelId="{054C4ACE-995C-48CC-8809-2966C0872EA5}" type="pres">
      <dgm:prSet presAssocID="{5ECE4010-0A95-4AB2-90FB-096203FEFE2F}" presName="sibTrans" presStyleLbl="sibTrans2D1" presStyleIdx="2" presStyleCnt="3"/>
      <dgm:spPr/>
    </dgm:pt>
  </dgm:ptLst>
  <dgm:cxnLst>
    <dgm:cxn modelId="{1814C0C5-59F6-4928-9551-F0B2EC602A16}" type="presOf" srcId="{3867F4AB-1208-48F7-9B8C-1B409C792021}" destId="{C962C81C-C1B6-4F96-A520-303DCC044035}" srcOrd="0" destOrd="0" presId="urn:microsoft.com/office/officeart/2005/8/layout/radial6"/>
    <dgm:cxn modelId="{7A2A8E42-D227-40CC-AC13-66D34F490E7E}" type="presOf" srcId="{C35E6590-43C0-4BA1-B733-DBB137225C8B}" destId="{2042AA3B-05F0-4B5F-857E-7120714DDA62}" srcOrd="0" destOrd="0" presId="urn:microsoft.com/office/officeart/2005/8/layout/radial6"/>
    <dgm:cxn modelId="{8755AF49-B1FB-494D-AFC9-0F805F95014E}" srcId="{3995D0F3-27EC-40E3-9155-5596371AADD3}" destId="{C35E6590-43C0-4BA1-B733-DBB137225C8B}" srcOrd="2" destOrd="0" parTransId="{9BF7CE12-12F0-47DC-9882-39CD4C91FD8C}" sibTransId="{5ECE4010-0A95-4AB2-90FB-096203FEFE2F}"/>
    <dgm:cxn modelId="{62A2A9E8-1776-42A8-966B-E5B227FB37A9}" srcId="{ED6375AA-BD4C-4353-8AA4-3125C8B19F15}" destId="{3995D0F3-27EC-40E3-9155-5596371AADD3}" srcOrd="0" destOrd="0" parTransId="{4A739245-605B-4DC0-BFA6-72543736BD54}" sibTransId="{D540C234-8F81-408D-A1B8-5491B5564084}"/>
    <dgm:cxn modelId="{C36CCC32-6B7C-4350-9F01-DA65FB5C8806}" type="presOf" srcId="{528EA629-A85E-4BED-AD24-7E347441973E}" destId="{E75481BD-D28D-47A4-84D2-5B9C1E0EF211}" srcOrd="0" destOrd="0" presId="urn:microsoft.com/office/officeart/2005/8/layout/radial6"/>
    <dgm:cxn modelId="{918E9359-872D-43FA-BBF0-B888F4F2907E}" srcId="{3995D0F3-27EC-40E3-9155-5596371AADD3}" destId="{3867F4AB-1208-48F7-9B8C-1B409C792021}" srcOrd="0" destOrd="0" parTransId="{8D5E345C-3E06-47A2-98C2-D04E236AE286}" sibTransId="{528EA629-A85E-4BED-AD24-7E347441973E}"/>
    <dgm:cxn modelId="{AEB55C39-78B5-46D8-A945-098AA2640603}" type="presOf" srcId="{773C552A-D045-4F0D-8F28-9F5B5B3EFD3B}" destId="{532395FF-A6F4-41D3-8706-9F3BDCDAA98C}" srcOrd="0" destOrd="0" presId="urn:microsoft.com/office/officeart/2005/8/layout/radial6"/>
    <dgm:cxn modelId="{9938075B-B6AD-44E7-B335-FB52057F4C5F}" type="presOf" srcId="{3995D0F3-27EC-40E3-9155-5596371AADD3}" destId="{24C3898C-1A34-40B8-AD0D-D2023285FD60}" srcOrd="0" destOrd="0" presId="urn:microsoft.com/office/officeart/2005/8/layout/radial6"/>
    <dgm:cxn modelId="{7C6C8D0A-A385-4C71-AF71-CC3D845512B0}" type="presOf" srcId="{DF7DEA8F-9DDA-406E-8BCB-653C615E952C}" destId="{01E147B8-D09B-4430-81A5-6EEDE513F5DD}" srcOrd="0" destOrd="0" presId="urn:microsoft.com/office/officeart/2005/8/layout/radial6"/>
    <dgm:cxn modelId="{65F95BC8-7EF0-4794-8161-0067D335721A}" srcId="{3995D0F3-27EC-40E3-9155-5596371AADD3}" destId="{DF7DEA8F-9DDA-406E-8BCB-653C615E952C}" srcOrd="1" destOrd="0" parTransId="{3D47B4E1-9F31-4FEF-A414-77DF654A6B5F}" sibTransId="{773C552A-D045-4F0D-8F28-9F5B5B3EFD3B}"/>
    <dgm:cxn modelId="{78672C1B-6AF5-457A-A1FE-A4444B0DBA6F}" type="presOf" srcId="{ED6375AA-BD4C-4353-8AA4-3125C8B19F15}" destId="{EC73C395-B26E-47CC-A880-8D5E306FD95E}" srcOrd="0" destOrd="0" presId="urn:microsoft.com/office/officeart/2005/8/layout/radial6"/>
    <dgm:cxn modelId="{66E47A10-F4B2-435A-B8DA-14D10D881206}" type="presOf" srcId="{5ECE4010-0A95-4AB2-90FB-096203FEFE2F}" destId="{054C4ACE-995C-48CC-8809-2966C0872EA5}" srcOrd="0" destOrd="0" presId="urn:microsoft.com/office/officeart/2005/8/layout/radial6"/>
    <dgm:cxn modelId="{06975926-28DF-4121-96E4-A6F188103450}" type="presParOf" srcId="{EC73C395-B26E-47CC-A880-8D5E306FD95E}" destId="{24C3898C-1A34-40B8-AD0D-D2023285FD60}" srcOrd="0" destOrd="0" presId="urn:microsoft.com/office/officeart/2005/8/layout/radial6"/>
    <dgm:cxn modelId="{6A81289F-B403-4CA2-8D04-FF28E05ECBE9}" type="presParOf" srcId="{EC73C395-B26E-47CC-A880-8D5E306FD95E}" destId="{C962C81C-C1B6-4F96-A520-303DCC044035}" srcOrd="1" destOrd="0" presId="urn:microsoft.com/office/officeart/2005/8/layout/radial6"/>
    <dgm:cxn modelId="{2C632DB8-8B36-4529-944E-99C7931EB743}" type="presParOf" srcId="{EC73C395-B26E-47CC-A880-8D5E306FD95E}" destId="{B7F49720-2DCC-4566-9582-6A24968CEE62}" srcOrd="2" destOrd="0" presId="urn:microsoft.com/office/officeart/2005/8/layout/radial6"/>
    <dgm:cxn modelId="{D619AA04-E232-4178-8C86-DC0B87A4C1EC}" type="presParOf" srcId="{EC73C395-B26E-47CC-A880-8D5E306FD95E}" destId="{E75481BD-D28D-47A4-84D2-5B9C1E0EF211}" srcOrd="3" destOrd="0" presId="urn:microsoft.com/office/officeart/2005/8/layout/radial6"/>
    <dgm:cxn modelId="{564CA2FE-D45F-48BC-AA10-8164BAF9AB5D}" type="presParOf" srcId="{EC73C395-B26E-47CC-A880-8D5E306FD95E}" destId="{01E147B8-D09B-4430-81A5-6EEDE513F5DD}" srcOrd="4" destOrd="0" presId="urn:microsoft.com/office/officeart/2005/8/layout/radial6"/>
    <dgm:cxn modelId="{155F6061-4E64-4332-A9CE-F5739ADDE1A9}" type="presParOf" srcId="{EC73C395-B26E-47CC-A880-8D5E306FD95E}" destId="{E40A4A70-21FD-44CC-8DC9-37EBBD065326}" srcOrd="5" destOrd="0" presId="urn:microsoft.com/office/officeart/2005/8/layout/radial6"/>
    <dgm:cxn modelId="{F6C5BC31-663B-4C24-B073-E186B6B2ED0E}" type="presParOf" srcId="{EC73C395-B26E-47CC-A880-8D5E306FD95E}" destId="{532395FF-A6F4-41D3-8706-9F3BDCDAA98C}" srcOrd="6" destOrd="0" presId="urn:microsoft.com/office/officeart/2005/8/layout/radial6"/>
    <dgm:cxn modelId="{68B5A7E0-AA98-46FF-8FDC-023DB6F83D30}" type="presParOf" srcId="{EC73C395-B26E-47CC-A880-8D5E306FD95E}" destId="{2042AA3B-05F0-4B5F-857E-7120714DDA62}" srcOrd="7" destOrd="0" presId="urn:microsoft.com/office/officeart/2005/8/layout/radial6"/>
    <dgm:cxn modelId="{6137C74D-2C8B-4C29-B83E-A0D59AB48669}" type="presParOf" srcId="{EC73C395-B26E-47CC-A880-8D5E306FD95E}" destId="{BF1144FA-8771-45D4-987D-D8D507DCF2DB}" srcOrd="8" destOrd="0" presId="urn:microsoft.com/office/officeart/2005/8/layout/radial6"/>
    <dgm:cxn modelId="{01C7EF00-9CAE-43A9-86EA-418E916F6ACF}" type="presParOf" srcId="{EC73C395-B26E-47CC-A880-8D5E306FD95E}" destId="{054C4ACE-995C-48CC-8809-2966C0872EA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A31C97-13DD-4BFB-A469-D01243026205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8FFC8B-DAED-4A74-AF6A-AFEF642EA5C5}">
      <dgm:prSet phldrT="[文本]"/>
      <dgm:spPr/>
      <dgm:t>
        <a:bodyPr/>
        <a:lstStyle/>
        <a:p>
          <a:r>
            <a:rPr lang="zh-CN" altLang="en-US" dirty="0" smtClean="0"/>
            <a:t>无损压缩</a:t>
          </a:r>
          <a:endParaRPr lang="zh-CN" altLang="en-US" dirty="0"/>
        </a:p>
      </dgm:t>
    </dgm:pt>
    <dgm:pt modelId="{9B0221F4-4C97-40B4-ACD9-D1FC26BFE234}" type="parTrans" cxnId="{A32D42E3-593C-4975-8A3F-ED301BDEC7DA}">
      <dgm:prSet/>
      <dgm:spPr/>
      <dgm:t>
        <a:bodyPr/>
        <a:lstStyle/>
        <a:p>
          <a:endParaRPr lang="zh-CN" altLang="en-US"/>
        </a:p>
      </dgm:t>
    </dgm:pt>
    <dgm:pt modelId="{66C5DBD2-14CA-4B3F-87D3-3C8266A49FAC}" type="sibTrans" cxnId="{A32D42E3-593C-4975-8A3F-ED301BDEC7DA}">
      <dgm:prSet/>
      <dgm:spPr/>
      <dgm:t>
        <a:bodyPr/>
        <a:lstStyle/>
        <a:p>
          <a:endParaRPr lang="zh-CN" altLang="en-US"/>
        </a:p>
      </dgm:t>
    </dgm:pt>
    <dgm:pt modelId="{2365B628-4EBE-416A-ABD7-62E8FCE3C129}">
      <dgm:prSet phldrT="[文本]"/>
      <dgm:spPr/>
      <dgm:t>
        <a:bodyPr/>
        <a:lstStyle/>
        <a:p>
          <a:r>
            <a:rPr lang="zh-CN" altLang="en-US" dirty="0" smtClean="0"/>
            <a:t>消除冗余</a:t>
          </a:r>
          <a:endParaRPr lang="zh-CN" altLang="en-US" dirty="0"/>
        </a:p>
      </dgm:t>
    </dgm:pt>
    <dgm:pt modelId="{579DB472-114B-4EA7-9FCA-AB9A91C4C724}" type="parTrans" cxnId="{C9D2BD19-08ED-4399-B65E-8DF47A279FCE}">
      <dgm:prSet/>
      <dgm:spPr/>
      <dgm:t>
        <a:bodyPr/>
        <a:lstStyle/>
        <a:p>
          <a:endParaRPr lang="zh-CN" altLang="en-US"/>
        </a:p>
      </dgm:t>
    </dgm:pt>
    <dgm:pt modelId="{B0394A14-DF2F-47A1-890E-90CA6A80AAF0}" type="sibTrans" cxnId="{C9D2BD19-08ED-4399-B65E-8DF47A279FCE}">
      <dgm:prSet/>
      <dgm:spPr/>
      <dgm:t>
        <a:bodyPr/>
        <a:lstStyle/>
        <a:p>
          <a:endParaRPr lang="zh-CN" altLang="en-US"/>
        </a:p>
      </dgm:t>
    </dgm:pt>
    <dgm:pt modelId="{2488C38C-5878-4060-83C5-FA878D4A2303}">
      <dgm:prSet phldrT="[文本]"/>
      <dgm:spPr/>
      <dgm:t>
        <a:bodyPr/>
        <a:lstStyle/>
        <a:p>
          <a:r>
            <a:rPr lang="zh-CN" altLang="en-US" dirty="0" smtClean="0"/>
            <a:t>使用更紧凑表示</a:t>
          </a:r>
          <a:endParaRPr lang="zh-CN" altLang="en-US" dirty="0"/>
        </a:p>
      </dgm:t>
    </dgm:pt>
    <dgm:pt modelId="{042D4F3B-5EEF-48B6-9F59-74426B4C19F8}" type="parTrans" cxnId="{6BBA89CD-02D3-4C93-B7FC-1017591C6676}">
      <dgm:prSet/>
      <dgm:spPr/>
      <dgm:t>
        <a:bodyPr/>
        <a:lstStyle/>
        <a:p>
          <a:endParaRPr lang="zh-CN" altLang="en-US"/>
        </a:p>
      </dgm:t>
    </dgm:pt>
    <dgm:pt modelId="{F0EE4261-E101-45F9-9191-3DF0575ACFA0}" type="sibTrans" cxnId="{6BBA89CD-02D3-4C93-B7FC-1017591C6676}">
      <dgm:prSet/>
      <dgm:spPr/>
      <dgm:t>
        <a:bodyPr/>
        <a:lstStyle/>
        <a:p>
          <a:endParaRPr lang="zh-CN" altLang="en-US"/>
        </a:p>
      </dgm:t>
    </dgm:pt>
    <dgm:pt modelId="{40425D3B-D75E-493B-8677-588B7F49928E}" type="pres">
      <dgm:prSet presAssocID="{ACA31C97-13DD-4BFB-A469-D01243026205}" presName="composite" presStyleCnt="0">
        <dgm:presLayoutVars>
          <dgm:chMax val="1"/>
          <dgm:dir/>
          <dgm:resizeHandles val="exact"/>
        </dgm:presLayoutVars>
      </dgm:prSet>
      <dgm:spPr/>
    </dgm:pt>
    <dgm:pt modelId="{F1E71038-381B-4685-8790-2F92B020681A}" type="pres">
      <dgm:prSet presAssocID="{ACA31C97-13DD-4BFB-A469-D01243026205}" presName="radial" presStyleCnt="0">
        <dgm:presLayoutVars>
          <dgm:animLvl val="ctr"/>
        </dgm:presLayoutVars>
      </dgm:prSet>
      <dgm:spPr/>
    </dgm:pt>
    <dgm:pt modelId="{9929092E-DDF5-48A2-8F0D-9C23C59E16B1}" type="pres">
      <dgm:prSet presAssocID="{E98FFC8B-DAED-4A74-AF6A-AFEF642EA5C5}" presName="centerShape" presStyleLbl="vennNode1" presStyleIdx="0" presStyleCnt="3"/>
      <dgm:spPr/>
    </dgm:pt>
    <dgm:pt modelId="{7405ACF6-805F-4026-A5FF-44B566E7A5C6}" type="pres">
      <dgm:prSet presAssocID="{2365B628-4EBE-416A-ABD7-62E8FCE3C129}" presName="node" presStyleLbl="vennNode1" presStyleIdx="1" presStyleCnt="3">
        <dgm:presLayoutVars>
          <dgm:bulletEnabled val="1"/>
        </dgm:presLayoutVars>
      </dgm:prSet>
      <dgm:spPr/>
    </dgm:pt>
    <dgm:pt modelId="{A69FC1DB-E8C1-4046-B843-E14078F3883E}" type="pres">
      <dgm:prSet presAssocID="{2488C38C-5878-4060-83C5-FA878D4A2303}" presName="node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2D42E3-593C-4975-8A3F-ED301BDEC7DA}" srcId="{ACA31C97-13DD-4BFB-A469-D01243026205}" destId="{E98FFC8B-DAED-4A74-AF6A-AFEF642EA5C5}" srcOrd="0" destOrd="0" parTransId="{9B0221F4-4C97-40B4-ACD9-D1FC26BFE234}" sibTransId="{66C5DBD2-14CA-4B3F-87D3-3C8266A49FAC}"/>
    <dgm:cxn modelId="{DAF504C4-682C-4B87-B5FE-580D2D575A17}" type="presOf" srcId="{ACA31C97-13DD-4BFB-A469-D01243026205}" destId="{40425D3B-D75E-493B-8677-588B7F49928E}" srcOrd="0" destOrd="0" presId="urn:microsoft.com/office/officeart/2005/8/layout/radial3"/>
    <dgm:cxn modelId="{2C2D8554-0CC2-430C-B9E2-7D784F30CFC7}" type="presOf" srcId="{2365B628-4EBE-416A-ABD7-62E8FCE3C129}" destId="{7405ACF6-805F-4026-A5FF-44B566E7A5C6}" srcOrd="0" destOrd="0" presId="urn:microsoft.com/office/officeart/2005/8/layout/radial3"/>
    <dgm:cxn modelId="{72F76B89-7A3F-44CB-92C8-1487F22FE191}" type="presOf" srcId="{2488C38C-5878-4060-83C5-FA878D4A2303}" destId="{A69FC1DB-E8C1-4046-B843-E14078F3883E}" srcOrd="0" destOrd="0" presId="urn:microsoft.com/office/officeart/2005/8/layout/radial3"/>
    <dgm:cxn modelId="{A8C4449E-AE30-4F99-8A1F-B0440472DB51}" type="presOf" srcId="{E98FFC8B-DAED-4A74-AF6A-AFEF642EA5C5}" destId="{9929092E-DDF5-48A2-8F0D-9C23C59E16B1}" srcOrd="0" destOrd="0" presId="urn:microsoft.com/office/officeart/2005/8/layout/radial3"/>
    <dgm:cxn modelId="{C9D2BD19-08ED-4399-B65E-8DF47A279FCE}" srcId="{E98FFC8B-DAED-4A74-AF6A-AFEF642EA5C5}" destId="{2365B628-4EBE-416A-ABD7-62E8FCE3C129}" srcOrd="0" destOrd="0" parTransId="{579DB472-114B-4EA7-9FCA-AB9A91C4C724}" sibTransId="{B0394A14-DF2F-47A1-890E-90CA6A80AAF0}"/>
    <dgm:cxn modelId="{6BBA89CD-02D3-4C93-B7FC-1017591C6676}" srcId="{E98FFC8B-DAED-4A74-AF6A-AFEF642EA5C5}" destId="{2488C38C-5878-4060-83C5-FA878D4A2303}" srcOrd="1" destOrd="0" parTransId="{042D4F3B-5EEF-48B6-9F59-74426B4C19F8}" sibTransId="{F0EE4261-E101-45F9-9191-3DF0575ACFA0}"/>
    <dgm:cxn modelId="{A66CD87B-682A-4791-8359-9AF2E9269EAE}" type="presParOf" srcId="{40425D3B-D75E-493B-8677-588B7F49928E}" destId="{F1E71038-381B-4685-8790-2F92B020681A}" srcOrd="0" destOrd="0" presId="urn:microsoft.com/office/officeart/2005/8/layout/radial3"/>
    <dgm:cxn modelId="{AAF04D97-BDD8-452B-B740-EE899FD07652}" type="presParOf" srcId="{F1E71038-381B-4685-8790-2F92B020681A}" destId="{9929092E-DDF5-48A2-8F0D-9C23C59E16B1}" srcOrd="0" destOrd="0" presId="urn:microsoft.com/office/officeart/2005/8/layout/radial3"/>
    <dgm:cxn modelId="{CEBAA71E-6183-4959-8F88-A728548E121B}" type="presParOf" srcId="{F1E71038-381B-4685-8790-2F92B020681A}" destId="{7405ACF6-805F-4026-A5FF-44B566E7A5C6}" srcOrd="1" destOrd="0" presId="urn:microsoft.com/office/officeart/2005/8/layout/radial3"/>
    <dgm:cxn modelId="{982F655D-07C5-4BC8-9FC1-C503DE452A50}" type="presParOf" srcId="{F1E71038-381B-4685-8790-2F92B020681A}" destId="{A69FC1DB-E8C1-4046-B843-E14078F3883E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5D132E-820E-4649-B817-956B50885275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C1F2F8-92D2-474F-B337-1188819EE00D}">
      <dgm:prSet phldrT="[文本]"/>
      <dgm:spPr/>
      <dgm:t>
        <a:bodyPr/>
        <a:lstStyle/>
        <a:p>
          <a:r>
            <a:rPr lang="zh-CN" altLang="en-US" dirty="0" smtClean="0"/>
            <a:t>消除冗余</a:t>
          </a:r>
          <a:endParaRPr lang="zh-CN" altLang="en-US" dirty="0"/>
        </a:p>
      </dgm:t>
    </dgm:pt>
    <dgm:pt modelId="{28A0BD2F-1AD5-4D04-AAB3-3EF370F21AA5}" type="parTrans" cxnId="{5D4CF379-FD3E-4161-9D61-77C6F8C7B377}">
      <dgm:prSet/>
      <dgm:spPr/>
      <dgm:t>
        <a:bodyPr/>
        <a:lstStyle/>
        <a:p>
          <a:endParaRPr lang="zh-CN" altLang="en-US"/>
        </a:p>
      </dgm:t>
    </dgm:pt>
    <dgm:pt modelId="{B9275465-B4CE-4883-A329-9AC1091172F0}" type="sibTrans" cxnId="{5D4CF379-FD3E-4161-9D61-77C6F8C7B377}">
      <dgm:prSet/>
      <dgm:spPr/>
      <dgm:t>
        <a:bodyPr/>
        <a:lstStyle/>
        <a:p>
          <a:endParaRPr lang="zh-CN" altLang="en-US"/>
        </a:p>
      </dgm:t>
    </dgm:pt>
    <dgm:pt modelId="{0B71E58C-8991-487F-A8E4-E10025C995C7}">
      <dgm:prSet phldrT="[文本]"/>
      <dgm:spPr/>
      <dgm:t>
        <a:bodyPr/>
        <a:lstStyle/>
        <a:p>
          <a:r>
            <a:rPr lang="zh-CN" altLang="en-US" dirty="0" smtClean="0"/>
            <a:t>游程编码</a:t>
          </a:r>
          <a:endParaRPr lang="zh-CN" altLang="en-US" dirty="0"/>
        </a:p>
      </dgm:t>
    </dgm:pt>
    <dgm:pt modelId="{CC49C3BF-EEAC-4714-A0DC-9DE852AA05B7}" type="parTrans" cxnId="{2AF3AA5A-A4E1-43DB-9D31-0BF563D2E53E}">
      <dgm:prSet/>
      <dgm:spPr/>
      <dgm:t>
        <a:bodyPr/>
        <a:lstStyle/>
        <a:p>
          <a:endParaRPr lang="zh-CN" altLang="en-US"/>
        </a:p>
      </dgm:t>
    </dgm:pt>
    <dgm:pt modelId="{FEC6DE69-4896-4F74-949B-4C62A2D7AB7E}" type="sibTrans" cxnId="{2AF3AA5A-A4E1-43DB-9D31-0BF563D2E53E}">
      <dgm:prSet/>
      <dgm:spPr/>
      <dgm:t>
        <a:bodyPr/>
        <a:lstStyle/>
        <a:p>
          <a:endParaRPr lang="zh-CN" altLang="en-US"/>
        </a:p>
      </dgm:t>
    </dgm:pt>
    <dgm:pt modelId="{DF4442B3-14B2-4CBB-B1CB-83D46FA3931C}" type="pres">
      <dgm:prSet presAssocID="{9F5D132E-820E-4649-B817-956B50885275}" presName="Name0" presStyleCnt="0">
        <dgm:presLayoutVars>
          <dgm:chMax val="7"/>
          <dgm:resizeHandles val="exact"/>
        </dgm:presLayoutVars>
      </dgm:prSet>
      <dgm:spPr/>
    </dgm:pt>
    <dgm:pt modelId="{26A9C30D-ED99-4256-89F0-3A2889705FAA}" type="pres">
      <dgm:prSet presAssocID="{9F5D132E-820E-4649-B817-956B50885275}" presName="comp1" presStyleCnt="0"/>
      <dgm:spPr/>
    </dgm:pt>
    <dgm:pt modelId="{11E0CD29-6ABB-4A9E-90F0-6F7090840E8B}" type="pres">
      <dgm:prSet presAssocID="{9F5D132E-820E-4649-B817-956B50885275}" presName="circle1" presStyleLbl="node1" presStyleIdx="0" presStyleCnt="2"/>
      <dgm:spPr/>
    </dgm:pt>
    <dgm:pt modelId="{123F88EE-7029-4EB2-AC5B-720B4DFD9B40}" type="pres">
      <dgm:prSet presAssocID="{9F5D132E-820E-4649-B817-956B50885275}" presName="c1text" presStyleLbl="node1" presStyleIdx="0" presStyleCnt="2">
        <dgm:presLayoutVars>
          <dgm:bulletEnabled val="1"/>
        </dgm:presLayoutVars>
      </dgm:prSet>
      <dgm:spPr/>
    </dgm:pt>
    <dgm:pt modelId="{B6AB2A59-72CF-4E44-897E-8813D8CB8808}" type="pres">
      <dgm:prSet presAssocID="{9F5D132E-820E-4649-B817-956B50885275}" presName="comp2" presStyleCnt="0"/>
      <dgm:spPr/>
    </dgm:pt>
    <dgm:pt modelId="{2B0A3DD3-6E7C-4DD5-8E40-2A4FF4F24BDF}" type="pres">
      <dgm:prSet presAssocID="{9F5D132E-820E-4649-B817-956B50885275}" presName="circle2" presStyleLbl="node1" presStyleIdx="1" presStyleCnt="2"/>
      <dgm:spPr/>
    </dgm:pt>
    <dgm:pt modelId="{CE0F86D6-AE48-46A6-A109-CE1D8392CF95}" type="pres">
      <dgm:prSet presAssocID="{9F5D132E-820E-4649-B817-956B50885275}" presName="c2text" presStyleLbl="node1" presStyleIdx="1" presStyleCnt="2">
        <dgm:presLayoutVars>
          <dgm:bulletEnabled val="1"/>
        </dgm:presLayoutVars>
      </dgm:prSet>
      <dgm:spPr/>
    </dgm:pt>
  </dgm:ptLst>
  <dgm:cxnLst>
    <dgm:cxn modelId="{1E0EE1E5-1EDE-4E7A-A7DB-7811F9100F9F}" type="presOf" srcId="{9DC1F2F8-92D2-474F-B337-1188819EE00D}" destId="{123F88EE-7029-4EB2-AC5B-720B4DFD9B40}" srcOrd="1" destOrd="0" presId="urn:microsoft.com/office/officeart/2005/8/layout/venn2"/>
    <dgm:cxn modelId="{01FE2A5D-A4CF-4B43-A2D2-B5C89407103C}" type="presOf" srcId="{9F5D132E-820E-4649-B817-956B50885275}" destId="{DF4442B3-14B2-4CBB-B1CB-83D46FA3931C}" srcOrd="0" destOrd="0" presId="urn:microsoft.com/office/officeart/2005/8/layout/venn2"/>
    <dgm:cxn modelId="{BACEB84B-9075-49F3-8985-1EC36856C45A}" type="presOf" srcId="{9DC1F2F8-92D2-474F-B337-1188819EE00D}" destId="{11E0CD29-6ABB-4A9E-90F0-6F7090840E8B}" srcOrd="0" destOrd="0" presId="urn:microsoft.com/office/officeart/2005/8/layout/venn2"/>
    <dgm:cxn modelId="{2E0AF1CD-171D-4DE0-A7BF-F0762C236A9B}" type="presOf" srcId="{0B71E58C-8991-487F-A8E4-E10025C995C7}" destId="{CE0F86D6-AE48-46A6-A109-CE1D8392CF95}" srcOrd="1" destOrd="0" presId="urn:microsoft.com/office/officeart/2005/8/layout/venn2"/>
    <dgm:cxn modelId="{2AF3AA5A-A4E1-43DB-9D31-0BF563D2E53E}" srcId="{9F5D132E-820E-4649-B817-956B50885275}" destId="{0B71E58C-8991-487F-A8E4-E10025C995C7}" srcOrd="1" destOrd="0" parTransId="{CC49C3BF-EEAC-4714-A0DC-9DE852AA05B7}" sibTransId="{FEC6DE69-4896-4F74-949B-4C62A2D7AB7E}"/>
    <dgm:cxn modelId="{CBD8B2F4-D8C3-4820-9F33-9AF9AC3A1CA8}" type="presOf" srcId="{0B71E58C-8991-487F-A8E4-E10025C995C7}" destId="{2B0A3DD3-6E7C-4DD5-8E40-2A4FF4F24BDF}" srcOrd="0" destOrd="0" presId="urn:microsoft.com/office/officeart/2005/8/layout/venn2"/>
    <dgm:cxn modelId="{5D4CF379-FD3E-4161-9D61-77C6F8C7B377}" srcId="{9F5D132E-820E-4649-B817-956B50885275}" destId="{9DC1F2F8-92D2-474F-B337-1188819EE00D}" srcOrd="0" destOrd="0" parTransId="{28A0BD2F-1AD5-4D04-AAB3-3EF370F21AA5}" sibTransId="{B9275465-B4CE-4883-A329-9AC1091172F0}"/>
    <dgm:cxn modelId="{7BD1825F-650E-4F59-AF6D-4D9A3E928BC1}" type="presParOf" srcId="{DF4442B3-14B2-4CBB-B1CB-83D46FA3931C}" destId="{26A9C30D-ED99-4256-89F0-3A2889705FAA}" srcOrd="0" destOrd="0" presId="urn:microsoft.com/office/officeart/2005/8/layout/venn2"/>
    <dgm:cxn modelId="{FD78125D-3A30-405A-90D0-5FF5E22D559E}" type="presParOf" srcId="{26A9C30D-ED99-4256-89F0-3A2889705FAA}" destId="{11E0CD29-6ABB-4A9E-90F0-6F7090840E8B}" srcOrd="0" destOrd="0" presId="urn:microsoft.com/office/officeart/2005/8/layout/venn2"/>
    <dgm:cxn modelId="{73182905-92A2-4DEA-99D6-DA7DEB0FE859}" type="presParOf" srcId="{26A9C30D-ED99-4256-89F0-3A2889705FAA}" destId="{123F88EE-7029-4EB2-AC5B-720B4DFD9B40}" srcOrd="1" destOrd="0" presId="urn:microsoft.com/office/officeart/2005/8/layout/venn2"/>
    <dgm:cxn modelId="{B45D030F-47E7-42F6-850A-A6658EDF6666}" type="presParOf" srcId="{DF4442B3-14B2-4CBB-B1CB-83D46FA3931C}" destId="{B6AB2A59-72CF-4E44-897E-8813D8CB8808}" srcOrd="1" destOrd="0" presId="urn:microsoft.com/office/officeart/2005/8/layout/venn2"/>
    <dgm:cxn modelId="{C0E0C56A-E382-4F45-9783-68F503E2DF49}" type="presParOf" srcId="{B6AB2A59-72CF-4E44-897E-8813D8CB8808}" destId="{2B0A3DD3-6E7C-4DD5-8E40-2A4FF4F24BDF}" srcOrd="0" destOrd="0" presId="urn:microsoft.com/office/officeart/2005/8/layout/venn2"/>
    <dgm:cxn modelId="{A4719D81-16C0-4D33-88D2-9F1B4FA9D050}" type="presParOf" srcId="{B6AB2A59-72CF-4E44-897E-8813D8CB8808}" destId="{CE0F86D6-AE48-46A6-A109-CE1D8392CF9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5D132E-820E-4649-B817-956B50885275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C1F2F8-92D2-474F-B337-1188819EE00D}">
      <dgm:prSet phldrT="[文本]"/>
      <dgm:spPr/>
      <dgm:t>
        <a:bodyPr/>
        <a:lstStyle/>
        <a:p>
          <a:r>
            <a:rPr lang="zh-CN" altLang="en-US" dirty="0" smtClean="0"/>
            <a:t>紧凑表示</a:t>
          </a:r>
          <a:endParaRPr lang="zh-CN" altLang="en-US" dirty="0"/>
        </a:p>
      </dgm:t>
    </dgm:pt>
    <dgm:pt modelId="{28A0BD2F-1AD5-4D04-AAB3-3EF370F21AA5}" type="parTrans" cxnId="{5D4CF379-FD3E-4161-9D61-77C6F8C7B377}">
      <dgm:prSet/>
      <dgm:spPr/>
      <dgm:t>
        <a:bodyPr/>
        <a:lstStyle/>
        <a:p>
          <a:endParaRPr lang="zh-CN" altLang="en-US"/>
        </a:p>
      </dgm:t>
    </dgm:pt>
    <dgm:pt modelId="{B9275465-B4CE-4883-A329-9AC1091172F0}" type="sibTrans" cxnId="{5D4CF379-FD3E-4161-9D61-77C6F8C7B377}">
      <dgm:prSet/>
      <dgm:spPr/>
      <dgm:t>
        <a:bodyPr/>
        <a:lstStyle/>
        <a:p>
          <a:endParaRPr lang="zh-CN" altLang="en-US"/>
        </a:p>
      </dgm:t>
    </dgm:pt>
    <dgm:pt modelId="{0B71E58C-8991-487F-A8E4-E10025C995C7}">
      <dgm:prSet phldrT="[文本]"/>
      <dgm:spPr/>
      <dgm:t>
        <a:bodyPr/>
        <a:lstStyle/>
        <a:p>
          <a:r>
            <a:rPr lang="zh-CN" altLang="en-US" dirty="0" smtClean="0"/>
            <a:t>字典编码</a:t>
          </a:r>
          <a:endParaRPr lang="zh-CN" altLang="en-US" dirty="0"/>
        </a:p>
      </dgm:t>
    </dgm:pt>
    <dgm:pt modelId="{CC49C3BF-EEAC-4714-A0DC-9DE852AA05B7}" type="parTrans" cxnId="{2AF3AA5A-A4E1-43DB-9D31-0BF563D2E53E}">
      <dgm:prSet/>
      <dgm:spPr/>
      <dgm:t>
        <a:bodyPr/>
        <a:lstStyle/>
        <a:p>
          <a:endParaRPr lang="zh-CN" altLang="en-US"/>
        </a:p>
      </dgm:t>
    </dgm:pt>
    <dgm:pt modelId="{FEC6DE69-4896-4F74-949B-4C62A2D7AB7E}" type="sibTrans" cxnId="{2AF3AA5A-A4E1-43DB-9D31-0BF563D2E53E}">
      <dgm:prSet/>
      <dgm:spPr/>
      <dgm:t>
        <a:bodyPr/>
        <a:lstStyle/>
        <a:p>
          <a:endParaRPr lang="zh-CN" altLang="en-US"/>
        </a:p>
      </dgm:t>
    </dgm:pt>
    <dgm:pt modelId="{15A44DE2-7271-477E-840A-417802BB9FEB}">
      <dgm:prSet phldrT="[文本]"/>
      <dgm:spPr/>
      <dgm:t>
        <a:bodyPr/>
        <a:lstStyle/>
        <a:p>
          <a:r>
            <a:rPr lang="zh-CN" altLang="en-US" dirty="0" smtClean="0"/>
            <a:t>霍夫曼</a:t>
          </a:r>
          <a:endParaRPr lang="en-US" altLang="zh-CN" dirty="0" smtClean="0"/>
        </a:p>
        <a:p>
          <a:r>
            <a:rPr lang="zh-CN" altLang="en-US" dirty="0" smtClean="0"/>
            <a:t>编码（树形）</a:t>
          </a:r>
          <a:endParaRPr lang="zh-CN" altLang="en-US" dirty="0"/>
        </a:p>
      </dgm:t>
    </dgm:pt>
    <dgm:pt modelId="{8EE9E253-5BDC-43CF-9E3E-0BECAF169DE8}" type="parTrans" cxnId="{E28B352F-C479-4CB7-9244-303DEE96A9E3}">
      <dgm:prSet/>
      <dgm:spPr/>
      <dgm:t>
        <a:bodyPr/>
        <a:lstStyle/>
        <a:p>
          <a:endParaRPr lang="zh-CN" altLang="en-US"/>
        </a:p>
      </dgm:t>
    </dgm:pt>
    <dgm:pt modelId="{431E5024-163B-4F77-98A2-1F7E33316E19}" type="sibTrans" cxnId="{E28B352F-C479-4CB7-9244-303DEE96A9E3}">
      <dgm:prSet/>
      <dgm:spPr/>
      <dgm:t>
        <a:bodyPr/>
        <a:lstStyle/>
        <a:p>
          <a:endParaRPr lang="zh-CN" altLang="en-US"/>
        </a:p>
      </dgm:t>
    </dgm:pt>
    <dgm:pt modelId="{DF4442B3-14B2-4CBB-B1CB-83D46FA3931C}" type="pres">
      <dgm:prSet presAssocID="{9F5D132E-820E-4649-B817-956B50885275}" presName="Name0" presStyleCnt="0">
        <dgm:presLayoutVars>
          <dgm:chMax val="7"/>
          <dgm:resizeHandles val="exact"/>
        </dgm:presLayoutVars>
      </dgm:prSet>
      <dgm:spPr/>
    </dgm:pt>
    <dgm:pt modelId="{26A9C30D-ED99-4256-89F0-3A2889705FAA}" type="pres">
      <dgm:prSet presAssocID="{9F5D132E-820E-4649-B817-956B50885275}" presName="comp1" presStyleCnt="0"/>
      <dgm:spPr/>
    </dgm:pt>
    <dgm:pt modelId="{11E0CD29-6ABB-4A9E-90F0-6F7090840E8B}" type="pres">
      <dgm:prSet presAssocID="{9F5D132E-820E-4649-B817-956B50885275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123F88EE-7029-4EB2-AC5B-720B4DFD9B40}" type="pres">
      <dgm:prSet presAssocID="{9F5D132E-820E-4649-B817-956B50885275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AB2A59-72CF-4E44-897E-8813D8CB8808}" type="pres">
      <dgm:prSet presAssocID="{9F5D132E-820E-4649-B817-956B50885275}" presName="comp2" presStyleCnt="0"/>
      <dgm:spPr/>
    </dgm:pt>
    <dgm:pt modelId="{2B0A3DD3-6E7C-4DD5-8E40-2A4FF4F24BDF}" type="pres">
      <dgm:prSet presAssocID="{9F5D132E-820E-4649-B817-956B50885275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CE0F86D6-AE48-46A6-A109-CE1D8392CF95}" type="pres">
      <dgm:prSet presAssocID="{9F5D132E-820E-4649-B817-956B50885275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72F004-C5CC-4978-A853-04D2D0B62473}" type="pres">
      <dgm:prSet presAssocID="{9F5D132E-820E-4649-B817-956B50885275}" presName="comp3" presStyleCnt="0"/>
      <dgm:spPr/>
    </dgm:pt>
    <dgm:pt modelId="{CB5AB43C-6C0A-4914-A001-1A4CB17BDA52}" type="pres">
      <dgm:prSet presAssocID="{9F5D132E-820E-4649-B817-956B50885275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2167D382-BB9A-4B82-BC1B-9F37944471DB}" type="pres">
      <dgm:prSet presAssocID="{9F5D132E-820E-4649-B817-956B50885275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AC1BAA-949C-4D73-B875-2CA0DE273F97}" type="presOf" srcId="{15A44DE2-7271-477E-840A-417802BB9FEB}" destId="{2167D382-BB9A-4B82-BC1B-9F37944471DB}" srcOrd="1" destOrd="0" presId="urn:microsoft.com/office/officeart/2005/8/layout/venn2"/>
    <dgm:cxn modelId="{E28B352F-C479-4CB7-9244-303DEE96A9E3}" srcId="{9F5D132E-820E-4649-B817-956B50885275}" destId="{15A44DE2-7271-477E-840A-417802BB9FEB}" srcOrd="2" destOrd="0" parTransId="{8EE9E253-5BDC-43CF-9E3E-0BECAF169DE8}" sibTransId="{431E5024-163B-4F77-98A2-1F7E33316E19}"/>
    <dgm:cxn modelId="{8D63D365-9164-46AF-B385-2EBE94A1DEDB}" type="presOf" srcId="{0B71E58C-8991-487F-A8E4-E10025C995C7}" destId="{CE0F86D6-AE48-46A6-A109-CE1D8392CF95}" srcOrd="1" destOrd="0" presId="urn:microsoft.com/office/officeart/2005/8/layout/venn2"/>
    <dgm:cxn modelId="{B5842457-27D8-4E78-8A93-B5EBAC2ED2BF}" type="presOf" srcId="{9DC1F2F8-92D2-474F-B337-1188819EE00D}" destId="{11E0CD29-6ABB-4A9E-90F0-6F7090840E8B}" srcOrd="0" destOrd="0" presId="urn:microsoft.com/office/officeart/2005/8/layout/venn2"/>
    <dgm:cxn modelId="{DC36BE71-787C-4D88-939D-DE12401CAAF4}" type="presOf" srcId="{15A44DE2-7271-477E-840A-417802BB9FEB}" destId="{CB5AB43C-6C0A-4914-A001-1A4CB17BDA52}" srcOrd="0" destOrd="0" presId="urn:microsoft.com/office/officeart/2005/8/layout/venn2"/>
    <dgm:cxn modelId="{A37286DA-6D9E-4A7D-8B92-FEC9DB25CF9E}" type="presOf" srcId="{0B71E58C-8991-487F-A8E4-E10025C995C7}" destId="{2B0A3DD3-6E7C-4DD5-8E40-2A4FF4F24BDF}" srcOrd="0" destOrd="0" presId="urn:microsoft.com/office/officeart/2005/8/layout/venn2"/>
    <dgm:cxn modelId="{2AF3AA5A-A4E1-43DB-9D31-0BF563D2E53E}" srcId="{9F5D132E-820E-4649-B817-956B50885275}" destId="{0B71E58C-8991-487F-A8E4-E10025C995C7}" srcOrd="1" destOrd="0" parTransId="{CC49C3BF-EEAC-4714-A0DC-9DE852AA05B7}" sibTransId="{FEC6DE69-4896-4F74-949B-4C62A2D7AB7E}"/>
    <dgm:cxn modelId="{0DB8ED2F-6BFC-4FC6-BB34-EDF4F292CDC1}" type="presOf" srcId="{9DC1F2F8-92D2-474F-B337-1188819EE00D}" destId="{123F88EE-7029-4EB2-AC5B-720B4DFD9B40}" srcOrd="1" destOrd="0" presId="urn:microsoft.com/office/officeart/2005/8/layout/venn2"/>
    <dgm:cxn modelId="{ECFEEBA2-18B0-4C3A-9595-523488559F92}" type="presOf" srcId="{9F5D132E-820E-4649-B817-956B50885275}" destId="{DF4442B3-14B2-4CBB-B1CB-83D46FA3931C}" srcOrd="0" destOrd="0" presId="urn:microsoft.com/office/officeart/2005/8/layout/venn2"/>
    <dgm:cxn modelId="{5D4CF379-FD3E-4161-9D61-77C6F8C7B377}" srcId="{9F5D132E-820E-4649-B817-956B50885275}" destId="{9DC1F2F8-92D2-474F-B337-1188819EE00D}" srcOrd="0" destOrd="0" parTransId="{28A0BD2F-1AD5-4D04-AAB3-3EF370F21AA5}" sibTransId="{B9275465-B4CE-4883-A329-9AC1091172F0}"/>
    <dgm:cxn modelId="{B984FA58-C43E-4BD6-B161-010BF0B09C91}" type="presParOf" srcId="{DF4442B3-14B2-4CBB-B1CB-83D46FA3931C}" destId="{26A9C30D-ED99-4256-89F0-3A2889705FAA}" srcOrd="0" destOrd="0" presId="urn:microsoft.com/office/officeart/2005/8/layout/venn2"/>
    <dgm:cxn modelId="{A4BDF88D-3E9F-48A5-817C-5715A4944F17}" type="presParOf" srcId="{26A9C30D-ED99-4256-89F0-3A2889705FAA}" destId="{11E0CD29-6ABB-4A9E-90F0-6F7090840E8B}" srcOrd="0" destOrd="0" presId="urn:microsoft.com/office/officeart/2005/8/layout/venn2"/>
    <dgm:cxn modelId="{1419D3AA-38AD-4182-AF30-0BF40EE43062}" type="presParOf" srcId="{26A9C30D-ED99-4256-89F0-3A2889705FAA}" destId="{123F88EE-7029-4EB2-AC5B-720B4DFD9B40}" srcOrd="1" destOrd="0" presId="urn:microsoft.com/office/officeart/2005/8/layout/venn2"/>
    <dgm:cxn modelId="{1A042C8A-0875-432A-96BE-22135F36AC09}" type="presParOf" srcId="{DF4442B3-14B2-4CBB-B1CB-83D46FA3931C}" destId="{B6AB2A59-72CF-4E44-897E-8813D8CB8808}" srcOrd="1" destOrd="0" presId="urn:microsoft.com/office/officeart/2005/8/layout/venn2"/>
    <dgm:cxn modelId="{04110EB3-AE2D-4A3C-ABA5-E22724D8FDDB}" type="presParOf" srcId="{B6AB2A59-72CF-4E44-897E-8813D8CB8808}" destId="{2B0A3DD3-6E7C-4DD5-8E40-2A4FF4F24BDF}" srcOrd="0" destOrd="0" presId="urn:microsoft.com/office/officeart/2005/8/layout/venn2"/>
    <dgm:cxn modelId="{3B28600D-2C77-4E01-A7F2-E108B04A3D63}" type="presParOf" srcId="{B6AB2A59-72CF-4E44-897E-8813D8CB8808}" destId="{CE0F86D6-AE48-46A6-A109-CE1D8392CF95}" srcOrd="1" destOrd="0" presId="urn:microsoft.com/office/officeart/2005/8/layout/venn2"/>
    <dgm:cxn modelId="{B8761DB4-49CE-449A-8EAD-A67178CC973E}" type="presParOf" srcId="{DF4442B3-14B2-4CBB-B1CB-83D46FA3931C}" destId="{3172F004-C5CC-4978-A853-04D2D0B62473}" srcOrd="2" destOrd="0" presId="urn:microsoft.com/office/officeart/2005/8/layout/venn2"/>
    <dgm:cxn modelId="{1BEBE552-5109-45CB-8F50-EBAA7286F600}" type="presParOf" srcId="{3172F004-C5CC-4978-A853-04D2D0B62473}" destId="{CB5AB43C-6C0A-4914-A001-1A4CB17BDA52}" srcOrd="0" destOrd="0" presId="urn:microsoft.com/office/officeart/2005/8/layout/venn2"/>
    <dgm:cxn modelId="{410F3CDF-90EF-4A68-B22A-BAB6764C53DB}" type="presParOf" srcId="{3172F004-C5CC-4978-A853-04D2D0B62473}" destId="{2167D382-BB9A-4B82-BC1B-9F37944471D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2D0E46-2159-4E7F-8389-B647DD8F840A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C59EAD-0CBC-4EA1-BF1D-E92D9A6EC578}">
      <dgm:prSet phldrT="[文本]"/>
      <dgm:spPr/>
      <dgm:t>
        <a:bodyPr/>
        <a:lstStyle/>
        <a:p>
          <a:r>
            <a:rPr lang="zh-CN" altLang="en-US" dirty="0" smtClean="0"/>
            <a:t>音频</a:t>
          </a:r>
          <a:endParaRPr lang="zh-CN" altLang="en-US" dirty="0"/>
        </a:p>
      </dgm:t>
    </dgm:pt>
    <dgm:pt modelId="{C20A9A54-6B74-4FDD-AF4C-38C81B8DCD86}" type="parTrans" cxnId="{EE26EC23-70B2-42DD-8E73-9B921BA4959A}">
      <dgm:prSet/>
      <dgm:spPr/>
      <dgm:t>
        <a:bodyPr/>
        <a:lstStyle/>
        <a:p>
          <a:endParaRPr lang="zh-CN" altLang="en-US"/>
        </a:p>
      </dgm:t>
    </dgm:pt>
    <dgm:pt modelId="{E31A71E7-F93E-4573-BCE0-9FD7CDE304E5}" type="sibTrans" cxnId="{EE26EC23-70B2-42DD-8E73-9B921BA4959A}">
      <dgm:prSet/>
      <dgm:spPr/>
      <dgm:t>
        <a:bodyPr/>
        <a:lstStyle/>
        <a:p>
          <a:endParaRPr lang="zh-CN" altLang="en-US"/>
        </a:p>
      </dgm:t>
    </dgm:pt>
    <dgm:pt modelId="{044CD98E-FD74-418A-979E-E35DC7AF804E}">
      <dgm:prSet phldrT="[文本]"/>
      <dgm:spPr/>
      <dgm:t>
        <a:bodyPr/>
        <a:lstStyle/>
        <a:p>
          <a:r>
            <a:rPr lang="zh-CN" altLang="en-US" dirty="0" smtClean="0"/>
            <a:t>视频</a:t>
          </a:r>
          <a:endParaRPr lang="zh-CN" altLang="en-US" dirty="0"/>
        </a:p>
      </dgm:t>
    </dgm:pt>
    <dgm:pt modelId="{8B01C888-445E-409F-9A37-9560B7E98DE0}" type="parTrans" cxnId="{8C10EDE6-0677-4546-9137-BA89C2651C8C}">
      <dgm:prSet/>
      <dgm:spPr/>
      <dgm:t>
        <a:bodyPr/>
        <a:lstStyle/>
        <a:p>
          <a:endParaRPr lang="zh-CN" altLang="en-US"/>
        </a:p>
      </dgm:t>
    </dgm:pt>
    <dgm:pt modelId="{3F6E178D-9A52-4F3A-8FBC-AC42BC365EEA}" type="sibTrans" cxnId="{8C10EDE6-0677-4546-9137-BA89C2651C8C}">
      <dgm:prSet/>
      <dgm:spPr/>
      <dgm:t>
        <a:bodyPr/>
        <a:lstStyle/>
        <a:p>
          <a:endParaRPr lang="zh-CN" altLang="en-US"/>
        </a:p>
      </dgm:t>
    </dgm:pt>
    <dgm:pt modelId="{7B3C9C5D-19DE-47E3-ABD6-A15D64C55FCD}" type="pres">
      <dgm:prSet presAssocID="{C42D0E46-2159-4E7F-8389-B647DD8F840A}" presName="compositeShape" presStyleCnt="0">
        <dgm:presLayoutVars>
          <dgm:chMax val="2"/>
          <dgm:dir/>
          <dgm:resizeHandles val="exact"/>
        </dgm:presLayoutVars>
      </dgm:prSet>
      <dgm:spPr/>
    </dgm:pt>
    <dgm:pt modelId="{524108D5-3DB6-4802-938D-4A6600244B90}" type="pres">
      <dgm:prSet presAssocID="{C42D0E46-2159-4E7F-8389-B647DD8F840A}" presName="ribbon" presStyleLbl="node1" presStyleIdx="0" presStyleCnt="1"/>
      <dgm:spPr/>
      <dgm:t>
        <a:bodyPr/>
        <a:lstStyle/>
        <a:p>
          <a:endParaRPr lang="zh-CN" altLang="en-US"/>
        </a:p>
      </dgm:t>
    </dgm:pt>
    <dgm:pt modelId="{459640B5-F8DF-4A12-92ED-C00BA8F39CBE}" type="pres">
      <dgm:prSet presAssocID="{C42D0E46-2159-4E7F-8389-B647DD8F840A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D8A47C-B2F1-4E03-AAD7-059A76D75127}" type="pres">
      <dgm:prSet presAssocID="{C42D0E46-2159-4E7F-8389-B647DD8F840A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C8EDFDE-D032-4C4B-A60A-81246AFC0C03}" type="presOf" srcId="{C42D0E46-2159-4E7F-8389-B647DD8F840A}" destId="{7B3C9C5D-19DE-47E3-ABD6-A15D64C55FCD}" srcOrd="0" destOrd="0" presId="urn:microsoft.com/office/officeart/2005/8/layout/arrow6"/>
    <dgm:cxn modelId="{EE26EC23-70B2-42DD-8E73-9B921BA4959A}" srcId="{C42D0E46-2159-4E7F-8389-B647DD8F840A}" destId="{08C59EAD-0CBC-4EA1-BF1D-E92D9A6EC578}" srcOrd="0" destOrd="0" parTransId="{C20A9A54-6B74-4FDD-AF4C-38C81B8DCD86}" sibTransId="{E31A71E7-F93E-4573-BCE0-9FD7CDE304E5}"/>
    <dgm:cxn modelId="{51EA377D-0514-4870-B07A-C9C19807E521}" type="presOf" srcId="{044CD98E-FD74-418A-979E-E35DC7AF804E}" destId="{E1D8A47C-B2F1-4E03-AAD7-059A76D75127}" srcOrd="0" destOrd="0" presId="urn:microsoft.com/office/officeart/2005/8/layout/arrow6"/>
    <dgm:cxn modelId="{8C10EDE6-0677-4546-9137-BA89C2651C8C}" srcId="{C42D0E46-2159-4E7F-8389-B647DD8F840A}" destId="{044CD98E-FD74-418A-979E-E35DC7AF804E}" srcOrd="1" destOrd="0" parTransId="{8B01C888-445E-409F-9A37-9560B7E98DE0}" sibTransId="{3F6E178D-9A52-4F3A-8FBC-AC42BC365EEA}"/>
    <dgm:cxn modelId="{BBB481D2-2329-458D-AED1-F0B3AFA6D510}" type="presOf" srcId="{08C59EAD-0CBC-4EA1-BF1D-E92D9A6EC578}" destId="{459640B5-F8DF-4A12-92ED-C00BA8F39CBE}" srcOrd="0" destOrd="0" presId="urn:microsoft.com/office/officeart/2005/8/layout/arrow6"/>
    <dgm:cxn modelId="{CA112CC9-F074-4732-9BD7-D2A1181636D5}" type="presParOf" srcId="{7B3C9C5D-19DE-47E3-ABD6-A15D64C55FCD}" destId="{524108D5-3DB6-4802-938D-4A6600244B90}" srcOrd="0" destOrd="0" presId="urn:microsoft.com/office/officeart/2005/8/layout/arrow6"/>
    <dgm:cxn modelId="{5AF1A262-A577-4B61-8315-06EFFE2FA965}" type="presParOf" srcId="{7B3C9C5D-19DE-47E3-ABD6-A15D64C55FCD}" destId="{459640B5-F8DF-4A12-92ED-C00BA8F39CBE}" srcOrd="1" destOrd="0" presId="urn:microsoft.com/office/officeart/2005/8/layout/arrow6"/>
    <dgm:cxn modelId="{8A1FDC7C-97EA-47E6-A6AB-ED4405A4544C}" type="presParOf" srcId="{7B3C9C5D-19DE-47E3-ABD6-A15D64C55FCD}" destId="{E1D8A47C-B2F1-4E03-AAD7-059A76D75127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C3D650-FAA0-4583-93B3-BD149749030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6FB712-DAD0-47FE-9C10-A3774928D95C}">
      <dgm:prSet phldrT="[文本]"/>
      <dgm:spPr/>
      <dgm:t>
        <a:bodyPr/>
        <a:lstStyle/>
        <a:p>
          <a:r>
            <a:rPr lang="zh-CN" altLang="en-US" dirty="0" smtClean="0"/>
            <a:t>超声波</a:t>
          </a:r>
          <a:endParaRPr lang="zh-CN" altLang="en-US" dirty="0"/>
        </a:p>
      </dgm:t>
    </dgm:pt>
    <dgm:pt modelId="{5C0380F3-A61E-41B0-824A-69A087913DA4}" type="parTrans" cxnId="{564B40C0-C87D-42D8-9429-E708EC3EB395}">
      <dgm:prSet/>
      <dgm:spPr/>
      <dgm:t>
        <a:bodyPr/>
        <a:lstStyle/>
        <a:p>
          <a:endParaRPr lang="zh-CN" altLang="en-US"/>
        </a:p>
      </dgm:t>
    </dgm:pt>
    <dgm:pt modelId="{D66D4D18-2A1C-405E-B499-2E10DE9D3388}" type="sibTrans" cxnId="{564B40C0-C87D-42D8-9429-E708EC3EB395}">
      <dgm:prSet/>
      <dgm:spPr/>
      <dgm:t>
        <a:bodyPr/>
        <a:lstStyle/>
        <a:p>
          <a:endParaRPr lang="zh-CN" altLang="en-US"/>
        </a:p>
      </dgm:t>
    </dgm:pt>
    <dgm:pt modelId="{6F62A02C-77CE-4F94-AF7A-6AFAAE1A57EB}">
      <dgm:prSet phldrT="[文本]"/>
      <dgm:spPr/>
      <dgm:t>
        <a:bodyPr/>
        <a:lstStyle/>
        <a:p>
          <a:r>
            <a:rPr lang="zh-CN" altLang="en-US" dirty="0" smtClean="0"/>
            <a:t>低音</a:t>
          </a:r>
          <a:endParaRPr lang="zh-CN" altLang="en-US" dirty="0"/>
        </a:p>
      </dgm:t>
    </dgm:pt>
    <dgm:pt modelId="{B44D3C4F-208F-4AAA-B630-6A2D563E4B4C}" type="parTrans" cxnId="{EF0399AC-C3F0-4D20-A7A1-97BA257428F6}">
      <dgm:prSet/>
      <dgm:spPr/>
      <dgm:t>
        <a:bodyPr/>
        <a:lstStyle/>
        <a:p>
          <a:endParaRPr lang="zh-CN" altLang="en-US"/>
        </a:p>
      </dgm:t>
    </dgm:pt>
    <dgm:pt modelId="{85F5A4D1-82EA-43F3-B09F-18777A2012A2}" type="sibTrans" cxnId="{EF0399AC-C3F0-4D20-A7A1-97BA257428F6}">
      <dgm:prSet/>
      <dgm:spPr/>
      <dgm:t>
        <a:bodyPr/>
        <a:lstStyle/>
        <a:p>
          <a:endParaRPr lang="zh-CN" altLang="en-US"/>
        </a:p>
      </dgm:t>
    </dgm:pt>
    <dgm:pt modelId="{9CAC8588-546B-4292-8361-56B338FF50C4}">
      <dgm:prSet phldrT="[文本]"/>
      <dgm:spPr/>
      <dgm:t>
        <a:bodyPr/>
        <a:lstStyle/>
        <a:p>
          <a:r>
            <a:rPr lang="zh-CN" altLang="en-US" dirty="0" smtClean="0"/>
            <a:t>声音域</a:t>
          </a:r>
          <a:endParaRPr lang="zh-CN" altLang="en-US" dirty="0"/>
        </a:p>
      </dgm:t>
    </dgm:pt>
    <dgm:pt modelId="{949A8DCB-1357-46A2-8B74-9127BC9ABE41}" type="parTrans" cxnId="{66281343-9FEB-4CF7-8DC7-8C9FF53F3D17}">
      <dgm:prSet/>
      <dgm:spPr/>
      <dgm:t>
        <a:bodyPr/>
        <a:lstStyle/>
        <a:p>
          <a:endParaRPr lang="zh-CN" altLang="en-US"/>
        </a:p>
      </dgm:t>
    </dgm:pt>
    <dgm:pt modelId="{2025A20F-B433-4C98-BA9D-1B2704622988}" type="sibTrans" cxnId="{66281343-9FEB-4CF7-8DC7-8C9FF53F3D17}">
      <dgm:prSet/>
      <dgm:spPr/>
      <dgm:t>
        <a:bodyPr/>
        <a:lstStyle/>
        <a:p>
          <a:endParaRPr lang="zh-CN" altLang="en-US"/>
        </a:p>
      </dgm:t>
    </dgm:pt>
    <dgm:pt modelId="{0CECF0CF-A335-428B-8AF0-128481823126}">
      <dgm:prSet phldrT="[文本]"/>
      <dgm:spPr/>
      <dgm:t>
        <a:bodyPr/>
        <a:lstStyle/>
        <a:p>
          <a:pPr lvl="0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听觉缺陷</a:t>
          </a:r>
          <a:endParaRPr lang="zh-CN" altLang="en-US" dirty="0"/>
        </a:p>
      </dgm:t>
    </dgm:pt>
    <dgm:pt modelId="{CF235A79-C981-4B32-8C6A-897567298E63}" type="parTrans" cxnId="{D9D63F34-8B91-4C1F-A75A-9E6D8B0AEE90}">
      <dgm:prSet/>
      <dgm:spPr/>
      <dgm:t>
        <a:bodyPr/>
        <a:lstStyle/>
        <a:p>
          <a:endParaRPr lang="zh-CN" altLang="en-US"/>
        </a:p>
      </dgm:t>
    </dgm:pt>
    <dgm:pt modelId="{77A69DBF-9B53-4741-B777-628D72E9E042}" type="sibTrans" cxnId="{D9D63F34-8B91-4C1F-A75A-9E6D8B0AEE90}">
      <dgm:prSet/>
      <dgm:spPr/>
      <dgm:t>
        <a:bodyPr/>
        <a:lstStyle/>
        <a:p>
          <a:endParaRPr lang="zh-CN" altLang="en-US"/>
        </a:p>
      </dgm:t>
    </dgm:pt>
    <dgm:pt modelId="{12E52DDA-FB22-403A-83D9-96BE5F193AF0}" type="pres">
      <dgm:prSet presAssocID="{5EC3D650-FAA0-4583-93B3-BD149749030F}" presName="Name0" presStyleCnt="0">
        <dgm:presLayoutVars>
          <dgm:dir/>
          <dgm:resizeHandles val="exact"/>
        </dgm:presLayoutVars>
      </dgm:prSet>
      <dgm:spPr/>
    </dgm:pt>
    <dgm:pt modelId="{5E3AE600-CFCA-4CD8-A58A-1C960D845D1D}" type="pres">
      <dgm:prSet presAssocID="{266FB712-DAD0-47FE-9C10-A3774928D95C}" presName="node" presStyleLbl="node1" presStyleIdx="0" presStyleCnt="4">
        <dgm:presLayoutVars>
          <dgm:bulletEnabled val="1"/>
        </dgm:presLayoutVars>
      </dgm:prSet>
      <dgm:spPr/>
    </dgm:pt>
    <dgm:pt modelId="{EBD43CDF-F9F7-4E69-993A-9C11A63A8BFB}" type="pres">
      <dgm:prSet presAssocID="{D66D4D18-2A1C-405E-B499-2E10DE9D3388}" presName="sibTrans" presStyleLbl="sibTrans2D1" presStyleIdx="0" presStyleCnt="4"/>
      <dgm:spPr/>
    </dgm:pt>
    <dgm:pt modelId="{8187FFE3-2BD6-4129-9637-A1157EAFD6CE}" type="pres">
      <dgm:prSet presAssocID="{D66D4D18-2A1C-405E-B499-2E10DE9D3388}" presName="connectorText" presStyleLbl="sibTrans2D1" presStyleIdx="0" presStyleCnt="4"/>
      <dgm:spPr/>
    </dgm:pt>
    <dgm:pt modelId="{07197770-EC74-48D4-B7A4-DAE98D3BC5DF}" type="pres">
      <dgm:prSet presAssocID="{6F62A02C-77CE-4F94-AF7A-6AFAAE1A57EB}" presName="node" presStyleLbl="node1" presStyleIdx="1" presStyleCnt="4">
        <dgm:presLayoutVars>
          <dgm:bulletEnabled val="1"/>
        </dgm:presLayoutVars>
      </dgm:prSet>
      <dgm:spPr/>
    </dgm:pt>
    <dgm:pt modelId="{BE631222-1897-4FBA-9EAC-9D282E2C1E1F}" type="pres">
      <dgm:prSet presAssocID="{85F5A4D1-82EA-43F3-B09F-18777A2012A2}" presName="sibTrans" presStyleLbl="sibTrans2D1" presStyleIdx="1" presStyleCnt="4"/>
      <dgm:spPr/>
    </dgm:pt>
    <dgm:pt modelId="{89CE40F2-F149-4425-90FD-D485CE44D48F}" type="pres">
      <dgm:prSet presAssocID="{85F5A4D1-82EA-43F3-B09F-18777A2012A2}" presName="connectorText" presStyleLbl="sibTrans2D1" presStyleIdx="1" presStyleCnt="4"/>
      <dgm:spPr/>
    </dgm:pt>
    <dgm:pt modelId="{2361884F-62CB-456A-AC75-B20949DC3F8D}" type="pres">
      <dgm:prSet presAssocID="{9CAC8588-546B-4292-8361-56B338FF50C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8FF04C-85A7-4DF4-8B9C-418C52C81AEE}" type="pres">
      <dgm:prSet presAssocID="{2025A20F-B433-4C98-BA9D-1B2704622988}" presName="sibTrans" presStyleLbl="sibTrans2D1" presStyleIdx="2" presStyleCnt="4"/>
      <dgm:spPr/>
    </dgm:pt>
    <dgm:pt modelId="{BC61BD4A-9485-4F5C-916F-64D4FFA8B122}" type="pres">
      <dgm:prSet presAssocID="{2025A20F-B433-4C98-BA9D-1B2704622988}" presName="connectorText" presStyleLbl="sibTrans2D1" presStyleIdx="2" presStyleCnt="4"/>
      <dgm:spPr/>
    </dgm:pt>
    <dgm:pt modelId="{C8795207-B8E1-4F78-9A28-B4960528AAF9}" type="pres">
      <dgm:prSet presAssocID="{0CECF0CF-A335-428B-8AF0-12848182312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0090AB-5229-44AF-94B8-EEBC3F7FFF98}" type="pres">
      <dgm:prSet presAssocID="{77A69DBF-9B53-4741-B777-628D72E9E042}" presName="sibTrans" presStyleLbl="sibTrans2D1" presStyleIdx="3" presStyleCnt="4"/>
      <dgm:spPr/>
    </dgm:pt>
    <dgm:pt modelId="{BA43B5F7-A581-4994-AD76-4631B74277C7}" type="pres">
      <dgm:prSet presAssocID="{77A69DBF-9B53-4741-B777-628D72E9E042}" presName="connectorText" presStyleLbl="sibTrans2D1" presStyleIdx="3" presStyleCnt="4"/>
      <dgm:spPr/>
    </dgm:pt>
  </dgm:ptLst>
  <dgm:cxnLst>
    <dgm:cxn modelId="{99923E7E-BE3B-4A50-ABD0-3FAF03F3257D}" type="presOf" srcId="{266FB712-DAD0-47FE-9C10-A3774928D95C}" destId="{5E3AE600-CFCA-4CD8-A58A-1C960D845D1D}" srcOrd="0" destOrd="0" presId="urn:microsoft.com/office/officeart/2005/8/layout/cycle7"/>
    <dgm:cxn modelId="{25D2FE39-2BE9-4447-9C14-5FA31248D09E}" type="presOf" srcId="{85F5A4D1-82EA-43F3-B09F-18777A2012A2}" destId="{89CE40F2-F149-4425-90FD-D485CE44D48F}" srcOrd="1" destOrd="0" presId="urn:microsoft.com/office/officeart/2005/8/layout/cycle7"/>
    <dgm:cxn modelId="{1BD599C3-E79B-4AE0-A50D-0BF008713D72}" type="presOf" srcId="{77A69DBF-9B53-4741-B777-628D72E9E042}" destId="{BA43B5F7-A581-4994-AD76-4631B74277C7}" srcOrd="1" destOrd="0" presId="urn:microsoft.com/office/officeart/2005/8/layout/cycle7"/>
    <dgm:cxn modelId="{4F69F26D-9215-44EF-9506-75912B975295}" type="presOf" srcId="{85F5A4D1-82EA-43F3-B09F-18777A2012A2}" destId="{BE631222-1897-4FBA-9EAC-9D282E2C1E1F}" srcOrd="0" destOrd="0" presId="urn:microsoft.com/office/officeart/2005/8/layout/cycle7"/>
    <dgm:cxn modelId="{66281343-9FEB-4CF7-8DC7-8C9FF53F3D17}" srcId="{5EC3D650-FAA0-4583-93B3-BD149749030F}" destId="{9CAC8588-546B-4292-8361-56B338FF50C4}" srcOrd="2" destOrd="0" parTransId="{949A8DCB-1357-46A2-8B74-9127BC9ABE41}" sibTransId="{2025A20F-B433-4C98-BA9D-1B2704622988}"/>
    <dgm:cxn modelId="{137282BD-2269-4CBB-9066-E93F491B99FF}" type="presOf" srcId="{2025A20F-B433-4C98-BA9D-1B2704622988}" destId="{068FF04C-85A7-4DF4-8B9C-418C52C81AEE}" srcOrd="0" destOrd="0" presId="urn:microsoft.com/office/officeart/2005/8/layout/cycle7"/>
    <dgm:cxn modelId="{564B40C0-C87D-42D8-9429-E708EC3EB395}" srcId="{5EC3D650-FAA0-4583-93B3-BD149749030F}" destId="{266FB712-DAD0-47FE-9C10-A3774928D95C}" srcOrd="0" destOrd="0" parTransId="{5C0380F3-A61E-41B0-824A-69A087913DA4}" sibTransId="{D66D4D18-2A1C-405E-B499-2E10DE9D3388}"/>
    <dgm:cxn modelId="{D03490D8-BB20-4313-93F6-2CCD2604B5C5}" type="presOf" srcId="{2025A20F-B433-4C98-BA9D-1B2704622988}" destId="{BC61BD4A-9485-4F5C-916F-64D4FFA8B122}" srcOrd="1" destOrd="0" presId="urn:microsoft.com/office/officeart/2005/8/layout/cycle7"/>
    <dgm:cxn modelId="{EF0399AC-C3F0-4D20-A7A1-97BA257428F6}" srcId="{5EC3D650-FAA0-4583-93B3-BD149749030F}" destId="{6F62A02C-77CE-4F94-AF7A-6AFAAE1A57EB}" srcOrd="1" destOrd="0" parTransId="{B44D3C4F-208F-4AAA-B630-6A2D563E4B4C}" sibTransId="{85F5A4D1-82EA-43F3-B09F-18777A2012A2}"/>
    <dgm:cxn modelId="{AFBDA0DE-5985-4AD2-A1B3-1264F505DBBA}" type="presOf" srcId="{6F62A02C-77CE-4F94-AF7A-6AFAAE1A57EB}" destId="{07197770-EC74-48D4-B7A4-DAE98D3BC5DF}" srcOrd="0" destOrd="0" presId="urn:microsoft.com/office/officeart/2005/8/layout/cycle7"/>
    <dgm:cxn modelId="{D9D63F34-8B91-4C1F-A75A-9E6D8B0AEE90}" srcId="{5EC3D650-FAA0-4583-93B3-BD149749030F}" destId="{0CECF0CF-A335-428B-8AF0-128481823126}" srcOrd="3" destOrd="0" parTransId="{CF235A79-C981-4B32-8C6A-897567298E63}" sibTransId="{77A69DBF-9B53-4741-B777-628D72E9E042}"/>
    <dgm:cxn modelId="{A81750F4-1A12-414F-B25C-EA51C622D601}" type="presOf" srcId="{D66D4D18-2A1C-405E-B499-2E10DE9D3388}" destId="{EBD43CDF-F9F7-4E69-993A-9C11A63A8BFB}" srcOrd="0" destOrd="0" presId="urn:microsoft.com/office/officeart/2005/8/layout/cycle7"/>
    <dgm:cxn modelId="{CD1B2A95-6B47-4029-8C52-6770FE25778B}" type="presOf" srcId="{D66D4D18-2A1C-405E-B499-2E10DE9D3388}" destId="{8187FFE3-2BD6-4129-9637-A1157EAFD6CE}" srcOrd="1" destOrd="0" presId="urn:microsoft.com/office/officeart/2005/8/layout/cycle7"/>
    <dgm:cxn modelId="{00A16AA5-1D80-408E-B219-ECB5D75B356A}" type="presOf" srcId="{77A69DBF-9B53-4741-B777-628D72E9E042}" destId="{460090AB-5229-44AF-94B8-EEBC3F7FFF98}" srcOrd="0" destOrd="0" presId="urn:microsoft.com/office/officeart/2005/8/layout/cycle7"/>
    <dgm:cxn modelId="{31CBB2E8-7E12-4AA0-B0F6-4F8F4175A0DC}" type="presOf" srcId="{0CECF0CF-A335-428B-8AF0-128481823126}" destId="{C8795207-B8E1-4F78-9A28-B4960528AAF9}" srcOrd="0" destOrd="0" presId="urn:microsoft.com/office/officeart/2005/8/layout/cycle7"/>
    <dgm:cxn modelId="{5BE270AC-49FD-4E27-A029-18CB1AC17B6C}" type="presOf" srcId="{5EC3D650-FAA0-4583-93B3-BD149749030F}" destId="{12E52DDA-FB22-403A-83D9-96BE5F193AF0}" srcOrd="0" destOrd="0" presId="urn:microsoft.com/office/officeart/2005/8/layout/cycle7"/>
    <dgm:cxn modelId="{5238A674-A354-4465-B321-78275032FDB5}" type="presOf" srcId="{9CAC8588-546B-4292-8361-56B338FF50C4}" destId="{2361884F-62CB-456A-AC75-B20949DC3F8D}" srcOrd="0" destOrd="0" presId="urn:microsoft.com/office/officeart/2005/8/layout/cycle7"/>
    <dgm:cxn modelId="{24721F18-B138-4893-B0FD-16F7C59D656B}" type="presParOf" srcId="{12E52DDA-FB22-403A-83D9-96BE5F193AF0}" destId="{5E3AE600-CFCA-4CD8-A58A-1C960D845D1D}" srcOrd="0" destOrd="0" presId="urn:microsoft.com/office/officeart/2005/8/layout/cycle7"/>
    <dgm:cxn modelId="{5D552A7E-E0B5-469A-8710-86ADD13C65E1}" type="presParOf" srcId="{12E52DDA-FB22-403A-83D9-96BE5F193AF0}" destId="{EBD43CDF-F9F7-4E69-993A-9C11A63A8BFB}" srcOrd="1" destOrd="0" presId="urn:microsoft.com/office/officeart/2005/8/layout/cycle7"/>
    <dgm:cxn modelId="{5CA8CEAA-1286-469A-BAE7-3216403928FD}" type="presParOf" srcId="{EBD43CDF-F9F7-4E69-993A-9C11A63A8BFB}" destId="{8187FFE3-2BD6-4129-9637-A1157EAFD6CE}" srcOrd="0" destOrd="0" presId="urn:microsoft.com/office/officeart/2005/8/layout/cycle7"/>
    <dgm:cxn modelId="{F8AE49EE-3111-4174-A533-0CA8D378FFA4}" type="presParOf" srcId="{12E52DDA-FB22-403A-83D9-96BE5F193AF0}" destId="{07197770-EC74-48D4-B7A4-DAE98D3BC5DF}" srcOrd="2" destOrd="0" presId="urn:microsoft.com/office/officeart/2005/8/layout/cycle7"/>
    <dgm:cxn modelId="{91DA507F-30FA-40A0-8A28-4EDC23660500}" type="presParOf" srcId="{12E52DDA-FB22-403A-83D9-96BE5F193AF0}" destId="{BE631222-1897-4FBA-9EAC-9D282E2C1E1F}" srcOrd="3" destOrd="0" presId="urn:microsoft.com/office/officeart/2005/8/layout/cycle7"/>
    <dgm:cxn modelId="{3239641B-2B6B-4118-A734-4DC7650D4917}" type="presParOf" srcId="{BE631222-1897-4FBA-9EAC-9D282E2C1E1F}" destId="{89CE40F2-F149-4425-90FD-D485CE44D48F}" srcOrd="0" destOrd="0" presId="urn:microsoft.com/office/officeart/2005/8/layout/cycle7"/>
    <dgm:cxn modelId="{1462E7EC-F5D1-4F1F-826D-E36655C328A7}" type="presParOf" srcId="{12E52DDA-FB22-403A-83D9-96BE5F193AF0}" destId="{2361884F-62CB-456A-AC75-B20949DC3F8D}" srcOrd="4" destOrd="0" presId="urn:microsoft.com/office/officeart/2005/8/layout/cycle7"/>
    <dgm:cxn modelId="{A81EB975-CFB6-4841-BAED-E118BB544612}" type="presParOf" srcId="{12E52DDA-FB22-403A-83D9-96BE5F193AF0}" destId="{068FF04C-85A7-4DF4-8B9C-418C52C81AEE}" srcOrd="5" destOrd="0" presId="urn:microsoft.com/office/officeart/2005/8/layout/cycle7"/>
    <dgm:cxn modelId="{548D2F49-4BC6-4A1C-A216-FD210D97D00A}" type="presParOf" srcId="{068FF04C-85A7-4DF4-8B9C-418C52C81AEE}" destId="{BC61BD4A-9485-4F5C-916F-64D4FFA8B122}" srcOrd="0" destOrd="0" presId="urn:microsoft.com/office/officeart/2005/8/layout/cycle7"/>
    <dgm:cxn modelId="{C0348846-994F-433D-AAE3-F894FB97CB8C}" type="presParOf" srcId="{12E52DDA-FB22-403A-83D9-96BE5F193AF0}" destId="{C8795207-B8E1-4F78-9A28-B4960528AAF9}" srcOrd="6" destOrd="0" presId="urn:microsoft.com/office/officeart/2005/8/layout/cycle7"/>
    <dgm:cxn modelId="{EEF5C313-2CD1-45CE-9C86-099862483750}" type="presParOf" srcId="{12E52DDA-FB22-403A-83D9-96BE5F193AF0}" destId="{460090AB-5229-44AF-94B8-EEBC3F7FFF98}" srcOrd="7" destOrd="0" presId="urn:microsoft.com/office/officeart/2005/8/layout/cycle7"/>
    <dgm:cxn modelId="{07144C56-65E9-4CC4-961C-C8AB4C046906}" type="presParOf" srcId="{460090AB-5229-44AF-94B8-EEBC3F7FFF98}" destId="{BA43B5F7-A581-4994-AD76-4631B74277C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205ECF-2C64-432B-BBB1-F219F6E261F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8D2CC866-EE81-42A5-A5A4-769DEFEE6F82}">
      <dgm:prSet phldrT="[文本]"/>
      <dgm:spPr/>
      <dgm:t>
        <a:bodyPr/>
        <a:lstStyle/>
        <a:p>
          <a:r>
            <a:rPr lang="zh-CN" altLang="en-US" dirty="0" smtClean="0"/>
            <a:t>人类感知模型</a:t>
          </a:r>
          <a:endParaRPr lang="zh-CN" altLang="en-US" dirty="0"/>
        </a:p>
      </dgm:t>
    </dgm:pt>
    <dgm:pt modelId="{49B095A1-0691-4B00-95BC-7858ABEDEAF8}" type="parTrans" cxnId="{E1C6BE67-0388-4991-BC7A-8F7A5130E03D}">
      <dgm:prSet/>
      <dgm:spPr/>
      <dgm:t>
        <a:bodyPr/>
        <a:lstStyle/>
        <a:p>
          <a:endParaRPr lang="zh-CN" altLang="en-US"/>
        </a:p>
      </dgm:t>
    </dgm:pt>
    <dgm:pt modelId="{EB7DE4F5-99AB-4EA5-960A-1DBF88D6734D}" type="sibTrans" cxnId="{E1C6BE67-0388-4991-BC7A-8F7A5130E03D}">
      <dgm:prSet/>
      <dgm:spPr/>
      <dgm:t>
        <a:bodyPr/>
        <a:lstStyle/>
        <a:p>
          <a:endParaRPr lang="zh-CN" altLang="en-US"/>
        </a:p>
      </dgm:t>
    </dgm:pt>
    <dgm:pt modelId="{7EE74F0D-DE88-4CB6-BCCE-362011B88338}">
      <dgm:prSet phldrT="[文本]"/>
      <dgm:spPr/>
      <dgm:t>
        <a:bodyPr/>
        <a:lstStyle/>
        <a:p>
          <a:r>
            <a:rPr lang="zh-CN" altLang="en-US" dirty="0" smtClean="0"/>
            <a:t>心理物理学</a:t>
          </a:r>
          <a:endParaRPr lang="zh-CN" altLang="en-US" dirty="0"/>
        </a:p>
      </dgm:t>
    </dgm:pt>
    <dgm:pt modelId="{6789F110-9EF8-477A-816C-87DCCCE5CF3C}" type="parTrans" cxnId="{A9A8613A-4FB0-433A-930B-A948DB3EC351}">
      <dgm:prSet/>
      <dgm:spPr/>
      <dgm:t>
        <a:bodyPr/>
        <a:lstStyle/>
        <a:p>
          <a:endParaRPr lang="zh-CN" altLang="en-US"/>
        </a:p>
      </dgm:t>
    </dgm:pt>
    <dgm:pt modelId="{B6A64690-342E-4E2A-BF00-29D2AEE3278A}" type="sibTrans" cxnId="{A9A8613A-4FB0-433A-930B-A948DB3EC351}">
      <dgm:prSet/>
      <dgm:spPr/>
      <dgm:t>
        <a:bodyPr/>
        <a:lstStyle/>
        <a:p>
          <a:endParaRPr lang="zh-CN" altLang="en-US"/>
        </a:p>
      </dgm:t>
    </dgm:pt>
    <dgm:pt modelId="{2C85DBDE-73F7-4BE8-950B-0FBB88BA9656}">
      <dgm:prSet phldrT="[文本]"/>
      <dgm:spPr/>
      <dgm:t>
        <a:bodyPr/>
        <a:lstStyle/>
        <a:p>
          <a:r>
            <a:rPr lang="zh-CN" altLang="en-US" dirty="0" smtClean="0"/>
            <a:t>感知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编码</a:t>
          </a:r>
          <a:endParaRPr lang="zh-CN" altLang="en-US" dirty="0"/>
        </a:p>
      </dgm:t>
    </dgm:pt>
    <dgm:pt modelId="{378A0D90-F2D6-4070-9463-31226CED4E74}" type="parTrans" cxnId="{349E2E17-4692-4AD8-BD20-0AE4DA46F946}">
      <dgm:prSet/>
      <dgm:spPr/>
      <dgm:t>
        <a:bodyPr/>
        <a:lstStyle/>
        <a:p>
          <a:endParaRPr lang="zh-CN" altLang="en-US"/>
        </a:p>
      </dgm:t>
    </dgm:pt>
    <dgm:pt modelId="{90BB271E-C07D-43C2-BA55-C157924645D2}" type="sibTrans" cxnId="{349E2E17-4692-4AD8-BD20-0AE4DA46F946}">
      <dgm:prSet/>
      <dgm:spPr/>
      <dgm:t>
        <a:bodyPr/>
        <a:lstStyle/>
        <a:p>
          <a:endParaRPr lang="zh-CN" altLang="en-US"/>
        </a:p>
      </dgm:t>
    </dgm:pt>
    <dgm:pt modelId="{13701B30-B233-4F66-AE6C-2E28275256DD}">
      <dgm:prSet phldrT="[文本]"/>
      <dgm:spPr/>
      <dgm:t>
        <a:bodyPr/>
        <a:lstStyle/>
        <a:p>
          <a:r>
            <a:rPr lang="zh-CN" altLang="en-US" dirty="0" smtClean="0"/>
            <a:t>视觉缺陷</a:t>
          </a:r>
          <a:endParaRPr lang="zh-CN" altLang="en-US" dirty="0"/>
        </a:p>
      </dgm:t>
    </dgm:pt>
    <dgm:pt modelId="{6ABCEF77-544E-4BE9-AC41-CDAF5F7E1C0B}" type="parTrans" cxnId="{5C0D2693-5CC2-48A9-A813-844A09F033E5}">
      <dgm:prSet/>
      <dgm:spPr/>
      <dgm:t>
        <a:bodyPr/>
        <a:lstStyle/>
        <a:p>
          <a:endParaRPr lang="zh-CN" altLang="en-US"/>
        </a:p>
      </dgm:t>
    </dgm:pt>
    <dgm:pt modelId="{22364F64-9BD9-49D1-B19D-37A637C68D28}" type="sibTrans" cxnId="{5C0D2693-5CC2-48A9-A813-844A09F033E5}">
      <dgm:prSet/>
      <dgm:spPr/>
      <dgm:t>
        <a:bodyPr/>
        <a:lstStyle/>
        <a:p>
          <a:endParaRPr lang="zh-CN" altLang="en-US"/>
        </a:p>
      </dgm:t>
    </dgm:pt>
    <dgm:pt modelId="{A959B384-E61F-418B-9977-DA90C68B1930}" type="pres">
      <dgm:prSet presAssocID="{92205ECF-2C64-432B-BBB1-F219F6E261FC}" presName="compositeShape" presStyleCnt="0">
        <dgm:presLayoutVars>
          <dgm:chMax val="7"/>
          <dgm:dir/>
          <dgm:resizeHandles val="exact"/>
        </dgm:presLayoutVars>
      </dgm:prSet>
      <dgm:spPr/>
    </dgm:pt>
    <dgm:pt modelId="{DFDA0E4E-A968-4E1E-B960-4B6068C040D4}" type="pres">
      <dgm:prSet presAssocID="{92205ECF-2C64-432B-BBB1-F219F6E261FC}" presName="wedge1" presStyleLbl="node1" presStyleIdx="0" presStyleCnt="4"/>
      <dgm:spPr/>
    </dgm:pt>
    <dgm:pt modelId="{EA5A2059-6474-48FE-91DB-0A43F69DF43B}" type="pres">
      <dgm:prSet presAssocID="{92205ECF-2C64-432B-BBB1-F219F6E261FC}" presName="dummy1a" presStyleCnt="0"/>
      <dgm:spPr/>
    </dgm:pt>
    <dgm:pt modelId="{4D4ECA46-1467-4A3C-A3E4-1171F39EB1A2}" type="pres">
      <dgm:prSet presAssocID="{92205ECF-2C64-432B-BBB1-F219F6E261FC}" presName="dummy1b" presStyleCnt="0"/>
      <dgm:spPr/>
    </dgm:pt>
    <dgm:pt modelId="{F0838A38-1BF3-434A-B7FE-509FE4B8BB9D}" type="pres">
      <dgm:prSet presAssocID="{92205ECF-2C64-432B-BBB1-F219F6E261F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EC19350-0908-45A2-93F6-0E7C8E119890}" type="pres">
      <dgm:prSet presAssocID="{92205ECF-2C64-432B-BBB1-F219F6E261FC}" presName="wedge2" presStyleLbl="node1" presStyleIdx="1" presStyleCnt="4"/>
      <dgm:spPr/>
      <dgm:t>
        <a:bodyPr/>
        <a:lstStyle/>
        <a:p>
          <a:endParaRPr lang="zh-CN" altLang="en-US"/>
        </a:p>
      </dgm:t>
    </dgm:pt>
    <dgm:pt modelId="{7A519C75-9124-4BE9-8F03-ECFEF799A99A}" type="pres">
      <dgm:prSet presAssocID="{92205ECF-2C64-432B-BBB1-F219F6E261FC}" presName="dummy2a" presStyleCnt="0"/>
      <dgm:spPr/>
    </dgm:pt>
    <dgm:pt modelId="{C562EF13-4A8F-4F4F-9D53-5DD6B4EEE62B}" type="pres">
      <dgm:prSet presAssocID="{92205ECF-2C64-432B-BBB1-F219F6E261FC}" presName="dummy2b" presStyleCnt="0"/>
      <dgm:spPr/>
    </dgm:pt>
    <dgm:pt modelId="{A9E21C49-B8EA-4E1A-AEBE-E0709B5B64D3}" type="pres">
      <dgm:prSet presAssocID="{92205ECF-2C64-432B-BBB1-F219F6E261F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51C1A1-BEFA-4BF2-91FC-41B341DA0527}" type="pres">
      <dgm:prSet presAssocID="{92205ECF-2C64-432B-BBB1-F219F6E261FC}" presName="wedge3" presStyleLbl="node1" presStyleIdx="2" presStyleCnt="4"/>
      <dgm:spPr/>
      <dgm:t>
        <a:bodyPr/>
        <a:lstStyle/>
        <a:p>
          <a:endParaRPr lang="zh-CN" altLang="en-US"/>
        </a:p>
      </dgm:t>
    </dgm:pt>
    <dgm:pt modelId="{39F581FA-67A9-4EB9-A6F0-84BF5C31F1E6}" type="pres">
      <dgm:prSet presAssocID="{92205ECF-2C64-432B-BBB1-F219F6E261FC}" presName="dummy3a" presStyleCnt="0"/>
      <dgm:spPr/>
    </dgm:pt>
    <dgm:pt modelId="{155C620C-C932-4ACC-A0BF-D0CB995A24A3}" type="pres">
      <dgm:prSet presAssocID="{92205ECF-2C64-432B-BBB1-F219F6E261FC}" presName="dummy3b" presStyleCnt="0"/>
      <dgm:spPr/>
    </dgm:pt>
    <dgm:pt modelId="{0A3AA62D-05FB-4442-81AD-D0DA5309C99E}" type="pres">
      <dgm:prSet presAssocID="{92205ECF-2C64-432B-BBB1-F219F6E261F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78F58-E834-4DC9-956A-F4DF8924801F}" type="pres">
      <dgm:prSet presAssocID="{92205ECF-2C64-432B-BBB1-F219F6E261FC}" presName="wedge4" presStyleLbl="node1" presStyleIdx="3" presStyleCnt="4"/>
      <dgm:spPr/>
    </dgm:pt>
    <dgm:pt modelId="{5DCB1B28-AD91-4253-BDD0-43B9F0693F78}" type="pres">
      <dgm:prSet presAssocID="{92205ECF-2C64-432B-BBB1-F219F6E261FC}" presName="dummy4a" presStyleCnt="0"/>
      <dgm:spPr/>
    </dgm:pt>
    <dgm:pt modelId="{D5EB4AB2-9271-4521-BD5C-E74887611D57}" type="pres">
      <dgm:prSet presAssocID="{92205ECF-2C64-432B-BBB1-F219F6E261FC}" presName="dummy4b" presStyleCnt="0"/>
      <dgm:spPr/>
    </dgm:pt>
    <dgm:pt modelId="{05824A1A-B075-49A0-9E99-3B0C3BEC155E}" type="pres">
      <dgm:prSet presAssocID="{92205ECF-2C64-432B-BBB1-F219F6E261F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5B538D7-2617-456D-A142-CEB2EE41453B}" type="pres">
      <dgm:prSet presAssocID="{EB7DE4F5-99AB-4EA5-960A-1DBF88D6734D}" presName="arrowWedge1" presStyleLbl="fgSibTrans2D1" presStyleIdx="0" presStyleCnt="4"/>
      <dgm:spPr/>
    </dgm:pt>
    <dgm:pt modelId="{68BD83D5-6960-4FDF-9327-914E30B31CC3}" type="pres">
      <dgm:prSet presAssocID="{B6A64690-342E-4E2A-BF00-29D2AEE3278A}" presName="arrowWedge2" presStyleLbl="fgSibTrans2D1" presStyleIdx="1" presStyleCnt="4"/>
      <dgm:spPr/>
    </dgm:pt>
    <dgm:pt modelId="{E267A10F-6F79-4448-A09F-F47EA17E2631}" type="pres">
      <dgm:prSet presAssocID="{22364F64-9BD9-49D1-B19D-37A637C68D28}" presName="arrowWedge3" presStyleLbl="fgSibTrans2D1" presStyleIdx="2" presStyleCnt="4"/>
      <dgm:spPr/>
    </dgm:pt>
    <dgm:pt modelId="{99C8E93E-9185-4DC7-8296-D4C0ABB65441}" type="pres">
      <dgm:prSet presAssocID="{90BB271E-C07D-43C2-BA55-C157924645D2}" presName="arrowWedge4" presStyleLbl="fgSibTrans2D1" presStyleIdx="3" presStyleCnt="4"/>
      <dgm:spPr/>
    </dgm:pt>
  </dgm:ptLst>
  <dgm:cxnLst>
    <dgm:cxn modelId="{A9A8613A-4FB0-433A-930B-A948DB3EC351}" srcId="{92205ECF-2C64-432B-BBB1-F219F6E261FC}" destId="{7EE74F0D-DE88-4CB6-BCCE-362011B88338}" srcOrd="1" destOrd="0" parTransId="{6789F110-9EF8-477A-816C-87DCCCE5CF3C}" sibTransId="{B6A64690-342E-4E2A-BF00-29D2AEE3278A}"/>
    <dgm:cxn modelId="{375B363A-EA8B-4D2C-8FCC-9378EC43B4F8}" type="presOf" srcId="{13701B30-B233-4F66-AE6C-2E28275256DD}" destId="{4C51C1A1-BEFA-4BF2-91FC-41B341DA0527}" srcOrd="0" destOrd="0" presId="urn:microsoft.com/office/officeart/2005/8/layout/cycle8"/>
    <dgm:cxn modelId="{E1C6BE67-0388-4991-BC7A-8F7A5130E03D}" srcId="{92205ECF-2C64-432B-BBB1-F219F6E261FC}" destId="{8D2CC866-EE81-42A5-A5A4-769DEFEE6F82}" srcOrd="0" destOrd="0" parTransId="{49B095A1-0691-4B00-95BC-7858ABEDEAF8}" sibTransId="{EB7DE4F5-99AB-4EA5-960A-1DBF88D6734D}"/>
    <dgm:cxn modelId="{41D298A3-9462-4D59-A4F9-CD2A7784B49E}" type="presOf" srcId="{8D2CC866-EE81-42A5-A5A4-769DEFEE6F82}" destId="{F0838A38-1BF3-434A-B7FE-509FE4B8BB9D}" srcOrd="1" destOrd="0" presId="urn:microsoft.com/office/officeart/2005/8/layout/cycle8"/>
    <dgm:cxn modelId="{060227AB-404D-45DB-A661-2700BF2A8C84}" type="presOf" srcId="{2C85DBDE-73F7-4BE8-950B-0FBB88BA9656}" destId="{D6878F58-E834-4DC9-956A-F4DF8924801F}" srcOrd="0" destOrd="0" presId="urn:microsoft.com/office/officeart/2005/8/layout/cycle8"/>
    <dgm:cxn modelId="{D5D5C5E3-A14D-4129-BA98-264D18BBCCC8}" type="presOf" srcId="{8D2CC866-EE81-42A5-A5A4-769DEFEE6F82}" destId="{DFDA0E4E-A968-4E1E-B960-4B6068C040D4}" srcOrd="0" destOrd="0" presId="urn:microsoft.com/office/officeart/2005/8/layout/cycle8"/>
    <dgm:cxn modelId="{349E2E17-4692-4AD8-BD20-0AE4DA46F946}" srcId="{92205ECF-2C64-432B-BBB1-F219F6E261FC}" destId="{2C85DBDE-73F7-4BE8-950B-0FBB88BA9656}" srcOrd="3" destOrd="0" parTransId="{378A0D90-F2D6-4070-9463-31226CED4E74}" sibTransId="{90BB271E-C07D-43C2-BA55-C157924645D2}"/>
    <dgm:cxn modelId="{FA376DD3-E944-4ECC-86DE-8E4978509B7C}" type="presOf" srcId="{92205ECF-2C64-432B-BBB1-F219F6E261FC}" destId="{A959B384-E61F-418B-9977-DA90C68B1930}" srcOrd="0" destOrd="0" presId="urn:microsoft.com/office/officeart/2005/8/layout/cycle8"/>
    <dgm:cxn modelId="{6914D3D5-11C7-4EFD-B148-F11F3837E753}" type="presOf" srcId="{7EE74F0D-DE88-4CB6-BCCE-362011B88338}" destId="{A9E21C49-B8EA-4E1A-AEBE-E0709B5B64D3}" srcOrd="1" destOrd="0" presId="urn:microsoft.com/office/officeart/2005/8/layout/cycle8"/>
    <dgm:cxn modelId="{5A3CFC11-4EC2-4DDC-A3CC-409051B7D18F}" type="presOf" srcId="{7EE74F0D-DE88-4CB6-BCCE-362011B88338}" destId="{9EC19350-0908-45A2-93F6-0E7C8E119890}" srcOrd="0" destOrd="0" presId="urn:microsoft.com/office/officeart/2005/8/layout/cycle8"/>
    <dgm:cxn modelId="{5C0D2693-5CC2-48A9-A813-844A09F033E5}" srcId="{92205ECF-2C64-432B-BBB1-F219F6E261FC}" destId="{13701B30-B233-4F66-AE6C-2E28275256DD}" srcOrd="2" destOrd="0" parTransId="{6ABCEF77-544E-4BE9-AC41-CDAF5F7E1C0B}" sibTransId="{22364F64-9BD9-49D1-B19D-37A637C68D28}"/>
    <dgm:cxn modelId="{A8051E56-63A3-42C4-B828-7B758BE2F649}" type="presOf" srcId="{13701B30-B233-4F66-AE6C-2E28275256DD}" destId="{0A3AA62D-05FB-4442-81AD-D0DA5309C99E}" srcOrd="1" destOrd="0" presId="urn:microsoft.com/office/officeart/2005/8/layout/cycle8"/>
    <dgm:cxn modelId="{22EBBC06-AFA4-4A96-8368-C604806EBB31}" type="presOf" srcId="{2C85DBDE-73F7-4BE8-950B-0FBB88BA9656}" destId="{05824A1A-B075-49A0-9E99-3B0C3BEC155E}" srcOrd="1" destOrd="0" presId="urn:microsoft.com/office/officeart/2005/8/layout/cycle8"/>
    <dgm:cxn modelId="{ED0B3E1A-5BEC-498F-86C7-A52150730D6F}" type="presParOf" srcId="{A959B384-E61F-418B-9977-DA90C68B1930}" destId="{DFDA0E4E-A968-4E1E-B960-4B6068C040D4}" srcOrd="0" destOrd="0" presId="urn:microsoft.com/office/officeart/2005/8/layout/cycle8"/>
    <dgm:cxn modelId="{3E555167-A3D3-4658-A733-9A9F3862060E}" type="presParOf" srcId="{A959B384-E61F-418B-9977-DA90C68B1930}" destId="{EA5A2059-6474-48FE-91DB-0A43F69DF43B}" srcOrd="1" destOrd="0" presId="urn:microsoft.com/office/officeart/2005/8/layout/cycle8"/>
    <dgm:cxn modelId="{E2AF7D71-2135-44DB-8E7E-C3A7FE496CAB}" type="presParOf" srcId="{A959B384-E61F-418B-9977-DA90C68B1930}" destId="{4D4ECA46-1467-4A3C-A3E4-1171F39EB1A2}" srcOrd="2" destOrd="0" presId="urn:microsoft.com/office/officeart/2005/8/layout/cycle8"/>
    <dgm:cxn modelId="{D6E13D40-D042-433F-A61B-91F86B02672A}" type="presParOf" srcId="{A959B384-E61F-418B-9977-DA90C68B1930}" destId="{F0838A38-1BF3-434A-B7FE-509FE4B8BB9D}" srcOrd="3" destOrd="0" presId="urn:microsoft.com/office/officeart/2005/8/layout/cycle8"/>
    <dgm:cxn modelId="{618D64B5-9688-4624-AE3A-5DA907903E0A}" type="presParOf" srcId="{A959B384-E61F-418B-9977-DA90C68B1930}" destId="{9EC19350-0908-45A2-93F6-0E7C8E119890}" srcOrd="4" destOrd="0" presId="urn:microsoft.com/office/officeart/2005/8/layout/cycle8"/>
    <dgm:cxn modelId="{7BF9DE0D-FF2A-46DC-969E-96EAFF579C0C}" type="presParOf" srcId="{A959B384-E61F-418B-9977-DA90C68B1930}" destId="{7A519C75-9124-4BE9-8F03-ECFEF799A99A}" srcOrd="5" destOrd="0" presId="urn:microsoft.com/office/officeart/2005/8/layout/cycle8"/>
    <dgm:cxn modelId="{5A38C2A6-9887-45B8-A06F-643B43B3C02A}" type="presParOf" srcId="{A959B384-E61F-418B-9977-DA90C68B1930}" destId="{C562EF13-4A8F-4F4F-9D53-5DD6B4EEE62B}" srcOrd="6" destOrd="0" presId="urn:microsoft.com/office/officeart/2005/8/layout/cycle8"/>
    <dgm:cxn modelId="{EAD2F113-1753-4017-8776-D6466E4A8E31}" type="presParOf" srcId="{A959B384-E61F-418B-9977-DA90C68B1930}" destId="{A9E21C49-B8EA-4E1A-AEBE-E0709B5B64D3}" srcOrd="7" destOrd="0" presId="urn:microsoft.com/office/officeart/2005/8/layout/cycle8"/>
    <dgm:cxn modelId="{9D9C930F-1D0D-49C5-A9FF-A2089D3B9577}" type="presParOf" srcId="{A959B384-E61F-418B-9977-DA90C68B1930}" destId="{4C51C1A1-BEFA-4BF2-91FC-41B341DA0527}" srcOrd="8" destOrd="0" presId="urn:microsoft.com/office/officeart/2005/8/layout/cycle8"/>
    <dgm:cxn modelId="{23E61A04-8FF6-4507-8510-4C5759B1172B}" type="presParOf" srcId="{A959B384-E61F-418B-9977-DA90C68B1930}" destId="{39F581FA-67A9-4EB9-A6F0-84BF5C31F1E6}" srcOrd="9" destOrd="0" presId="urn:microsoft.com/office/officeart/2005/8/layout/cycle8"/>
    <dgm:cxn modelId="{EC1F071D-1C3A-47D4-898B-F8D48BDAF8DA}" type="presParOf" srcId="{A959B384-E61F-418B-9977-DA90C68B1930}" destId="{155C620C-C932-4ACC-A0BF-D0CB995A24A3}" srcOrd="10" destOrd="0" presId="urn:microsoft.com/office/officeart/2005/8/layout/cycle8"/>
    <dgm:cxn modelId="{3481638F-7766-45CF-AF9B-66A5153E3153}" type="presParOf" srcId="{A959B384-E61F-418B-9977-DA90C68B1930}" destId="{0A3AA62D-05FB-4442-81AD-D0DA5309C99E}" srcOrd="11" destOrd="0" presId="urn:microsoft.com/office/officeart/2005/8/layout/cycle8"/>
    <dgm:cxn modelId="{4B24F7D7-B81A-4465-8928-C668BE8D9F98}" type="presParOf" srcId="{A959B384-E61F-418B-9977-DA90C68B1930}" destId="{D6878F58-E834-4DC9-956A-F4DF8924801F}" srcOrd="12" destOrd="0" presId="urn:microsoft.com/office/officeart/2005/8/layout/cycle8"/>
    <dgm:cxn modelId="{776ECC3A-89CB-4FB9-948A-3187CDE4739F}" type="presParOf" srcId="{A959B384-E61F-418B-9977-DA90C68B1930}" destId="{5DCB1B28-AD91-4253-BDD0-43B9F0693F78}" srcOrd="13" destOrd="0" presId="urn:microsoft.com/office/officeart/2005/8/layout/cycle8"/>
    <dgm:cxn modelId="{9FEE3141-5A8E-480C-BB41-909B20C6CAC9}" type="presParOf" srcId="{A959B384-E61F-418B-9977-DA90C68B1930}" destId="{D5EB4AB2-9271-4521-BD5C-E74887611D57}" srcOrd="14" destOrd="0" presId="urn:microsoft.com/office/officeart/2005/8/layout/cycle8"/>
    <dgm:cxn modelId="{212278E3-6F78-422A-872D-AC78A471190D}" type="presParOf" srcId="{A959B384-E61F-418B-9977-DA90C68B1930}" destId="{05824A1A-B075-49A0-9E99-3B0C3BEC155E}" srcOrd="15" destOrd="0" presId="urn:microsoft.com/office/officeart/2005/8/layout/cycle8"/>
    <dgm:cxn modelId="{BEA1EAD4-0AB0-4667-820B-51B5356E92B1}" type="presParOf" srcId="{A959B384-E61F-418B-9977-DA90C68B1930}" destId="{65B538D7-2617-456D-A142-CEB2EE41453B}" srcOrd="16" destOrd="0" presId="urn:microsoft.com/office/officeart/2005/8/layout/cycle8"/>
    <dgm:cxn modelId="{8690B3AF-F52A-477D-9A20-789F648BE478}" type="presParOf" srcId="{A959B384-E61F-418B-9977-DA90C68B1930}" destId="{68BD83D5-6960-4FDF-9327-914E30B31CC3}" srcOrd="17" destOrd="0" presId="urn:microsoft.com/office/officeart/2005/8/layout/cycle8"/>
    <dgm:cxn modelId="{47743DD1-431F-47E7-A1F1-CD0307F77E88}" type="presParOf" srcId="{A959B384-E61F-418B-9977-DA90C68B1930}" destId="{E267A10F-6F79-4448-A09F-F47EA17E2631}" srcOrd="18" destOrd="0" presId="urn:microsoft.com/office/officeart/2005/8/layout/cycle8"/>
    <dgm:cxn modelId="{5E051FD4-C929-40AA-8310-06991B6DB983}" type="presParOf" srcId="{A959B384-E61F-418B-9977-DA90C68B1930}" destId="{99C8E93E-9185-4DC7-8296-D4C0ABB65441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AD7A1E-1C02-498F-A691-3ADF93DB8BC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D852C4B-0ECB-4E3B-99F9-11EB6259069B}">
      <dgm:prSet phldrT="[文本]"/>
      <dgm:spPr/>
      <dgm:t>
        <a:bodyPr/>
        <a:lstStyle/>
        <a:p>
          <a:r>
            <a:rPr lang="zh-CN" altLang="en-US" dirty="0" smtClean="0"/>
            <a:t>查找帧直接的相似块</a:t>
          </a:r>
          <a:endParaRPr lang="zh-CN" altLang="en-US" dirty="0"/>
        </a:p>
      </dgm:t>
    </dgm:pt>
    <dgm:pt modelId="{785274A4-6192-46CB-84F2-BB39EA1F1810}" type="parTrans" cxnId="{1BB57CCD-3A0C-422E-A61C-512DAC0EFC6F}">
      <dgm:prSet/>
      <dgm:spPr/>
      <dgm:t>
        <a:bodyPr/>
        <a:lstStyle/>
        <a:p>
          <a:endParaRPr lang="zh-CN" altLang="en-US"/>
        </a:p>
      </dgm:t>
    </dgm:pt>
    <dgm:pt modelId="{E9D17F14-D6C7-4EE6-B24F-62AD1B512BE6}" type="sibTrans" cxnId="{1BB57CCD-3A0C-422E-A61C-512DAC0EFC6F}">
      <dgm:prSet/>
      <dgm:spPr/>
      <dgm:t>
        <a:bodyPr/>
        <a:lstStyle/>
        <a:p>
          <a:endParaRPr lang="zh-CN" altLang="en-US"/>
        </a:p>
      </dgm:t>
    </dgm:pt>
    <dgm:pt modelId="{C2D34F3C-60CB-49B6-B8FC-C873E5E1300F}">
      <dgm:prSet phldrT="[文本]"/>
      <dgm:spPr/>
      <dgm:t>
        <a:bodyPr/>
        <a:lstStyle/>
        <a:p>
          <a:r>
            <a:rPr lang="zh-CN" altLang="en-US" dirty="0" smtClean="0"/>
            <a:t>存储改动的帧</a:t>
          </a:r>
          <a:endParaRPr lang="zh-CN" altLang="en-US" dirty="0"/>
        </a:p>
      </dgm:t>
    </dgm:pt>
    <dgm:pt modelId="{1F4F23FB-7233-4AD9-9943-573533B9132A}" type="parTrans" cxnId="{21C358B7-BED9-4C63-8BBE-59508FC1FC2D}">
      <dgm:prSet/>
      <dgm:spPr/>
      <dgm:t>
        <a:bodyPr/>
        <a:lstStyle/>
        <a:p>
          <a:endParaRPr lang="zh-CN" altLang="en-US"/>
        </a:p>
      </dgm:t>
    </dgm:pt>
    <dgm:pt modelId="{E1DFEE03-3197-427E-A624-97D0737041AE}" type="sibTrans" cxnId="{21C358B7-BED9-4C63-8BBE-59508FC1FC2D}">
      <dgm:prSet/>
      <dgm:spPr/>
      <dgm:t>
        <a:bodyPr/>
        <a:lstStyle/>
        <a:p>
          <a:endParaRPr lang="zh-CN" altLang="en-US"/>
        </a:p>
      </dgm:t>
    </dgm:pt>
    <dgm:pt modelId="{21882288-D793-4372-93FF-E8C46DF34600}" type="pres">
      <dgm:prSet presAssocID="{EAAD7A1E-1C02-498F-A691-3ADF93DB8BCD}" presName="CompostProcess" presStyleCnt="0">
        <dgm:presLayoutVars>
          <dgm:dir/>
          <dgm:resizeHandles val="exact"/>
        </dgm:presLayoutVars>
      </dgm:prSet>
      <dgm:spPr/>
    </dgm:pt>
    <dgm:pt modelId="{2343938C-E789-46D3-9994-9156115C0E55}" type="pres">
      <dgm:prSet presAssocID="{EAAD7A1E-1C02-498F-A691-3ADF93DB8BCD}" presName="arrow" presStyleLbl="bgShp" presStyleIdx="0" presStyleCnt="1"/>
      <dgm:spPr/>
    </dgm:pt>
    <dgm:pt modelId="{1CA0E6D1-1D55-468F-AA85-58CC66CC5FFD}" type="pres">
      <dgm:prSet presAssocID="{EAAD7A1E-1C02-498F-A691-3ADF93DB8BCD}" presName="linearProcess" presStyleCnt="0"/>
      <dgm:spPr/>
    </dgm:pt>
    <dgm:pt modelId="{13AD0B0E-76D3-4B3E-B820-C8D537AC6A00}" type="pres">
      <dgm:prSet presAssocID="{CD852C4B-0ECB-4E3B-99F9-11EB6259069B}" presName="textNode" presStyleLbl="node1" presStyleIdx="0" presStyleCnt="2">
        <dgm:presLayoutVars>
          <dgm:bulletEnabled val="1"/>
        </dgm:presLayoutVars>
      </dgm:prSet>
      <dgm:spPr/>
    </dgm:pt>
    <dgm:pt modelId="{8CB5CECE-A0C0-407C-A596-8E6C8BA311B7}" type="pres">
      <dgm:prSet presAssocID="{E9D17F14-D6C7-4EE6-B24F-62AD1B512BE6}" presName="sibTrans" presStyleCnt="0"/>
      <dgm:spPr/>
    </dgm:pt>
    <dgm:pt modelId="{5EF9F94D-D9AF-44EA-B252-E75457F3A54F}" type="pres">
      <dgm:prSet presAssocID="{C2D34F3C-60CB-49B6-B8FC-C873E5E1300F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C358B7-BED9-4C63-8BBE-59508FC1FC2D}" srcId="{EAAD7A1E-1C02-498F-A691-3ADF93DB8BCD}" destId="{C2D34F3C-60CB-49B6-B8FC-C873E5E1300F}" srcOrd="1" destOrd="0" parTransId="{1F4F23FB-7233-4AD9-9943-573533B9132A}" sibTransId="{E1DFEE03-3197-427E-A624-97D0737041AE}"/>
    <dgm:cxn modelId="{58DEFF5C-BE25-4ED8-B13F-6BD0AB99D748}" type="presOf" srcId="{CD852C4B-0ECB-4E3B-99F9-11EB6259069B}" destId="{13AD0B0E-76D3-4B3E-B820-C8D537AC6A00}" srcOrd="0" destOrd="0" presId="urn:microsoft.com/office/officeart/2005/8/layout/hProcess9"/>
    <dgm:cxn modelId="{5E08C0FE-73EF-4837-8B65-3695A4DD6662}" type="presOf" srcId="{EAAD7A1E-1C02-498F-A691-3ADF93DB8BCD}" destId="{21882288-D793-4372-93FF-E8C46DF34600}" srcOrd="0" destOrd="0" presId="urn:microsoft.com/office/officeart/2005/8/layout/hProcess9"/>
    <dgm:cxn modelId="{1BB57CCD-3A0C-422E-A61C-512DAC0EFC6F}" srcId="{EAAD7A1E-1C02-498F-A691-3ADF93DB8BCD}" destId="{CD852C4B-0ECB-4E3B-99F9-11EB6259069B}" srcOrd="0" destOrd="0" parTransId="{785274A4-6192-46CB-84F2-BB39EA1F1810}" sibTransId="{E9D17F14-D6C7-4EE6-B24F-62AD1B512BE6}"/>
    <dgm:cxn modelId="{710E9C05-9535-4CE5-8A4B-3063A4A9E43C}" type="presOf" srcId="{C2D34F3C-60CB-49B6-B8FC-C873E5E1300F}" destId="{5EF9F94D-D9AF-44EA-B252-E75457F3A54F}" srcOrd="0" destOrd="0" presId="urn:microsoft.com/office/officeart/2005/8/layout/hProcess9"/>
    <dgm:cxn modelId="{8DA58937-C5F0-4EA5-8A50-299CDFD78292}" type="presParOf" srcId="{21882288-D793-4372-93FF-E8C46DF34600}" destId="{2343938C-E789-46D3-9994-9156115C0E55}" srcOrd="0" destOrd="0" presId="urn:microsoft.com/office/officeart/2005/8/layout/hProcess9"/>
    <dgm:cxn modelId="{0EE614E6-D3F7-4EF3-B714-1FD2932DDB33}" type="presParOf" srcId="{21882288-D793-4372-93FF-E8C46DF34600}" destId="{1CA0E6D1-1D55-468F-AA85-58CC66CC5FFD}" srcOrd="1" destOrd="0" presId="urn:microsoft.com/office/officeart/2005/8/layout/hProcess9"/>
    <dgm:cxn modelId="{0F6E4FD4-6565-466B-A355-BDE5C30745B9}" type="presParOf" srcId="{1CA0E6D1-1D55-468F-AA85-58CC66CC5FFD}" destId="{13AD0B0E-76D3-4B3E-B820-C8D537AC6A00}" srcOrd="0" destOrd="0" presId="urn:microsoft.com/office/officeart/2005/8/layout/hProcess9"/>
    <dgm:cxn modelId="{4CF67884-88AF-4471-9374-9BC26BCBCF45}" type="presParOf" srcId="{1CA0E6D1-1D55-468F-AA85-58CC66CC5FFD}" destId="{8CB5CECE-A0C0-407C-A596-8E6C8BA311B7}" srcOrd="1" destOrd="0" presId="urn:microsoft.com/office/officeart/2005/8/layout/hProcess9"/>
    <dgm:cxn modelId="{69792A6A-6097-43C4-9A0E-D26F2C1CDF24}" type="presParOf" srcId="{1CA0E6D1-1D55-468F-AA85-58CC66CC5FFD}" destId="{5EF9F94D-D9AF-44EA-B252-E75457F3A54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45D15-AB5F-4CE3-8471-0636F4B5795E}">
      <dsp:nvSpPr>
        <dsp:cNvPr id="0" name=""/>
        <dsp:cNvSpPr/>
      </dsp:nvSpPr>
      <dsp:spPr>
        <a:xfrm>
          <a:off x="3415685" y="-191877"/>
          <a:ext cx="3074628" cy="3074628"/>
        </a:xfrm>
        <a:prstGeom prst="circularArrow">
          <a:avLst>
            <a:gd name="adj1" fmla="val 5689"/>
            <a:gd name="adj2" fmla="val 340510"/>
            <a:gd name="adj3" fmla="val 12320559"/>
            <a:gd name="adj4" fmla="val 18342578"/>
            <a:gd name="adj5" fmla="val 5908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2871700-9756-43B2-A77F-DBE777EFE38E}">
      <dsp:nvSpPr>
        <dsp:cNvPr id="0" name=""/>
        <dsp:cNvSpPr/>
      </dsp:nvSpPr>
      <dsp:spPr>
        <a:xfrm>
          <a:off x="3848974" y="909"/>
          <a:ext cx="2208051" cy="11040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压缩</a:t>
          </a:r>
          <a:endParaRPr lang="zh-CN" altLang="en-US" sz="2300" kern="1200" dirty="0"/>
        </a:p>
      </dsp:txBody>
      <dsp:txXfrm>
        <a:off x="3902868" y="54803"/>
        <a:ext cx="2100263" cy="996237"/>
      </dsp:txXfrm>
    </dsp:sp>
    <dsp:sp modelId="{91A64707-A832-4379-93CC-2B776896D222}">
      <dsp:nvSpPr>
        <dsp:cNvPr id="0" name=""/>
        <dsp:cNvSpPr/>
      </dsp:nvSpPr>
      <dsp:spPr>
        <a:xfrm>
          <a:off x="5014272" y="2019265"/>
          <a:ext cx="2208051" cy="11040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减小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存储空间</a:t>
          </a:r>
          <a:endParaRPr lang="zh-CN" altLang="en-US" sz="2300" kern="1200" dirty="0"/>
        </a:p>
      </dsp:txBody>
      <dsp:txXfrm>
        <a:off x="5068166" y="2073159"/>
        <a:ext cx="2100263" cy="996237"/>
      </dsp:txXfrm>
    </dsp:sp>
    <dsp:sp modelId="{7892D649-5F9D-4A53-8876-F4AE9CC1F94C}">
      <dsp:nvSpPr>
        <dsp:cNvPr id="0" name=""/>
        <dsp:cNvSpPr/>
      </dsp:nvSpPr>
      <dsp:spPr>
        <a:xfrm>
          <a:off x="2683676" y="2019265"/>
          <a:ext cx="2208051" cy="11040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传输快</a:t>
          </a:r>
          <a:endParaRPr lang="zh-CN" altLang="en-US" sz="2300" kern="1200" dirty="0"/>
        </a:p>
      </dsp:txBody>
      <dsp:txXfrm>
        <a:off x="2737570" y="2073159"/>
        <a:ext cx="2100263" cy="996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C4ACE-995C-48CC-8809-2966C0872EA5}">
      <dsp:nvSpPr>
        <dsp:cNvPr id="0" name=""/>
        <dsp:cNvSpPr/>
      </dsp:nvSpPr>
      <dsp:spPr>
        <a:xfrm>
          <a:off x="3666891" y="384906"/>
          <a:ext cx="2572217" cy="2572217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395FF-A6F4-41D3-8706-9F3BDCDAA98C}">
      <dsp:nvSpPr>
        <dsp:cNvPr id="0" name=""/>
        <dsp:cNvSpPr/>
      </dsp:nvSpPr>
      <dsp:spPr>
        <a:xfrm>
          <a:off x="3666891" y="384906"/>
          <a:ext cx="2572217" cy="2572217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481BD-D28D-47A4-84D2-5B9C1E0EF211}">
      <dsp:nvSpPr>
        <dsp:cNvPr id="0" name=""/>
        <dsp:cNvSpPr/>
      </dsp:nvSpPr>
      <dsp:spPr>
        <a:xfrm>
          <a:off x="3666891" y="384906"/>
          <a:ext cx="2572217" cy="2572217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3898C-1A34-40B8-AD0D-D2023285FD60}">
      <dsp:nvSpPr>
        <dsp:cNvPr id="0" name=""/>
        <dsp:cNvSpPr/>
      </dsp:nvSpPr>
      <dsp:spPr>
        <a:xfrm>
          <a:off x="4360478" y="1078493"/>
          <a:ext cx="1185043" cy="11850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每像素</a:t>
          </a:r>
          <a:r>
            <a:rPr lang="en-US" altLang="zh-CN" sz="2000" kern="1200" dirty="0" smtClean="0"/>
            <a:t>3</a:t>
          </a:r>
          <a:r>
            <a:rPr lang="zh-CN" altLang="en-US" sz="2000" kern="1200" dirty="0" smtClean="0"/>
            <a:t>字节</a:t>
          </a:r>
          <a:endParaRPr lang="zh-CN" altLang="en-US" sz="2000" kern="1200" dirty="0"/>
        </a:p>
      </dsp:txBody>
      <dsp:txXfrm>
        <a:off x="4534024" y="1252039"/>
        <a:ext cx="837951" cy="837951"/>
      </dsp:txXfrm>
    </dsp:sp>
    <dsp:sp modelId="{C962C81C-C1B6-4F96-A520-303DCC044035}">
      <dsp:nvSpPr>
        <dsp:cNvPr id="0" name=""/>
        <dsp:cNvSpPr/>
      </dsp:nvSpPr>
      <dsp:spPr>
        <a:xfrm>
          <a:off x="4538234" y="4"/>
          <a:ext cx="829530" cy="829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Red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8bit</a:t>
          </a:r>
          <a:endParaRPr lang="zh-CN" altLang="en-US" sz="1400" kern="1200" dirty="0"/>
        </a:p>
      </dsp:txBody>
      <dsp:txXfrm>
        <a:off x="4659716" y="121486"/>
        <a:ext cx="586566" cy="586566"/>
      </dsp:txXfrm>
    </dsp:sp>
    <dsp:sp modelId="{01E147B8-D09B-4430-81A5-6EEDE513F5DD}">
      <dsp:nvSpPr>
        <dsp:cNvPr id="0" name=""/>
        <dsp:cNvSpPr/>
      </dsp:nvSpPr>
      <dsp:spPr>
        <a:xfrm>
          <a:off x="5626175" y="1884373"/>
          <a:ext cx="829530" cy="829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Green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8bit</a:t>
          </a:r>
          <a:endParaRPr lang="zh-CN" altLang="en-US" sz="1400" kern="1200" dirty="0"/>
        </a:p>
      </dsp:txBody>
      <dsp:txXfrm>
        <a:off x="5747657" y="2005855"/>
        <a:ext cx="586566" cy="586566"/>
      </dsp:txXfrm>
    </dsp:sp>
    <dsp:sp modelId="{2042AA3B-05F0-4B5F-857E-7120714DDA62}">
      <dsp:nvSpPr>
        <dsp:cNvPr id="0" name=""/>
        <dsp:cNvSpPr/>
      </dsp:nvSpPr>
      <dsp:spPr>
        <a:xfrm>
          <a:off x="3450293" y="1884373"/>
          <a:ext cx="829530" cy="829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Blue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8bit</a:t>
          </a:r>
          <a:endParaRPr lang="zh-CN" altLang="en-US" sz="1400" kern="1200" dirty="0"/>
        </a:p>
      </dsp:txBody>
      <dsp:txXfrm>
        <a:off x="3571775" y="2005855"/>
        <a:ext cx="586566" cy="58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9092E-DDF5-48A2-8F0D-9C23C59E16B1}">
      <dsp:nvSpPr>
        <dsp:cNvPr id="0" name=""/>
        <dsp:cNvSpPr/>
      </dsp:nvSpPr>
      <dsp:spPr>
        <a:xfrm>
          <a:off x="1088167" y="700687"/>
          <a:ext cx="1745571" cy="17455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无损压缩</a:t>
          </a:r>
          <a:endParaRPr lang="zh-CN" altLang="en-US" sz="3800" kern="1200" dirty="0"/>
        </a:p>
      </dsp:txBody>
      <dsp:txXfrm>
        <a:off x="1343800" y="956320"/>
        <a:ext cx="1234305" cy="1234305"/>
      </dsp:txXfrm>
    </dsp:sp>
    <dsp:sp modelId="{7405ACF6-805F-4026-A5FF-44B566E7A5C6}">
      <dsp:nvSpPr>
        <dsp:cNvPr id="0" name=""/>
        <dsp:cNvSpPr/>
      </dsp:nvSpPr>
      <dsp:spPr>
        <a:xfrm>
          <a:off x="1524560" y="311"/>
          <a:ext cx="872785" cy="8727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消除冗余</a:t>
          </a:r>
          <a:endParaRPr lang="zh-CN" altLang="en-US" sz="1300" kern="1200" dirty="0"/>
        </a:p>
      </dsp:txBody>
      <dsp:txXfrm>
        <a:off x="1652376" y="128127"/>
        <a:ext cx="617153" cy="617153"/>
      </dsp:txXfrm>
    </dsp:sp>
    <dsp:sp modelId="{A69FC1DB-E8C1-4046-B843-E14078F3883E}">
      <dsp:nvSpPr>
        <dsp:cNvPr id="0" name=""/>
        <dsp:cNvSpPr/>
      </dsp:nvSpPr>
      <dsp:spPr>
        <a:xfrm>
          <a:off x="1524560" y="2273848"/>
          <a:ext cx="872785" cy="8727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使用更紧凑表示</a:t>
          </a:r>
          <a:endParaRPr lang="zh-CN" altLang="en-US" sz="1300" kern="1200" dirty="0"/>
        </a:p>
      </dsp:txBody>
      <dsp:txXfrm>
        <a:off x="1652376" y="2401664"/>
        <a:ext cx="617153" cy="6171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0CD29-6ABB-4A9E-90F0-6F7090840E8B}">
      <dsp:nvSpPr>
        <dsp:cNvPr id="0" name=""/>
        <dsp:cNvSpPr/>
      </dsp:nvSpPr>
      <dsp:spPr>
        <a:xfrm>
          <a:off x="39805" y="0"/>
          <a:ext cx="3168556" cy="3168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消除冗余</a:t>
          </a:r>
          <a:endParaRPr lang="zh-CN" altLang="en-US" sz="1800" kern="1200" dirty="0"/>
        </a:p>
      </dsp:txBody>
      <dsp:txXfrm>
        <a:off x="792337" y="237641"/>
        <a:ext cx="1663491" cy="538654"/>
      </dsp:txXfrm>
    </dsp:sp>
    <dsp:sp modelId="{2B0A3DD3-6E7C-4DD5-8E40-2A4FF4F24BDF}">
      <dsp:nvSpPr>
        <dsp:cNvPr id="0" name=""/>
        <dsp:cNvSpPr/>
      </dsp:nvSpPr>
      <dsp:spPr>
        <a:xfrm>
          <a:off x="435874" y="792138"/>
          <a:ext cx="2376417" cy="2376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游程编码</a:t>
          </a:r>
          <a:endParaRPr lang="zh-CN" altLang="en-US" sz="1800" kern="1200" dirty="0"/>
        </a:p>
      </dsp:txBody>
      <dsp:txXfrm>
        <a:off x="783893" y="1386243"/>
        <a:ext cx="1680380" cy="11882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0CD29-6ABB-4A9E-90F0-6F7090840E8B}">
      <dsp:nvSpPr>
        <dsp:cNvPr id="0" name=""/>
        <dsp:cNvSpPr/>
      </dsp:nvSpPr>
      <dsp:spPr>
        <a:xfrm>
          <a:off x="39805" y="0"/>
          <a:ext cx="3168556" cy="3168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紧凑表示</a:t>
          </a:r>
          <a:endParaRPr lang="zh-CN" altLang="en-US" sz="1400" kern="1200" dirty="0"/>
        </a:p>
      </dsp:txBody>
      <dsp:txXfrm>
        <a:off x="1070378" y="158427"/>
        <a:ext cx="1107410" cy="475283"/>
      </dsp:txXfrm>
    </dsp:sp>
    <dsp:sp modelId="{2B0A3DD3-6E7C-4DD5-8E40-2A4FF4F24BDF}">
      <dsp:nvSpPr>
        <dsp:cNvPr id="0" name=""/>
        <dsp:cNvSpPr/>
      </dsp:nvSpPr>
      <dsp:spPr>
        <a:xfrm>
          <a:off x="435874" y="792138"/>
          <a:ext cx="2376417" cy="2376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字典编码</a:t>
          </a:r>
          <a:endParaRPr lang="zh-CN" altLang="en-US" sz="1400" kern="1200" dirty="0"/>
        </a:p>
      </dsp:txBody>
      <dsp:txXfrm>
        <a:off x="1070378" y="940665"/>
        <a:ext cx="1107410" cy="445578"/>
      </dsp:txXfrm>
    </dsp:sp>
    <dsp:sp modelId="{CB5AB43C-6C0A-4914-A001-1A4CB17BDA52}">
      <dsp:nvSpPr>
        <dsp:cNvPr id="0" name=""/>
        <dsp:cNvSpPr/>
      </dsp:nvSpPr>
      <dsp:spPr>
        <a:xfrm>
          <a:off x="831944" y="1584278"/>
          <a:ext cx="1584278" cy="15842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霍夫曼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编码（树形）</a:t>
          </a:r>
          <a:endParaRPr lang="zh-CN" altLang="en-US" sz="1400" kern="1200" dirty="0"/>
        </a:p>
      </dsp:txBody>
      <dsp:txXfrm>
        <a:off x="1063956" y="1980347"/>
        <a:ext cx="1120253" cy="792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108D5-3DB6-4802-938D-4A6600244B90}">
      <dsp:nvSpPr>
        <dsp:cNvPr id="0" name=""/>
        <dsp:cNvSpPr/>
      </dsp:nvSpPr>
      <dsp:spPr>
        <a:xfrm>
          <a:off x="1047750" y="0"/>
          <a:ext cx="7810500" cy="312420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640B5-F8DF-4A12-92ED-C00BA8F39CBE}">
      <dsp:nvSpPr>
        <dsp:cNvPr id="0" name=""/>
        <dsp:cNvSpPr/>
      </dsp:nvSpPr>
      <dsp:spPr>
        <a:xfrm>
          <a:off x="1985010" y="546734"/>
          <a:ext cx="2577465" cy="153085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31140" rIns="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音频</a:t>
          </a:r>
          <a:endParaRPr lang="zh-CN" altLang="en-US" sz="6500" kern="1200" dirty="0"/>
        </a:p>
      </dsp:txBody>
      <dsp:txXfrm>
        <a:off x="1985010" y="546734"/>
        <a:ext cx="2577465" cy="1530858"/>
      </dsp:txXfrm>
    </dsp:sp>
    <dsp:sp modelId="{E1D8A47C-B2F1-4E03-AAD7-059A76D75127}">
      <dsp:nvSpPr>
        <dsp:cNvPr id="0" name=""/>
        <dsp:cNvSpPr/>
      </dsp:nvSpPr>
      <dsp:spPr>
        <a:xfrm>
          <a:off x="4953000" y="1046607"/>
          <a:ext cx="3046095" cy="153085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31140" rIns="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视频</a:t>
          </a:r>
          <a:endParaRPr lang="zh-CN" altLang="en-US" sz="6500" kern="1200" dirty="0"/>
        </a:p>
      </dsp:txBody>
      <dsp:txXfrm>
        <a:off x="4953000" y="1046607"/>
        <a:ext cx="3046095" cy="15308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AE600-CFCA-4CD8-A58A-1C960D845D1D}">
      <dsp:nvSpPr>
        <dsp:cNvPr id="0" name=""/>
        <dsp:cNvSpPr/>
      </dsp:nvSpPr>
      <dsp:spPr>
        <a:xfrm>
          <a:off x="4308481" y="837"/>
          <a:ext cx="1289037" cy="64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超声波</a:t>
          </a:r>
          <a:endParaRPr lang="zh-CN" altLang="en-US" sz="2100" kern="1200" dirty="0"/>
        </a:p>
      </dsp:txBody>
      <dsp:txXfrm>
        <a:off x="4327358" y="19714"/>
        <a:ext cx="1251283" cy="606764"/>
      </dsp:txXfrm>
    </dsp:sp>
    <dsp:sp modelId="{EBD43CDF-F9F7-4E69-993A-9C11A63A8BFB}">
      <dsp:nvSpPr>
        <dsp:cNvPr id="0" name=""/>
        <dsp:cNvSpPr/>
      </dsp:nvSpPr>
      <dsp:spPr>
        <a:xfrm rot="2700000">
          <a:off x="5236210" y="829807"/>
          <a:ext cx="672582" cy="225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303884" y="874923"/>
        <a:ext cx="537234" cy="135349"/>
      </dsp:txXfrm>
    </dsp:sp>
    <dsp:sp modelId="{07197770-EC74-48D4-B7A4-DAE98D3BC5DF}">
      <dsp:nvSpPr>
        <dsp:cNvPr id="0" name=""/>
        <dsp:cNvSpPr/>
      </dsp:nvSpPr>
      <dsp:spPr>
        <a:xfrm>
          <a:off x="5547484" y="1239840"/>
          <a:ext cx="1289037" cy="64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低音</a:t>
          </a:r>
          <a:endParaRPr lang="zh-CN" altLang="en-US" sz="2100" kern="1200" dirty="0"/>
        </a:p>
      </dsp:txBody>
      <dsp:txXfrm>
        <a:off x="5566361" y="1258717"/>
        <a:ext cx="1251283" cy="606764"/>
      </dsp:txXfrm>
    </dsp:sp>
    <dsp:sp modelId="{BE631222-1897-4FBA-9EAC-9D282E2C1E1F}">
      <dsp:nvSpPr>
        <dsp:cNvPr id="0" name=""/>
        <dsp:cNvSpPr/>
      </dsp:nvSpPr>
      <dsp:spPr>
        <a:xfrm rot="8100000">
          <a:off x="5236210" y="2068810"/>
          <a:ext cx="672582" cy="225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 rot="10800000">
        <a:off x="5303884" y="2113926"/>
        <a:ext cx="537234" cy="135349"/>
      </dsp:txXfrm>
    </dsp:sp>
    <dsp:sp modelId="{2361884F-62CB-456A-AC75-B20949DC3F8D}">
      <dsp:nvSpPr>
        <dsp:cNvPr id="0" name=""/>
        <dsp:cNvSpPr/>
      </dsp:nvSpPr>
      <dsp:spPr>
        <a:xfrm>
          <a:off x="4308481" y="2478843"/>
          <a:ext cx="1289037" cy="64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声音域</a:t>
          </a:r>
          <a:endParaRPr lang="zh-CN" altLang="en-US" sz="2100" kern="1200" dirty="0"/>
        </a:p>
      </dsp:txBody>
      <dsp:txXfrm>
        <a:off x="4327358" y="2497720"/>
        <a:ext cx="1251283" cy="606764"/>
      </dsp:txXfrm>
    </dsp:sp>
    <dsp:sp modelId="{068FF04C-85A7-4DF4-8B9C-418C52C81AEE}">
      <dsp:nvSpPr>
        <dsp:cNvPr id="0" name=""/>
        <dsp:cNvSpPr/>
      </dsp:nvSpPr>
      <dsp:spPr>
        <a:xfrm rot="13500000">
          <a:off x="3997207" y="2068810"/>
          <a:ext cx="672582" cy="225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 rot="10800000">
        <a:off x="4064881" y="2113926"/>
        <a:ext cx="537234" cy="135349"/>
      </dsp:txXfrm>
    </dsp:sp>
    <dsp:sp modelId="{C8795207-B8E1-4F78-9A28-B4960528AAF9}">
      <dsp:nvSpPr>
        <dsp:cNvPr id="0" name=""/>
        <dsp:cNvSpPr/>
      </dsp:nvSpPr>
      <dsp:spPr>
        <a:xfrm>
          <a:off x="3069478" y="1239840"/>
          <a:ext cx="1289037" cy="64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听觉缺陷</a:t>
          </a:r>
          <a:endParaRPr lang="zh-CN" altLang="en-US" sz="2100" kern="1200" dirty="0"/>
        </a:p>
      </dsp:txBody>
      <dsp:txXfrm>
        <a:off x="3088355" y="1258717"/>
        <a:ext cx="1251283" cy="606764"/>
      </dsp:txXfrm>
    </dsp:sp>
    <dsp:sp modelId="{460090AB-5229-44AF-94B8-EEBC3F7FFF98}">
      <dsp:nvSpPr>
        <dsp:cNvPr id="0" name=""/>
        <dsp:cNvSpPr/>
      </dsp:nvSpPr>
      <dsp:spPr>
        <a:xfrm rot="18900000">
          <a:off x="3997207" y="829807"/>
          <a:ext cx="672582" cy="225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064881" y="874923"/>
        <a:ext cx="537234" cy="1353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A0E4E-A968-4E1E-B960-4B6068C040D4}">
      <dsp:nvSpPr>
        <dsp:cNvPr id="0" name=""/>
        <dsp:cNvSpPr/>
      </dsp:nvSpPr>
      <dsp:spPr>
        <a:xfrm>
          <a:off x="3666887" y="187884"/>
          <a:ext cx="2624328" cy="2624328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人类感知模型</a:t>
          </a:r>
          <a:endParaRPr lang="zh-CN" altLang="en-US" sz="2200" kern="1200" dirty="0"/>
        </a:p>
      </dsp:txBody>
      <dsp:txXfrm>
        <a:off x="5059968" y="731808"/>
        <a:ext cx="968502" cy="718566"/>
      </dsp:txXfrm>
    </dsp:sp>
    <dsp:sp modelId="{9EC19350-0908-45A2-93F6-0E7C8E119890}">
      <dsp:nvSpPr>
        <dsp:cNvPr id="0" name=""/>
        <dsp:cNvSpPr/>
      </dsp:nvSpPr>
      <dsp:spPr>
        <a:xfrm>
          <a:off x="3666887" y="275987"/>
          <a:ext cx="2624328" cy="2624328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心理物理学</a:t>
          </a:r>
          <a:endParaRPr lang="zh-CN" altLang="en-US" sz="2200" kern="1200" dirty="0"/>
        </a:p>
      </dsp:txBody>
      <dsp:txXfrm>
        <a:off x="5059968" y="1637825"/>
        <a:ext cx="968502" cy="718566"/>
      </dsp:txXfrm>
    </dsp:sp>
    <dsp:sp modelId="{4C51C1A1-BEFA-4BF2-91FC-41B341DA0527}">
      <dsp:nvSpPr>
        <dsp:cNvPr id="0" name=""/>
        <dsp:cNvSpPr/>
      </dsp:nvSpPr>
      <dsp:spPr>
        <a:xfrm>
          <a:off x="3578784" y="275987"/>
          <a:ext cx="2624328" cy="2624328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视觉缺陷</a:t>
          </a:r>
          <a:endParaRPr lang="zh-CN" altLang="en-US" sz="2200" kern="1200" dirty="0"/>
        </a:p>
      </dsp:txBody>
      <dsp:txXfrm>
        <a:off x="3841530" y="1637825"/>
        <a:ext cx="968502" cy="718566"/>
      </dsp:txXfrm>
    </dsp:sp>
    <dsp:sp modelId="{D6878F58-E834-4DC9-956A-F4DF8924801F}">
      <dsp:nvSpPr>
        <dsp:cNvPr id="0" name=""/>
        <dsp:cNvSpPr/>
      </dsp:nvSpPr>
      <dsp:spPr>
        <a:xfrm>
          <a:off x="3578784" y="187884"/>
          <a:ext cx="2624328" cy="2624328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感知</a:t>
          </a:r>
          <a:r>
            <a:rPr lang="en-US" altLang="zh-CN" sz="2200" kern="1200" dirty="0" smtClean="0"/>
            <a:t/>
          </a:r>
          <a:br>
            <a:rPr lang="en-US" altLang="zh-CN" sz="2200" kern="1200" dirty="0" smtClean="0"/>
          </a:br>
          <a:r>
            <a:rPr lang="zh-CN" altLang="en-US" sz="2200" kern="1200" dirty="0" smtClean="0"/>
            <a:t>编码</a:t>
          </a:r>
          <a:endParaRPr lang="zh-CN" altLang="en-US" sz="2200" kern="1200" dirty="0"/>
        </a:p>
      </dsp:txBody>
      <dsp:txXfrm>
        <a:off x="3841530" y="731808"/>
        <a:ext cx="968502" cy="718566"/>
      </dsp:txXfrm>
    </dsp:sp>
    <dsp:sp modelId="{65B538D7-2617-456D-A142-CEB2EE41453B}">
      <dsp:nvSpPr>
        <dsp:cNvPr id="0" name=""/>
        <dsp:cNvSpPr/>
      </dsp:nvSpPr>
      <dsp:spPr>
        <a:xfrm>
          <a:off x="3504428" y="25426"/>
          <a:ext cx="2949244" cy="2949244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D83D5-6960-4FDF-9327-914E30B31CC3}">
      <dsp:nvSpPr>
        <dsp:cNvPr id="0" name=""/>
        <dsp:cNvSpPr/>
      </dsp:nvSpPr>
      <dsp:spPr>
        <a:xfrm>
          <a:off x="3504428" y="113528"/>
          <a:ext cx="2949244" cy="2949244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7A10F-6F79-4448-A09F-F47EA17E2631}">
      <dsp:nvSpPr>
        <dsp:cNvPr id="0" name=""/>
        <dsp:cNvSpPr/>
      </dsp:nvSpPr>
      <dsp:spPr>
        <a:xfrm>
          <a:off x="3416326" y="113528"/>
          <a:ext cx="2949244" cy="2949244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8E93E-9185-4DC7-8296-D4C0ABB65441}">
      <dsp:nvSpPr>
        <dsp:cNvPr id="0" name=""/>
        <dsp:cNvSpPr/>
      </dsp:nvSpPr>
      <dsp:spPr>
        <a:xfrm>
          <a:off x="3416326" y="25426"/>
          <a:ext cx="2949244" cy="2949244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3938C-E789-46D3-9994-9156115C0E55}">
      <dsp:nvSpPr>
        <dsp:cNvPr id="0" name=""/>
        <dsp:cNvSpPr/>
      </dsp:nvSpPr>
      <dsp:spPr>
        <a:xfrm>
          <a:off x="742949" y="0"/>
          <a:ext cx="8420100" cy="3124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D0B0E-76D3-4B3E-B820-C8D537AC6A00}">
      <dsp:nvSpPr>
        <dsp:cNvPr id="0" name=""/>
        <dsp:cNvSpPr/>
      </dsp:nvSpPr>
      <dsp:spPr>
        <a:xfrm>
          <a:off x="2902" y="937260"/>
          <a:ext cx="4804506" cy="124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查找帧直接的相似块</a:t>
          </a:r>
          <a:endParaRPr lang="zh-CN" altLang="en-US" sz="3800" kern="1200" dirty="0"/>
        </a:p>
      </dsp:txBody>
      <dsp:txXfrm>
        <a:off x="63906" y="998264"/>
        <a:ext cx="4682498" cy="1127672"/>
      </dsp:txXfrm>
    </dsp:sp>
    <dsp:sp modelId="{5EF9F94D-D9AF-44EA-B252-E75457F3A54F}">
      <dsp:nvSpPr>
        <dsp:cNvPr id="0" name=""/>
        <dsp:cNvSpPr/>
      </dsp:nvSpPr>
      <dsp:spPr>
        <a:xfrm>
          <a:off x="5098591" y="937260"/>
          <a:ext cx="4804506" cy="124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存储改动的帧</a:t>
          </a:r>
          <a:endParaRPr lang="zh-CN" altLang="en-US" sz="3800" kern="1200" dirty="0"/>
        </a:p>
      </dsp:txBody>
      <dsp:txXfrm>
        <a:off x="5159595" y="998264"/>
        <a:ext cx="4682498" cy="112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1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3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8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7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4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0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0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39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9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4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7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3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3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5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6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8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1BB621-07CA-4735-AB4D-072F5B79656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2D5BF1A-FAAD-4E8B-8375-4D1A80D9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05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压缩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2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压缩优点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595766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05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字节计算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401533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23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无损压缩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消除冗余和紧凑表示组合使用：</a:t>
            </a:r>
            <a:r>
              <a:rPr lang="en-US" altLang="zh-CN" dirty="0" smtClean="0"/>
              <a:t>GIF/PNG/PDF/ZIP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380395"/>
              </p:ext>
            </p:extLst>
          </p:nvPr>
        </p:nvGraphicFramePr>
        <p:xfrm>
          <a:off x="1141413" y="2667000"/>
          <a:ext cx="3921906" cy="3146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94366040"/>
              </p:ext>
            </p:extLst>
          </p:nvPr>
        </p:nvGraphicFramePr>
        <p:xfrm>
          <a:off x="4244454" y="2797791"/>
          <a:ext cx="3248167" cy="3168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247963475"/>
              </p:ext>
            </p:extLst>
          </p:nvPr>
        </p:nvGraphicFramePr>
        <p:xfrm>
          <a:off x="7799244" y="2797791"/>
          <a:ext cx="3248167" cy="3168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1062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有损压缩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81056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69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音频压缩：不同精度编码不同频段，有损压缩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959057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26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图片压缩：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*</a:t>
            </a:r>
            <a:r>
              <a:rPr lang="en-US" altLang="zh-CN" dirty="0" smtClean="0"/>
              <a:t>8</a:t>
            </a:r>
            <a:r>
              <a:rPr lang="zh-CN" altLang="en-US" dirty="0" smtClean="0"/>
              <a:t>块大单元，</a:t>
            </a:r>
            <a:r>
              <a:rPr lang="en-US" altLang="zh-CN" dirty="0" smtClean="0"/>
              <a:t>JPEG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551828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35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视频压缩：时间冗余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519511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18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CCE8C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22</TotalTime>
  <Words>107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Century Gothic</vt:lpstr>
      <vt:lpstr>网状</vt:lpstr>
      <vt:lpstr>压缩</vt:lpstr>
      <vt:lpstr>压缩优点</vt:lpstr>
      <vt:lpstr>字节计算</vt:lpstr>
      <vt:lpstr>无损压缩 – 消除冗余和紧凑表示组合使用：GIF/PNG/PDF/ZIP</vt:lpstr>
      <vt:lpstr>有损压缩</vt:lpstr>
      <vt:lpstr>音频压缩：不同精度编码不同频段，有损压缩</vt:lpstr>
      <vt:lpstr>图片压缩：8*8块大单元，JPEG</vt:lpstr>
      <vt:lpstr>视频压缩：时间冗余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压缩</dc:title>
  <dc:creator>sunbin05</dc:creator>
  <cp:lastModifiedBy>sunbin05</cp:lastModifiedBy>
  <cp:revision>3</cp:revision>
  <dcterms:created xsi:type="dcterms:W3CDTF">2020-03-01T16:06:08Z</dcterms:created>
  <dcterms:modified xsi:type="dcterms:W3CDTF">2020-03-01T16:28:23Z</dcterms:modified>
</cp:coreProperties>
</file>