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4F15A-9C82-4E5C-B7C0-A6BE2E282644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CEEB8D-47E4-4B05-BD35-C93BCDE7DB6F}">
      <dgm:prSet phldrT="[文本]"/>
      <dgm:spPr/>
      <dgm:t>
        <a:bodyPr/>
        <a:lstStyle/>
        <a:p>
          <a:r>
            <a:rPr lang="zh-CN" altLang="en-US" dirty="0" smtClean="0"/>
            <a:t>文件类型</a:t>
          </a:r>
          <a:endParaRPr lang="zh-CN" altLang="en-US" dirty="0"/>
        </a:p>
      </dgm:t>
    </dgm:pt>
    <dgm:pt modelId="{6A7E3A8E-A856-4C4D-A8E5-A81FDB5521CD}" type="parTrans" cxnId="{AECEE359-636F-4D81-A86A-3D65E702A279}">
      <dgm:prSet/>
      <dgm:spPr/>
      <dgm:t>
        <a:bodyPr/>
        <a:lstStyle/>
        <a:p>
          <a:endParaRPr lang="zh-CN" altLang="en-US"/>
        </a:p>
      </dgm:t>
    </dgm:pt>
    <dgm:pt modelId="{7130B378-9B58-4D2B-83FE-8C263D96CA94}" type="sibTrans" cxnId="{AECEE359-636F-4D81-A86A-3D65E702A279}">
      <dgm:prSet/>
      <dgm:spPr/>
      <dgm:t>
        <a:bodyPr/>
        <a:lstStyle/>
        <a:p>
          <a:endParaRPr lang="zh-CN" altLang="en-US"/>
        </a:p>
      </dgm:t>
    </dgm:pt>
    <dgm:pt modelId="{828C6433-561A-4551-8A13-B0C243D0FA93}">
      <dgm:prSet phldrT="[文本]"/>
      <dgm:spPr/>
      <dgm:t>
        <a:bodyPr/>
        <a:lstStyle/>
        <a:p>
          <a:r>
            <a:rPr lang="zh-CN" altLang="en-US" dirty="0" smtClean="0"/>
            <a:t>文本</a:t>
          </a:r>
          <a:endParaRPr lang="zh-CN" altLang="en-US" dirty="0"/>
        </a:p>
      </dgm:t>
    </dgm:pt>
    <dgm:pt modelId="{3D5BCB92-3F26-47C2-AF85-AFAC1A7F4CEE}" type="parTrans" cxnId="{70F867D0-B40E-43CE-A959-CDDF0A8EAE88}">
      <dgm:prSet/>
      <dgm:spPr/>
      <dgm:t>
        <a:bodyPr/>
        <a:lstStyle/>
        <a:p>
          <a:endParaRPr lang="zh-CN" altLang="en-US"/>
        </a:p>
      </dgm:t>
    </dgm:pt>
    <dgm:pt modelId="{8C23513C-07EC-4D22-8BAE-1D43EC622316}" type="sibTrans" cxnId="{70F867D0-B40E-43CE-A959-CDDF0A8EAE88}">
      <dgm:prSet/>
      <dgm:spPr/>
      <dgm:t>
        <a:bodyPr/>
        <a:lstStyle/>
        <a:p>
          <a:endParaRPr lang="zh-CN" altLang="en-US"/>
        </a:p>
      </dgm:t>
    </dgm:pt>
    <dgm:pt modelId="{9A3BD2C9-18E4-4FDB-9D46-3E1E47D1EC90}">
      <dgm:prSet phldrT="[文本]"/>
      <dgm:spPr/>
      <dgm:t>
        <a:bodyPr/>
        <a:lstStyle/>
        <a:p>
          <a:r>
            <a:rPr lang="zh-CN" altLang="en-US" dirty="0" smtClean="0"/>
            <a:t>音乐</a:t>
          </a:r>
          <a:endParaRPr lang="zh-CN" altLang="en-US" dirty="0"/>
        </a:p>
      </dgm:t>
    </dgm:pt>
    <dgm:pt modelId="{71D0B6F1-FCF5-40CD-9315-C9D182909D79}" type="parTrans" cxnId="{866C2DEF-3EC6-4F53-9A23-1B7B28431E95}">
      <dgm:prSet/>
      <dgm:spPr/>
      <dgm:t>
        <a:bodyPr/>
        <a:lstStyle/>
        <a:p>
          <a:endParaRPr lang="zh-CN" altLang="en-US"/>
        </a:p>
      </dgm:t>
    </dgm:pt>
    <dgm:pt modelId="{A9623B98-B094-4D28-9E84-AE03E1372DCD}" type="sibTrans" cxnId="{866C2DEF-3EC6-4F53-9A23-1B7B28431E95}">
      <dgm:prSet/>
      <dgm:spPr/>
      <dgm:t>
        <a:bodyPr/>
        <a:lstStyle/>
        <a:p>
          <a:endParaRPr lang="zh-CN" altLang="en-US"/>
        </a:p>
      </dgm:t>
    </dgm:pt>
    <dgm:pt modelId="{7C661DB0-7681-4858-BC36-0E77FEE0721A}">
      <dgm:prSet phldrT="[文本]"/>
      <dgm:spPr/>
      <dgm:t>
        <a:bodyPr/>
        <a:lstStyle/>
        <a:p>
          <a:r>
            <a:rPr lang="zh-CN" altLang="en-US" dirty="0" smtClean="0"/>
            <a:t>照片</a:t>
          </a:r>
          <a:endParaRPr lang="zh-CN" altLang="en-US" dirty="0"/>
        </a:p>
      </dgm:t>
    </dgm:pt>
    <dgm:pt modelId="{72051F2C-D50C-4CA5-9F9D-C3C6C54B2E86}" type="parTrans" cxnId="{0F8A9B86-3207-4F45-B5B3-88A46941623C}">
      <dgm:prSet/>
      <dgm:spPr/>
      <dgm:t>
        <a:bodyPr/>
        <a:lstStyle/>
        <a:p>
          <a:endParaRPr lang="zh-CN" altLang="en-US"/>
        </a:p>
      </dgm:t>
    </dgm:pt>
    <dgm:pt modelId="{B9720CF5-3CEE-4435-84A3-6023F4DB21C9}" type="sibTrans" cxnId="{0F8A9B86-3207-4F45-B5B3-88A46941623C}">
      <dgm:prSet/>
      <dgm:spPr/>
      <dgm:t>
        <a:bodyPr/>
        <a:lstStyle/>
        <a:p>
          <a:endParaRPr lang="zh-CN" altLang="en-US"/>
        </a:p>
      </dgm:t>
    </dgm:pt>
    <dgm:pt modelId="{ECDE4E5F-5428-4098-B451-647BFB647B97}">
      <dgm:prSet phldrT="[文本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84915153-3722-48D2-BE66-9DC073153C32}" type="parTrans" cxnId="{A9FE4B2E-7FB1-4DB6-9D44-3286029781D3}">
      <dgm:prSet/>
      <dgm:spPr/>
      <dgm:t>
        <a:bodyPr/>
        <a:lstStyle/>
        <a:p>
          <a:endParaRPr lang="zh-CN" altLang="en-US"/>
        </a:p>
      </dgm:t>
    </dgm:pt>
    <dgm:pt modelId="{D023F9E5-C597-4D74-9902-86050D293019}" type="sibTrans" cxnId="{A9FE4B2E-7FB1-4DB6-9D44-3286029781D3}">
      <dgm:prSet/>
      <dgm:spPr/>
      <dgm:t>
        <a:bodyPr/>
        <a:lstStyle/>
        <a:p>
          <a:endParaRPr lang="zh-CN" altLang="en-US"/>
        </a:p>
      </dgm:t>
    </dgm:pt>
    <dgm:pt modelId="{D4A008A4-F3C2-4C6F-967C-CE46294FFD3E}" type="pres">
      <dgm:prSet presAssocID="{A0D4F15A-9C82-4E5C-B7C0-A6BE2E28264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BC3D7A-0DF2-493A-9C8A-C707F545AFED}" type="pres">
      <dgm:prSet presAssocID="{4DCEEB8D-47E4-4B05-BD35-C93BCDE7DB6F}" presName="centerShape" presStyleLbl="node0" presStyleIdx="0" presStyleCnt="1"/>
      <dgm:spPr/>
    </dgm:pt>
    <dgm:pt modelId="{F184713D-486F-4A51-9DBE-68EE3729BACA}" type="pres">
      <dgm:prSet presAssocID="{3D5BCB92-3F26-47C2-AF85-AFAC1A7F4CEE}" presName="parTrans" presStyleLbl="sibTrans2D1" presStyleIdx="0" presStyleCnt="4"/>
      <dgm:spPr/>
    </dgm:pt>
    <dgm:pt modelId="{89583609-DFD6-4F73-9D07-107D1CE84F8D}" type="pres">
      <dgm:prSet presAssocID="{3D5BCB92-3F26-47C2-AF85-AFAC1A7F4CEE}" presName="connectorText" presStyleLbl="sibTrans2D1" presStyleIdx="0" presStyleCnt="4"/>
      <dgm:spPr/>
    </dgm:pt>
    <dgm:pt modelId="{FE5158C4-556C-4EA0-9BBF-B1E0B4724D85}" type="pres">
      <dgm:prSet presAssocID="{828C6433-561A-4551-8A13-B0C243D0FA93}" presName="node" presStyleLbl="node1" presStyleIdx="0" presStyleCnt="4">
        <dgm:presLayoutVars>
          <dgm:bulletEnabled val="1"/>
        </dgm:presLayoutVars>
      </dgm:prSet>
      <dgm:spPr/>
    </dgm:pt>
    <dgm:pt modelId="{796C937B-EB7B-4AF0-BBC0-0E59374207EE}" type="pres">
      <dgm:prSet presAssocID="{71D0B6F1-FCF5-40CD-9315-C9D182909D79}" presName="parTrans" presStyleLbl="sibTrans2D1" presStyleIdx="1" presStyleCnt="4"/>
      <dgm:spPr/>
    </dgm:pt>
    <dgm:pt modelId="{AD3F39DC-5E4D-426D-A7E7-F816A3841600}" type="pres">
      <dgm:prSet presAssocID="{71D0B6F1-FCF5-40CD-9315-C9D182909D79}" presName="connectorText" presStyleLbl="sibTrans2D1" presStyleIdx="1" presStyleCnt="4"/>
      <dgm:spPr/>
    </dgm:pt>
    <dgm:pt modelId="{645B25F6-F07F-4C3C-A3F2-6DD3301D6579}" type="pres">
      <dgm:prSet presAssocID="{9A3BD2C9-18E4-4FDB-9D46-3E1E47D1EC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ABE2B6-C91A-4CD7-A0BF-351762F9E335}" type="pres">
      <dgm:prSet presAssocID="{72051F2C-D50C-4CA5-9F9D-C3C6C54B2E86}" presName="parTrans" presStyleLbl="sibTrans2D1" presStyleIdx="2" presStyleCnt="4"/>
      <dgm:spPr/>
    </dgm:pt>
    <dgm:pt modelId="{1F2965EF-6896-4254-ADE6-398F3866ED8F}" type="pres">
      <dgm:prSet presAssocID="{72051F2C-D50C-4CA5-9F9D-C3C6C54B2E86}" presName="connectorText" presStyleLbl="sibTrans2D1" presStyleIdx="2" presStyleCnt="4"/>
      <dgm:spPr/>
    </dgm:pt>
    <dgm:pt modelId="{480E9A7E-B455-4361-B57E-BC5E4576AD6D}" type="pres">
      <dgm:prSet presAssocID="{7C661DB0-7681-4858-BC36-0E77FEE0721A}" presName="node" presStyleLbl="node1" presStyleIdx="2" presStyleCnt="4">
        <dgm:presLayoutVars>
          <dgm:bulletEnabled val="1"/>
        </dgm:presLayoutVars>
      </dgm:prSet>
      <dgm:spPr/>
    </dgm:pt>
    <dgm:pt modelId="{F44B24C7-2992-4FEC-8769-6A9B00F7A406}" type="pres">
      <dgm:prSet presAssocID="{84915153-3722-48D2-BE66-9DC073153C32}" presName="parTrans" presStyleLbl="sibTrans2D1" presStyleIdx="3" presStyleCnt="4"/>
      <dgm:spPr/>
    </dgm:pt>
    <dgm:pt modelId="{53A7B8CF-98DC-4118-941D-010680C1CD38}" type="pres">
      <dgm:prSet presAssocID="{84915153-3722-48D2-BE66-9DC073153C32}" presName="connectorText" presStyleLbl="sibTrans2D1" presStyleIdx="3" presStyleCnt="4"/>
      <dgm:spPr/>
    </dgm:pt>
    <dgm:pt modelId="{8559C1E6-818F-41E6-9F8C-BDF0AB08E4DF}" type="pres">
      <dgm:prSet presAssocID="{ECDE4E5F-5428-4098-B451-647BFB647B9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7403AA-DBA1-40A0-BE9A-AD9BF9EA692B}" type="presOf" srcId="{A0D4F15A-9C82-4E5C-B7C0-A6BE2E282644}" destId="{D4A008A4-F3C2-4C6F-967C-CE46294FFD3E}" srcOrd="0" destOrd="0" presId="urn:microsoft.com/office/officeart/2005/8/layout/radial5"/>
    <dgm:cxn modelId="{0A223525-089C-43E5-A70D-75F9384BD51B}" type="presOf" srcId="{72051F2C-D50C-4CA5-9F9D-C3C6C54B2E86}" destId="{1F2965EF-6896-4254-ADE6-398F3866ED8F}" srcOrd="1" destOrd="0" presId="urn:microsoft.com/office/officeart/2005/8/layout/radial5"/>
    <dgm:cxn modelId="{75E61DCD-ADE8-4D55-A2BF-EFEC79563388}" type="presOf" srcId="{72051F2C-D50C-4CA5-9F9D-C3C6C54B2E86}" destId="{E2ABE2B6-C91A-4CD7-A0BF-351762F9E335}" srcOrd="0" destOrd="0" presId="urn:microsoft.com/office/officeart/2005/8/layout/radial5"/>
    <dgm:cxn modelId="{C4795FE7-6496-4E41-9A01-27695042E66A}" type="presOf" srcId="{84915153-3722-48D2-BE66-9DC073153C32}" destId="{F44B24C7-2992-4FEC-8769-6A9B00F7A406}" srcOrd="0" destOrd="0" presId="urn:microsoft.com/office/officeart/2005/8/layout/radial5"/>
    <dgm:cxn modelId="{40E02194-C3DD-4CA4-8E47-5A38EFF57DD8}" type="presOf" srcId="{84915153-3722-48D2-BE66-9DC073153C32}" destId="{53A7B8CF-98DC-4118-941D-010680C1CD38}" srcOrd="1" destOrd="0" presId="urn:microsoft.com/office/officeart/2005/8/layout/radial5"/>
    <dgm:cxn modelId="{BC2C48AB-5FA0-45D3-BB7F-94404106710A}" type="presOf" srcId="{9A3BD2C9-18E4-4FDB-9D46-3E1E47D1EC90}" destId="{645B25F6-F07F-4C3C-A3F2-6DD3301D6579}" srcOrd="0" destOrd="0" presId="urn:microsoft.com/office/officeart/2005/8/layout/radial5"/>
    <dgm:cxn modelId="{57BEEE3B-3B2C-4452-A06C-240E3954A128}" type="presOf" srcId="{3D5BCB92-3F26-47C2-AF85-AFAC1A7F4CEE}" destId="{89583609-DFD6-4F73-9D07-107D1CE84F8D}" srcOrd="1" destOrd="0" presId="urn:microsoft.com/office/officeart/2005/8/layout/radial5"/>
    <dgm:cxn modelId="{05568085-35D9-4B5C-8C9D-E6E29E870D60}" type="presOf" srcId="{7C661DB0-7681-4858-BC36-0E77FEE0721A}" destId="{480E9A7E-B455-4361-B57E-BC5E4576AD6D}" srcOrd="0" destOrd="0" presId="urn:microsoft.com/office/officeart/2005/8/layout/radial5"/>
    <dgm:cxn modelId="{4AF370D1-2429-4639-947B-9C82C0F6917D}" type="presOf" srcId="{3D5BCB92-3F26-47C2-AF85-AFAC1A7F4CEE}" destId="{F184713D-486F-4A51-9DBE-68EE3729BACA}" srcOrd="0" destOrd="0" presId="urn:microsoft.com/office/officeart/2005/8/layout/radial5"/>
    <dgm:cxn modelId="{98A82245-F08D-4B0F-99BF-855C1FC9E19C}" type="presOf" srcId="{71D0B6F1-FCF5-40CD-9315-C9D182909D79}" destId="{AD3F39DC-5E4D-426D-A7E7-F816A3841600}" srcOrd="1" destOrd="0" presId="urn:microsoft.com/office/officeart/2005/8/layout/radial5"/>
    <dgm:cxn modelId="{DAF2965C-CA18-4259-ABB0-D99802BFB0EB}" type="presOf" srcId="{828C6433-561A-4551-8A13-B0C243D0FA93}" destId="{FE5158C4-556C-4EA0-9BBF-B1E0B4724D85}" srcOrd="0" destOrd="0" presId="urn:microsoft.com/office/officeart/2005/8/layout/radial5"/>
    <dgm:cxn modelId="{AECEE359-636F-4D81-A86A-3D65E702A279}" srcId="{A0D4F15A-9C82-4E5C-B7C0-A6BE2E282644}" destId="{4DCEEB8D-47E4-4B05-BD35-C93BCDE7DB6F}" srcOrd="0" destOrd="0" parTransId="{6A7E3A8E-A856-4C4D-A8E5-A81FDB5521CD}" sibTransId="{7130B378-9B58-4D2B-83FE-8C263D96CA94}"/>
    <dgm:cxn modelId="{D362C736-F794-4E20-90E6-4F464B2CD8C8}" type="presOf" srcId="{4DCEEB8D-47E4-4B05-BD35-C93BCDE7DB6F}" destId="{CDBC3D7A-0DF2-493A-9C8A-C707F545AFED}" srcOrd="0" destOrd="0" presId="urn:microsoft.com/office/officeart/2005/8/layout/radial5"/>
    <dgm:cxn modelId="{A9FE4B2E-7FB1-4DB6-9D44-3286029781D3}" srcId="{4DCEEB8D-47E4-4B05-BD35-C93BCDE7DB6F}" destId="{ECDE4E5F-5428-4098-B451-647BFB647B97}" srcOrd="3" destOrd="0" parTransId="{84915153-3722-48D2-BE66-9DC073153C32}" sibTransId="{D023F9E5-C597-4D74-9902-86050D293019}"/>
    <dgm:cxn modelId="{866C2DEF-3EC6-4F53-9A23-1B7B28431E95}" srcId="{4DCEEB8D-47E4-4B05-BD35-C93BCDE7DB6F}" destId="{9A3BD2C9-18E4-4FDB-9D46-3E1E47D1EC90}" srcOrd="1" destOrd="0" parTransId="{71D0B6F1-FCF5-40CD-9315-C9D182909D79}" sibTransId="{A9623B98-B094-4D28-9E84-AE03E1372DCD}"/>
    <dgm:cxn modelId="{046A06CB-A2F2-42C6-9C19-AF759B7340F2}" type="presOf" srcId="{ECDE4E5F-5428-4098-B451-647BFB647B97}" destId="{8559C1E6-818F-41E6-9F8C-BDF0AB08E4DF}" srcOrd="0" destOrd="0" presId="urn:microsoft.com/office/officeart/2005/8/layout/radial5"/>
    <dgm:cxn modelId="{0F8A9B86-3207-4F45-B5B3-88A46941623C}" srcId="{4DCEEB8D-47E4-4B05-BD35-C93BCDE7DB6F}" destId="{7C661DB0-7681-4858-BC36-0E77FEE0721A}" srcOrd="2" destOrd="0" parTransId="{72051F2C-D50C-4CA5-9F9D-C3C6C54B2E86}" sibTransId="{B9720CF5-3CEE-4435-84A3-6023F4DB21C9}"/>
    <dgm:cxn modelId="{70F867D0-B40E-43CE-A959-CDDF0A8EAE88}" srcId="{4DCEEB8D-47E4-4B05-BD35-C93BCDE7DB6F}" destId="{828C6433-561A-4551-8A13-B0C243D0FA93}" srcOrd="0" destOrd="0" parTransId="{3D5BCB92-3F26-47C2-AF85-AFAC1A7F4CEE}" sibTransId="{8C23513C-07EC-4D22-8BAE-1D43EC622316}"/>
    <dgm:cxn modelId="{6EF404C7-46A9-47B9-BF27-44FA0D1DF879}" type="presOf" srcId="{71D0B6F1-FCF5-40CD-9315-C9D182909D79}" destId="{796C937B-EB7B-4AF0-BBC0-0E59374207EE}" srcOrd="0" destOrd="0" presId="urn:microsoft.com/office/officeart/2005/8/layout/radial5"/>
    <dgm:cxn modelId="{C7B3FC48-0E5F-40C0-851A-6222F95AED4A}" type="presParOf" srcId="{D4A008A4-F3C2-4C6F-967C-CE46294FFD3E}" destId="{CDBC3D7A-0DF2-493A-9C8A-C707F545AFED}" srcOrd="0" destOrd="0" presId="urn:microsoft.com/office/officeart/2005/8/layout/radial5"/>
    <dgm:cxn modelId="{FDD5F35C-62B9-42FA-9A19-D4590353D240}" type="presParOf" srcId="{D4A008A4-F3C2-4C6F-967C-CE46294FFD3E}" destId="{F184713D-486F-4A51-9DBE-68EE3729BACA}" srcOrd="1" destOrd="0" presId="urn:microsoft.com/office/officeart/2005/8/layout/radial5"/>
    <dgm:cxn modelId="{6F357451-FDF2-4707-AB5C-D095945F8738}" type="presParOf" srcId="{F184713D-486F-4A51-9DBE-68EE3729BACA}" destId="{89583609-DFD6-4F73-9D07-107D1CE84F8D}" srcOrd="0" destOrd="0" presId="urn:microsoft.com/office/officeart/2005/8/layout/radial5"/>
    <dgm:cxn modelId="{DF0F4F38-8A16-421F-A1C9-EE956F6BD52C}" type="presParOf" srcId="{D4A008A4-F3C2-4C6F-967C-CE46294FFD3E}" destId="{FE5158C4-556C-4EA0-9BBF-B1E0B4724D85}" srcOrd="2" destOrd="0" presId="urn:microsoft.com/office/officeart/2005/8/layout/radial5"/>
    <dgm:cxn modelId="{A3330E01-906D-4591-AFA8-22FA753ED592}" type="presParOf" srcId="{D4A008A4-F3C2-4C6F-967C-CE46294FFD3E}" destId="{796C937B-EB7B-4AF0-BBC0-0E59374207EE}" srcOrd="3" destOrd="0" presId="urn:microsoft.com/office/officeart/2005/8/layout/radial5"/>
    <dgm:cxn modelId="{8AEF4C47-C372-461B-8DDB-9A1EF9EBB176}" type="presParOf" srcId="{796C937B-EB7B-4AF0-BBC0-0E59374207EE}" destId="{AD3F39DC-5E4D-426D-A7E7-F816A3841600}" srcOrd="0" destOrd="0" presId="urn:microsoft.com/office/officeart/2005/8/layout/radial5"/>
    <dgm:cxn modelId="{9AB6FEDF-D492-46F0-9F7B-B4E21CA09E53}" type="presParOf" srcId="{D4A008A4-F3C2-4C6F-967C-CE46294FFD3E}" destId="{645B25F6-F07F-4C3C-A3F2-6DD3301D6579}" srcOrd="4" destOrd="0" presId="urn:microsoft.com/office/officeart/2005/8/layout/radial5"/>
    <dgm:cxn modelId="{7CADF101-0820-4B1C-A0C3-22D033E4B3FE}" type="presParOf" srcId="{D4A008A4-F3C2-4C6F-967C-CE46294FFD3E}" destId="{E2ABE2B6-C91A-4CD7-A0BF-351762F9E335}" srcOrd="5" destOrd="0" presId="urn:microsoft.com/office/officeart/2005/8/layout/radial5"/>
    <dgm:cxn modelId="{35EDC94D-E27F-445E-A356-B8E3161C28EF}" type="presParOf" srcId="{E2ABE2B6-C91A-4CD7-A0BF-351762F9E335}" destId="{1F2965EF-6896-4254-ADE6-398F3866ED8F}" srcOrd="0" destOrd="0" presId="urn:microsoft.com/office/officeart/2005/8/layout/radial5"/>
    <dgm:cxn modelId="{3F655DC4-4F14-4F24-B4E3-856F10DDEE88}" type="presParOf" srcId="{D4A008A4-F3C2-4C6F-967C-CE46294FFD3E}" destId="{480E9A7E-B455-4361-B57E-BC5E4576AD6D}" srcOrd="6" destOrd="0" presId="urn:microsoft.com/office/officeart/2005/8/layout/radial5"/>
    <dgm:cxn modelId="{66F46DDF-A5BF-4CAA-BDEB-AD493156860A}" type="presParOf" srcId="{D4A008A4-F3C2-4C6F-967C-CE46294FFD3E}" destId="{F44B24C7-2992-4FEC-8769-6A9B00F7A406}" srcOrd="7" destOrd="0" presId="urn:microsoft.com/office/officeart/2005/8/layout/radial5"/>
    <dgm:cxn modelId="{1FD77DDC-2FE1-4DA9-9807-2FF243219428}" type="presParOf" srcId="{F44B24C7-2992-4FEC-8769-6A9B00F7A406}" destId="{53A7B8CF-98DC-4118-941D-010680C1CD38}" srcOrd="0" destOrd="0" presId="urn:microsoft.com/office/officeart/2005/8/layout/radial5"/>
    <dgm:cxn modelId="{AD727F2D-62F5-4C48-A86E-D34BF0DBA9E1}" type="presParOf" srcId="{D4A008A4-F3C2-4C6F-967C-CE46294FFD3E}" destId="{8559C1E6-818F-41E6-9F8C-BDF0AB08E4D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3869DA-E4F7-4B86-AE24-832C76C8E50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45915-C9BC-47FB-951F-5281BB9AA6E1}">
      <dgm:prSet phldrT="[文本]"/>
      <dgm:spPr/>
      <dgm:t>
        <a:bodyPr/>
        <a:lstStyle/>
        <a:p>
          <a:r>
            <a:rPr lang="zh-CN" altLang="en-US" dirty="0" smtClean="0"/>
            <a:t>修改目录中</a:t>
          </a:r>
          <a:endParaRPr lang="en-US" altLang="zh-CN" dirty="0" smtClean="0"/>
        </a:p>
        <a:p>
          <a:r>
            <a:rPr lang="zh-CN" altLang="en-US" dirty="0" smtClean="0"/>
            <a:t>文件记录</a:t>
          </a:r>
          <a:endParaRPr lang="en-US" altLang="zh-CN" dirty="0" smtClean="0"/>
        </a:p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6042018C-C34E-49A4-83BE-3A63E914F536}" type="parTrans" cxnId="{1E0F70DE-113B-4C46-93C9-C48D55E0FF03}">
      <dgm:prSet/>
      <dgm:spPr/>
      <dgm:t>
        <a:bodyPr/>
        <a:lstStyle/>
        <a:p>
          <a:endParaRPr lang="zh-CN" altLang="en-US"/>
        </a:p>
      </dgm:t>
    </dgm:pt>
    <dgm:pt modelId="{02054394-3DB8-4081-8DA8-E46443A756E6}" type="sibTrans" cxnId="{1E0F70DE-113B-4C46-93C9-C48D55E0FF03}">
      <dgm:prSet/>
      <dgm:spPr/>
      <dgm:t>
        <a:bodyPr/>
        <a:lstStyle/>
        <a:p>
          <a:endParaRPr lang="zh-CN" altLang="en-US"/>
        </a:p>
      </dgm:t>
    </dgm:pt>
    <dgm:pt modelId="{CF2CCB6B-7860-43A6-A335-12EBA7A9E042}">
      <dgm:prSet phldrT="[文本]"/>
      <dgm:spPr/>
      <dgm:t>
        <a:bodyPr/>
        <a:lstStyle/>
        <a:p>
          <a:r>
            <a:rPr lang="zh-CN" altLang="en-US" dirty="0" smtClean="0"/>
            <a:t>新增</a:t>
          </a:r>
          <a:endParaRPr lang="en-US" altLang="zh-CN" dirty="0" smtClean="0"/>
        </a:p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455BD259-0626-4B08-8FF5-B014C4A7679A}" type="parTrans" cxnId="{E3D599A4-4E4F-4F76-8709-AEA4674F5AC6}">
      <dgm:prSet/>
      <dgm:spPr/>
      <dgm:t>
        <a:bodyPr/>
        <a:lstStyle/>
        <a:p>
          <a:endParaRPr lang="zh-CN" altLang="en-US"/>
        </a:p>
      </dgm:t>
    </dgm:pt>
    <dgm:pt modelId="{9BFA6872-3E80-4F84-8330-824B33449AE5}" type="sibTrans" cxnId="{E3D599A4-4E4F-4F76-8709-AEA4674F5AC6}">
      <dgm:prSet/>
      <dgm:spPr/>
      <dgm:t>
        <a:bodyPr/>
        <a:lstStyle/>
        <a:p>
          <a:endParaRPr lang="zh-CN" altLang="en-US"/>
        </a:p>
      </dgm:t>
    </dgm:pt>
    <dgm:pt modelId="{835D7AC6-26DC-48A0-AA8F-032B366CA09F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en-US" altLang="zh-CN" dirty="0" smtClean="0"/>
        </a:p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75B5AD4B-D13D-4274-8964-E09889778194}" type="parTrans" cxnId="{9142D26D-84CF-4697-8847-33242B36D21F}">
      <dgm:prSet/>
      <dgm:spPr/>
      <dgm:t>
        <a:bodyPr/>
        <a:lstStyle/>
        <a:p>
          <a:endParaRPr lang="zh-CN" altLang="en-US"/>
        </a:p>
      </dgm:t>
    </dgm:pt>
    <dgm:pt modelId="{0BC5E521-7429-41A2-AEBE-814C59ED90A5}" type="sibTrans" cxnId="{9142D26D-84CF-4697-8847-33242B36D21F}">
      <dgm:prSet/>
      <dgm:spPr/>
      <dgm:t>
        <a:bodyPr/>
        <a:lstStyle/>
        <a:p>
          <a:endParaRPr lang="zh-CN" altLang="en-US"/>
        </a:p>
      </dgm:t>
    </dgm:pt>
    <dgm:pt modelId="{0B880502-B471-4D49-B420-2F23D145A8AD}">
      <dgm:prSet phldrT="[文本]"/>
      <dgm:spPr/>
      <dgm:t>
        <a:bodyPr/>
        <a:lstStyle/>
        <a:p>
          <a:r>
            <a:rPr lang="zh-CN" altLang="en-US" dirty="0" smtClean="0"/>
            <a:t>修改</a:t>
          </a:r>
          <a:endParaRPr lang="en-US" altLang="zh-CN" dirty="0" smtClean="0"/>
        </a:p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0B1E82CC-6BF1-4FBA-B773-EFF1DABC86DD}" type="parTrans" cxnId="{17409F06-33DA-4095-829B-96BEE2089BC0}">
      <dgm:prSet/>
      <dgm:spPr/>
      <dgm:t>
        <a:bodyPr/>
        <a:lstStyle/>
        <a:p>
          <a:endParaRPr lang="zh-CN" altLang="en-US"/>
        </a:p>
      </dgm:t>
    </dgm:pt>
    <dgm:pt modelId="{740A66F8-5E86-4ED7-9EE2-1838CF0F7FB9}" type="sibTrans" cxnId="{17409F06-33DA-4095-829B-96BEE2089BC0}">
      <dgm:prSet/>
      <dgm:spPr/>
      <dgm:t>
        <a:bodyPr/>
        <a:lstStyle/>
        <a:p>
          <a:endParaRPr lang="zh-CN" altLang="en-US"/>
        </a:p>
      </dgm:t>
    </dgm:pt>
    <dgm:pt modelId="{16596938-4BB7-4C7E-96DE-66FFE1EA103E}" type="pres">
      <dgm:prSet presAssocID="{7F3869DA-E4F7-4B86-AE24-832C76C8E50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2B5841-BAB3-4FC1-9AAF-9FD2E722721D}" type="pres">
      <dgm:prSet presAssocID="{FFF45915-C9BC-47FB-951F-5281BB9AA6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E6194E2-0FD3-4360-8F3E-2C8B53C8FB92}" type="pres">
      <dgm:prSet presAssocID="{455BD259-0626-4B08-8FF5-B014C4A7679A}" presName="parTrans" presStyleLbl="bgSibTrans2D1" presStyleIdx="0" presStyleCnt="3"/>
      <dgm:spPr/>
    </dgm:pt>
    <dgm:pt modelId="{BB3FCBBD-AB42-427D-86E9-CC6F3587C02C}" type="pres">
      <dgm:prSet presAssocID="{CF2CCB6B-7860-43A6-A335-12EBA7A9E042}" presName="node" presStyleLbl="node1" presStyleIdx="0" presStyleCnt="3">
        <dgm:presLayoutVars>
          <dgm:bulletEnabled val="1"/>
        </dgm:presLayoutVars>
      </dgm:prSet>
      <dgm:spPr/>
    </dgm:pt>
    <dgm:pt modelId="{54A19FBA-5351-4764-AC40-BB8307CAD5FE}" type="pres">
      <dgm:prSet presAssocID="{75B5AD4B-D13D-4274-8964-E09889778194}" presName="parTrans" presStyleLbl="bgSibTrans2D1" presStyleIdx="1" presStyleCnt="3"/>
      <dgm:spPr/>
    </dgm:pt>
    <dgm:pt modelId="{55AF389B-E735-43D4-A491-3CEA91EB3FC5}" type="pres">
      <dgm:prSet presAssocID="{835D7AC6-26DC-48A0-AA8F-032B366CA09F}" presName="node" presStyleLbl="node1" presStyleIdx="1" presStyleCnt="3">
        <dgm:presLayoutVars>
          <dgm:bulletEnabled val="1"/>
        </dgm:presLayoutVars>
      </dgm:prSet>
      <dgm:spPr/>
    </dgm:pt>
    <dgm:pt modelId="{098D5E41-861C-431C-8FDD-D7DB961390ED}" type="pres">
      <dgm:prSet presAssocID="{0B1E82CC-6BF1-4FBA-B773-EFF1DABC86DD}" presName="parTrans" presStyleLbl="bgSibTrans2D1" presStyleIdx="2" presStyleCnt="3"/>
      <dgm:spPr/>
    </dgm:pt>
    <dgm:pt modelId="{30562F7F-2E69-49F8-A7E0-C7385FB5641C}" type="pres">
      <dgm:prSet presAssocID="{0B880502-B471-4D49-B420-2F23D145A8AD}" presName="node" presStyleLbl="node1" presStyleIdx="2" presStyleCnt="3">
        <dgm:presLayoutVars>
          <dgm:bulletEnabled val="1"/>
        </dgm:presLayoutVars>
      </dgm:prSet>
      <dgm:spPr/>
    </dgm:pt>
  </dgm:ptLst>
  <dgm:cxnLst>
    <dgm:cxn modelId="{8CA764E2-66E2-4F93-A1C2-DEBF4E7C928A}" type="presOf" srcId="{835D7AC6-26DC-48A0-AA8F-032B366CA09F}" destId="{55AF389B-E735-43D4-A491-3CEA91EB3FC5}" srcOrd="0" destOrd="0" presId="urn:microsoft.com/office/officeart/2005/8/layout/radial4"/>
    <dgm:cxn modelId="{987DCBE5-0397-46E8-A054-AC402082E7AC}" type="presOf" srcId="{0B1E82CC-6BF1-4FBA-B773-EFF1DABC86DD}" destId="{098D5E41-861C-431C-8FDD-D7DB961390ED}" srcOrd="0" destOrd="0" presId="urn:microsoft.com/office/officeart/2005/8/layout/radial4"/>
    <dgm:cxn modelId="{E3D599A4-4E4F-4F76-8709-AEA4674F5AC6}" srcId="{FFF45915-C9BC-47FB-951F-5281BB9AA6E1}" destId="{CF2CCB6B-7860-43A6-A335-12EBA7A9E042}" srcOrd="0" destOrd="0" parTransId="{455BD259-0626-4B08-8FF5-B014C4A7679A}" sibTransId="{9BFA6872-3E80-4F84-8330-824B33449AE5}"/>
    <dgm:cxn modelId="{17409F06-33DA-4095-829B-96BEE2089BC0}" srcId="{FFF45915-C9BC-47FB-951F-5281BB9AA6E1}" destId="{0B880502-B471-4D49-B420-2F23D145A8AD}" srcOrd="2" destOrd="0" parTransId="{0B1E82CC-6BF1-4FBA-B773-EFF1DABC86DD}" sibTransId="{740A66F8-5E86-4ED7-9EE2-1838CF0F7FB9}"/>
    <dgm:cxn modelId="{1EDBF401-8C6C-4B96-8C09-C8E161B3A454}" type="presOf" srcId="{7F3869DA-E4F7-4B86-AE24-832C76C8E50A}" destId="{16596938-4BB7-4C7E-96DE-66FFE1EA103E}" srcOrd="0" destOrd="0" presId="urn:microsoft.com/office/officeart/2005/8/layout/radial4"/>
    <dgm:cxn modelId="{9AA39FC1-AFFE-4AE5-B368-EE09F3B2AB58}" type="presOf" srcId="{FFF45915-C9BC-47FB-951F-5281BB9AA6E1}" destId="{C32B5841-BAB3-4FC1-9AAF-9FD2E722721D}" srcOrd="0" destOrd="0" presId="urn:microsoft.com/office/officeart/2005/8/layout/radial4"/>
    <dgm:cxn modelId="{0149D8D9-B91C-4669-A75A-B14DCC7C5442}" type="presOf" srcId="{0B880502-B471-4D49-B420-2F23D145A8AD}" destId="{30562F7F-2E69-49F8-A7E0-C7385FB5641C}" srcOrd="0" destOrd="0" presId="urn:microsoft.com/office/officeart/2005/8/layout/radial4"/>
    <dgm:cxn modelId="{5F9B4257-6D5A-4F04-9D90-FF043282F7C0}" type="presOf" srcId="{75B5AD4B-D13D-4274-8964-E09889778194}" destId="{54A19FBA-5351-4764-AC40-BB8307CAD5FE}" srcOrd="0" destOrd="0" presId="urn:microsoft.com/office/officeart/2005/8/layout/radial4"/>
    <dgm:cxn modelId="{1E0F70DE-113B-4C46-93C9-C48D55E0FF03}" srcId="{7F3869DA-E4F7-4B86-AE24-832C76C8E50A}" destId="{FFF45915-C9BC-47FB-951F-5281BB9AA6E1}" srcOrd="0" destOrd="0" parTransId="{6042018C-C34E-49A4-83BE-3A63E914F536}" sibTransId="{02054394-3DB8-4081-8DA8-E46443A756E6}"/>
    <dgm:cxn modelId="{C8227F26-EF11-470A-B9E1-D66320D916AF}" type="presOf" srcId="{455BD259-0626-4B08-8FF5-B014C4A7679A}" destId="{FE6194E2-0FD3-4360-8F3E-2C8B53C8FB92}" srcOrd="0" destOrd="0" presId="urn:microsoft.com/office/officeart/2005/8/layout/radial4"/>
    <dgm:cxn modelId="{9142D26D-84CF-4697-8847-33242B36D21F}" srcId="{FFF45915-C9BC-47FB-951F-5281BB9AA6E1}" destId="{835D7AC6-26DC-48A0-AA8F-032B366CA09F}" srcOrd="1" destOrd="0" parTransId="{75B5AD4B-D13D-4274-8964-E09889778194}" sibTransId="{0BC5E521-7429-41A2-AEBE-814C59ED90A5}"/>
    <dgm:cxn modelId="{817D4FAD-FFB7-4294-BB98-BE03F2815492}" type="presOf" srcId="{CF2CCB6B-7860-43A6-A335-12EBA7A9E042}" destId="{BB3FCBBD-AB42-427D-86E9-CC6F3587C02C}" srcOrd="0" destOrd="0" presId="urn:microsoft.com/office/officeart/2005/8/layout/radial4"/>
    <dgm:cxn modelId="{301BD85C-3628-4D18-B6A3-20ED68968587}" type="presParOf" srcId="{16596938-4BB7-4C7E-96DE-66FFE1EA103E}" destId="{C32B5841-BAB3-4FC1-9AAF-9FD2E722721D}" srcOrd="0" destOrd="0" presId="urn:microsoft.com/office/officeart/2005/8/layout/radial4"/>
    <dgm:cxn modelId="{C13B8BF4-2DEC-4843-9D11-7E9A6CD61AC4}" type="presParOf" srcId="{16596938-4BB7-4C7E-96DE-66FFE1EA103E}" destId="{FE6194E2-0FD3-4360-8F3E-2C8B53C8FB92}" srcOrd="1" destOrd="0" presId="urn:microsoft.com/office/officeart/2005/8/layout/radial4"/>
    <dgm:cxn modelId="{C41CB432-5432-4968-BC8E-9FE12C167CD4}" type="presParOf" srcId="{16596938-4BB7-4C7E-96DE-66FFE1EA103E}" destId="{BB3FCBBD-AB42-427D-86E9-CC6F3587C02C}" srcOrd="2" destOrd="0" presId="urn:microsoft.com/office/officeart/2005/8/layout/radial4"/>
    <dgm:cxn modelId="{148B225F-7AC5-4C97-A922-DE0E3954190D}" type="presParOf" srcId="{16596938-4BB7-4C7E-96DE-66FFE1EA103E}" destId="{54A19FBA-5351-4764-AC40-BB8307CAD5FE}" srcOrd="3" destOrd="0" presId="urn:microsoft.com/office/officeart/2005/8/layout/radial4"/>
    <dgm:cxn modelId="{4B4ED047-F98D-4D43-81AF-B13730B4ADA8}" type="presParOf" srcId="{16596938-4BB7-4C7E-96DE-66FFE1EA103E}" destId="{55AF389B-E735-43D4-A491-3CEA91EB3FC5}" srcOrd="4" destOrd="0" presId="urn:microsoft.com/office/officeart/2005/8/layout/radial4"/>
    <dgm:cxn modelId="{7C9ED460-ACC1-4634-A673-00F5CDF28A98}" type="presParOf" srcId="{16596938-4BB7-4C7E-96DE-66FFE1EA103E}" destId="{098D5E41-861C-431C-8FDD-D7DB961390ED}" srcOrd="5" destOrd="0" presId="urn:microsoft.com/office/officeart/2005/8/layout/radial4"/>
    <dgm:cxn modelId="{08F922A1-C6F2-4AC8-B732-DFCD56D267FD}" type="presParOf" srcId="{16596938-4BB7-4C7E-96DE-66FFE1EA103E}" destId="{30562F7F-2E69-49F8-A7E0-C7385FB5641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EA3A48-B0DC-482E-9BE3-CC6D1A5077F1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D3E748-EE7C-4CE7-BE63-08F2FFAB2C19}">
      <dgm:prSet phldrT="[文本]"/>
      <dgm:spPr/>
      <dgm:t>
        <a:bodyPr/>
        <a:lstStyle/>
        <a:p>
          <a:r>
            <a:rPr lang="zh-CN" altLang="en-US" dirty="0" smtClean="0"/>
            <a:t>分层文件系统</a:t>
          </a:r>
          <a:endParaRPr lang="zh-CN" altLang="en-US" dirty="0"/>
        </a:p>
      </dgm:t>
    </dgm:pt>
    <dgm:pt modelId="{3DF7EE41-1D75-4B18-B117-9F9B50887E03}" type="parTrans" cxnId="{9477109F-D06D-427C-9E13-58FB23A61CCE}">
      <dgm:prSet/>
      <dgm:spPr/>
      <dgm:t>
        <a:bodyPr/>
        <a:lstStyle/>
        <a:p>
          <a:endParaRPr lang="zh-CN" altLang="en-US"/>
        </a:p>
      </dgm:t>
    </dgm:pt>
    <dgm:pt modelId="{45C963CB-81F5-4E53-BBE7-3688F6C8F9B0}" type="sibTrans" cxnId="{9477109F-D06D-427C-9E13-58FB23A61CCE}">
      <dgm:prSet/>
      <dgm:spPr/>
      <dgm:t>
        <a:bodyPr/>
        <a:lstStyle/>
        <a:p>
          <a:endParaRPr lang="zh-CN" altLang="en-US"/>
        </a:p>
      </dgm:t>
    </dgm:pt>
    <dgm:pt modelId="{7FD6916F-F905-444F-9CBA-B58F417E5E93}">
      <dgm:prSet phldrT="[文本]"/>
      <dgm:spPr/>
      <dgm:t>
        <a:bodyPr/>
        <a:lstStyle/>
        <a:p>
          <a:r>
            <a:rPr lang="zh-CN" altLang="en-US" dirty="0" smtClean="0"/>
            <a:t>平面</a:t>
          </a:r>
          <a:endParaRPr lang="en-US" altLang="zh-CN" dirty="0" smtClean="0"/>
        </a:p>
        <a:p>
          <a:r>
            <a:rPr lang="zh-CN" altLang="en-US" dirty="0" smtClean="0"/>
            <a:t>文件系统</a:t>
          </a:r>
          <a:endParaRPr lang="zh-CN" altLang="en-US" dirty="0"/>
        </a:p>
      </dgm:t>
    </dgm:pt>
    <dgm:pt modelId="{61C68B43-D92E-4207-B61D-C37D7C657B8C}" type="parTrans" cxnId="{F3782190-2AAD-4256-A9A2-9075A15B4A76}">
      <dgm:prSet/>
      <dgm:spPr/>
      <dgm:t>
        <a:bodyPr/>
        <a:lstStyle/>
        <a:p>
          <a:endParaRPr lang="zh-CN" altLang="en-US"/>
        </a:p>
      </dgm:t>
    </dgm:pt>
    <dgm:pt modelId="{6E8A700A-5086-4C41-8E22-F8AA151CBD8D}" type="sibTrans" cxnId="{F3782190-2AAD-4256-A9A2-9075A15B4A76}">
      <dgm:prSet/>
      <dgm:spPr/>
      <dgm:t>
        <a:bodyPr/>
        <a:lstStyle/>
        <a:p>
          <a:endParaRPr lang="zh-CN" altLang="en-US"/>
        </a:p>
      </dgm:t>
    </dgm:pt>
    <dgm:pt modelId="{26EEBF80-EA95-4BC6-B469-E2C42F8D8E18}" type="pres">
      <dgm:prSet presAssocID="{9BEA3A48-B0DC-482E-9BE3-CC6D1A5077F1}" presName="Name0" presStyleCnt="0">
        <dgm:presLayoutVars>
          <dgm:chMax val="7"/>
          <dgm:resizeHandles val="exact"/>
        </dgm:presLayoutVars>
      </dgm:prSet>
      <dgm:spPr/>
    </dgm:pt>
    <dgm:pt modelId="{12A54B23-EB1F-4850-8792-916589604D0B}" type="pres">
      <dgm:prSet presAssocID="{9BEA3A48-B0DC-482E-9BE3-CC6D1A5077F1}" presName="comp1" presStyleCnt="0"/>
      <dgm:spPr/>
    </dgm:pt>
    <dgm:pt modelId="{931C54BA-6220-470E-A4F0-3890124BA4A3}" type="pres">
      <dgm:prSet presAssocID="{9BEA3A48-B0DC-482E-9BE3-CC6D1A5077F1}" presName="circle1" presStyleLbl="node1" presStyleIdx="0" presStyleCnt="2"/>
      <dgm:spPr/>
      <dgm:t>
        <a:bodyPr/>
        <a:lstStyle/>
        <a:p>
          <a:endParaRPr lang="zh-CN" altLang="en-US"/>
        </a:p>
      </dgm:t>
    </dgm:pt>
    <dgm:pt modelId="{17C333CA-43D9-49C4-A51F-EFD47EADEA40}" type="pres">
      <dgm:prSet presAssocID="{9BEA3A48-B0DC-482E-9BE3-CC6D1A5077F1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D3C50-C963-477D-912F-59BD3DDE465E}" type="pres">
      <dgm:prSet presAssocID="{9BEA3A48-B0DC-482E-9BE3-CC6D1A5077F1}" presName="comp2" presStyleCnt="0"/>
      <dgm:spPr/>
    </dgm:pt>
    <dgm:pt modelId="{F5DB0096-5811-4CB8-AB27-54BB512647A6}" type="pres">
      <dgm:prSet presAssocID="{9BEA3A48-B0DC-482E-9BE3-CC6D1A5077F1}" presName="circle2" presStyleLbl="node1" presStyleIdx="1" presStyleCnt="2"/>
      <dgm:spPr/>
      <dgm:t>
        <a:bodyPr/>
        <a:lstStyle/>
        <a:p>
          <a:endParaRPr lang="zh-CN" altLang="en-US"/>
        </a:p>
      </dgm:t>
    </dgm:pt>
    <dgm:pt modelId="{8A11483D-A426-4FF7-A203-82014EF98749}" type="pres">
      <dgm:prSet presAssocID="{9BEA3A48-B0DC-482E-9BE3-CC6D1A5077F1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4A75F-D30E-4BA5-9A3F-C7D8FD063F9A}" type="presOf" srcId="{9BEA3A48-B0DC-482E-9BE3-CC6D1A5077F1}" destId="{26EEBF80-EA95-4BC6-B469-E2C42F8D8E18}" srcOrd="0" destOrd="0" presId="urn:microsoft.com/office/officeart/2005/8/layout/venn2"/>
    <dgm:cxn modelId="{837520D9-2D31-4993-8A4E-C7E92BE9ACBD}" type="presOf" srcId="{4FD3E748-EE7C-4CE7-BE63-08F2FFAB2C19}" destId="{931C54BA-6220-470E-A4F0-3890124BA4A3}" srcOrd="0" destOrd="0" presId="urn:microsoft.com/office/officeart/2005/8/layout/venn2"/>
    <dgm:cxn modelId="{472944CF-66A6-43B5-B396-AD574109F832}" type="presOf" srcId="{7FD6916F-F905-444F-9CBA-B58F417E5E93}" destId="{8A11483D-A426-4FF7-A203-82014EF98749}" srcOrd="1" destOrd="0" presId="urn:microsoft.com/office/officeart/2005/8/layout/venn2"/>
    <dgm:cxn modelId="{9477109F-D06D-427C-9E13-58FB23A61CCE}" srcId="{9BEA3A48-B0DC-482E-9BE3-CC6D1A5077F1}" destId="{4FD3E748-EE7C-4CE7-BE63-08F2FFAB2C19}" srcOrd="0" destOrd="0" parTransId="{3DF7EE41-1D75-4B18-B117-9F9B50887E03}" sibTransId="{45C963CB-81F5-4E53-BBE7-3688F6C8F9B0}"/>
    <dgm:cxn modelId="{288CE79E-FEC4-4A46-AA6D-D1DF9E6982D2}" type="presOf" srcId="{7FD6916F-F905-444F-9CBA-B58F417E5E93}" destId="{F5DB0096-5811-4CB8-AB27-54BB512647A6}" srcOrd="0" destOrd="0" presId="urn:microsoft.com/office/officeart/2005/8/layout/venn2"/>
    <dgm:cxn modelId="{7899D0FB-3FDD-452C-9491-EB953E82592C}" type="presOf" srcId="{4FD3E748-EE7C-4CE7-BE63-08F2FFAB2C19}" destId="{17C333CA-43D9-49C4-A51F-EFD47EADEA40}" srcOrd="1" destOrd="0" presId="urn:microsoft.com/office/officeart/2005/8/layout/venn2"/>
    <dgm:cxn modelId="{F3782190-2AAD-4256-A9A2-9075A15B4A76}" srcId="{9BEA3A48-B0DC-482E-9BE3-CC6D1A5077F1}" destId="{7FD6916F-F905-444F-9CBA-B58F417E5E93}" srcOrd="1" destOrd="0" parTransId="{61C68B43-D92E-4207-B61D-C37D7C657B8C}" sibTransId="{6E8A700A-5086-4C41-8E22-F8AA151CBD8D}"/>
    <dgm:cxn modelId="{CBF863B3-F1F0-4EBA-BD17-4619C437FD4E}" type="presParOf" srcId="{26EEBF80-EA95-4BC6-B469-E2C42F8D8E18}" destId="{12A54B23-EB1F-4850-8792-916589604D0B}" srcOrd="0" destOrd="0" presId="urn:microsoft.com/office/officeart/2005/8/layout/venn2"/>
    <dgm:cxn modelId="{8701DE38-D313-41D5-AA1C-69D57C709B16}" type="presParOf" srcId="{12A54B23-EB1F-4850-8792-916589604D0B}" destId="{931C54BA-6220-470E-A4F0-3890124BA4A3}" srcOrd="0" destOrd="0" presId="urn:microsoft.com/office/officeart/2005/8/layout/venn2"/>
    <dgm:cxn modelId="{29EB573C-2519-4836-91FC-F1204D2E81AA}" type="presParOf" srcId="{12A54B23-EB1F-4850-8792-916589604D0B}" destId="{17C333CA-43D9-49C4-A51F-EFD47EADEA40}" srcOrd="1" destOrd="0" presId="urn:microsoft.com/office/officeart/2005/8/layout/venn2"/>
    <dgm:cxn modelId="{00990A22-8676-4353-A55D-309372F5F029}" type="presParOf" srcId="{26EEBF80-EA95-4BC6-B469-E2C42F8D8E18}" destId="{5DBD3C50-C963-477D-912F-59BD3DDE465E}" srcOrd="1" destOrd="0" presId="urn:microsoft.com/office/officeart/2005/8/layout/venn2"/>
    <dgm:cxn modelId="{384E87F8-6C9C-4B70-ACB2-4438A0709D49}" type="presParOf" srcId="{5DBD3C50-C963-477D-912F-59BD3DDE465E}" destId="{F5DB0096-5811-4CB8-AB27-54BB512647A6}" srcOrd="0" destOrd="0" presId="urn:microsoft.com/office/officeart/2005/8/layout/venn2"/>
    <dgm:cxn modelId="{DCB95EAB-5311-4E7F-831D-E0B17DA756D1}" type="presParOf" srcId="{5DBD3C50-C963-477D-912F-59BD3DDE465E}" destId="{8A11483D-A426-4FF7-A203-82014EF9874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6605B9-0853-4F37-842A-3F2EF8CC305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B86FE9-9329-4DEC-829A-8A2D4B3C895B}">
      <dgm:prSet phldrT="[文本]"/>
      <dgm:spPr/>
      <dgm:t>
        <a:bodyPr/>
        <a:lstStyle/>
        <a:p>
          <a:r>
            <a:rPr lang="zh-CN" altLang="en-US" dirty="0" smtClean="0"/>
            <a:t>文件系统</a:t>
          </a:r>
          <a:endParaRPr lang="zh-CN" altLang="en-US" dirty="0"/>
        </a:p>
      </dgm:t>
    </dgm:pt>
    <dgm:pt modelId="{6A68E920-0D05-4F50-A431-E6A00AA70C31}" type="parTrans" cxnId="{969F6B00-777D-460F-A286-F334711FCCFA}">
      <dgm:prSet/>
      <dgm:spPr/>
      <dgm:t>
        <a:bodyPr/>
        <a:lstStyle/>
        <a:p>
          <a:endParaRPr lang="zh-CN" altLang="en-US"/>
        </a:p>
      </dgm:t>
    </dgm:pt>
    <dgm:pt modelId="{1E68680A-A4DB-49A6-8C19-01A083FB60B6}" type="sibTrans" cxnId="{969F6B00-777D-460F-A286-F334711FCCFA}">
      <dgm:prSet/>
      <dgm:spPr/>
      <dgm:t>
        <a:bodyPr/>
        <a:lstStyle/>
        <a:p>
          <a:endParaRPr lang="zh-CN" altLang="en-US"/>
        </a:p>
      </dgm:t>
    </dgm:pt>
    <dgm:pt modelId="{F4FE6C61-25A0-4727-BA8B-A949D5A08B01}">
      <dgm:prSet phldrT="[文本]" phldr="1"/>
      <dgm:spPr/>
      <dgm:t>
        <a:bodyPr/>
        <a:lstStyle/>
        <a:p>
          <a:endParaRPr lang="zh-CN" altLang="en-US"/>
        </a:p>
      </dgm:t>
    </dgm:pt>
    <dgm:pt modelId="{58F8C784-C863-4EB1-9083-F5D346AABA09}" type="parTrans" cxnId="{E6565192-3085-4CD8-9C85-59294DD74D3D}">
      <dgm:prSet/>
      <dgm:spPr/>
      <dgm:t>
        <a:bodyPr/>
        <a:lstStyle/>
        <a:p>
          <a:endParaRPr lang="zh-CN" altLang="en-US"/>
        </a:p>
      </dgm:t>
    </dgm:pt>
    <dgm:pt modelId="{F2D21197-8802-403D-8DEE-E26BF761B33E}" type="sibTrans" cxnId="{E6565192-3085-4CD8-9C85-59294DD74D3D}">
      <dgm:prSet/>
      <dgm:spPr/>
      <dgm:t>
        <a:bodyPr/>
        <a:lstStyle/>
        <a:p>
          <a:endParaRPr lang="zh-CN" altLang="en-US"/>
        </a:p>
      </dgm:t>
    </dgm:pt>
    <dgm:pt modelId="{7FA4E855-9DC3-43D7-8CB5-81217A0FA8F0}">
      <dgm:prSet phldrT="[文本]" phldr="1"/>
      <dgm:spPr/>
      <dgm:t>
        <a:bodyPr/>
        <a:lstStyle/>
        <a:p>
          <a:endParaRPr lang="zh-CN" altLang="en-US"/>
        </a:p>
      </dgm:t>
    </dgm:pt>
    <dgm:pt modelId="{817B7FAC-1740-44F7-AE0F-28EB5C98994B}" type="parTrans" cxnId="{9EB7115F-D5C4-4485-999D-0941164FD05A}">
      <dgm:prSet/>
      <dgm:spPr/>
      <dgm:t>
        <a:bodyPr/>
        <a:lstStyle/>
        <a:p>
          <a:endParaRPr lang="zh-CN" altLang="en-US"/>
        </a:p>
      </dgm:t>
    </dgm:pt>
    <dgm:pt modelId="{92B2E00B-F86F-4FA7-BF30-A8C179D67028}" type="sibTrans" cxnId="{9EB7115F-D5C4-4485-999D-0941164FD05A}">
      <dgm:prSet/>
      <dgm:spPr/>
      <dgm:t>
        <a:bodyPr/>
        <a:lstStyle/>
        <a:p>
          <a:endParaRPr lang="zh-CN" altLang="en-US"/>
        </a:p>
      </dgm:t>
    </dgm:pt>
    <dgm:pt modelId="{7906C4DD-DB3B-4333-B2D8-BFD33921A668}">
      <dgm:prSet phldrT="[文本]"/>
      <dgm:spPr/>
      <dgm:t>
        <a:bodyPr/>
        <a:lstStyle/>
        <a:p>
          <a:r>
            <a:rPr lang="zh-CN" altLang="en-US" dirty="0" smtClean="0"/>
            <a:t>抽象层</a:t>
          </a:r>
          <a:endParaRPr lang="zh-CN" altLang="en-US" dirty="0"/>
        </a:p>
      </dgm:t>
    </dgm:pt>
    <dgm:pt modelId="{92D56C91-D727-4C4D-9308-2CA9A814F42F}" type="parTrans" cxnId="{4B148E92-A43E-48FD-8E27-669BEF4DF83A}">
      <dgm:prSet/>
      <dgm:spPr/>
      <dgm:t>
        <a:bodyPr/>
        <a:lstStyle/>
        <a:p>
          <a:endParaRPr lang="zh-CN" altLang="en-US"/>
        </a:p>
      </dgm:t>
    </dgm:pt>
    <dgm:pt modelId="{4A8569F6-6026-4127-9C78-FDD675E292A5}" type="sibTrans" cxnId="{4B148E92-A43E-48FD-8E27-669BEF4DF83A}">
      <dgm:prSet/>
      <dgm:spPr/>
      <dgm:t>
        <a:bodyPr/>
        <a:lstStyle/>
        <a:p>
          <a:endParaRPr lang="zh-CN" altLang="en-US"/>
        </a:p>
      </dgm:t>
    </dgm:pt>
    <dgm:pt modelId="{91668BB6-5C50-4683-B7DB-D145CEBF7DD7}">
      <dgm:prSet phldrT="[文本]" phldr="1"/>
      <dgm:spPr/>
      <dgm:t>
        <a:bodyPr/>
        <a:lstStyle/>
        <a:p>
          <a:endParaRPr lang="zh-CN" altLang="en-US"/>
        </a:p>
      </dgm:t>
    </dgm:pt>
    <dgm:pt modelId="{3089588A-DA2B-48EA-B7C5-5539D2E8B43E}" type="parTrans" cxnId="{A406AFC9-8B3D-43FC-93F1-12890131467D}">
      <dgm:prSet/>
      <dgm:spPr/>
      <dgm:t>
        <a:bodyPr/>
        <a:lstStyle/>
        <a:p>
          <a:endParaRPr lang="zh-CN" altLang="en-US"/>
        </a:p>
      </dgm:t>
    </dgm:pt>
    <dgm:pt modelId="{EF08599D-D50C-4F75-9123-C4EB387C7D59}" type="sibTrans" cxnId="{A406AFC9-8B3D-43FC-93F1-12890131467D}">
      <dgm:prSet/>
      <dgm:spPr/>
      <dgm:t>
        <a:bodyPr/>
        <a:lstStyle/>
        <a:p>
          <a:endParaRPr lang="zh-CN" altLang="en-US"/>
        </a:p>
      </dgm:t>
    </dgm:pt>
    <dgm:pt modelId="{AB32CC33-3282-46A6-A96B-97CA220317DC}">
      <dgm:prSet phldrT="[文本]" phldr="1"/>
      <dgm:spPr/>
      <dgm:t>
        <a:bodyPr/>
        <a:lstStyle/>
        <a:p>
          <a:endParaRPr lang="zh-CN" altLang="en-US"/>
        </a:p>
      </dgm:t>
    </dgm:pt>
    <dgm:pt modelId="{A272EBA7-6273-47F7-BCCD-9C44247F0E29}" type="parTrans" cxnId="{FB31771B-8CA2-4364-8D6C-B386C96EF9DF}">
      <dgm:prSet/>
      <dgm:spPr/>
      <dgm:t>
        <a:bodyPr/>
        <a:lstStyle/>
        <a:p>
          <a:endParaRPr lang="zh-CN" altLang="en-US"/>
        </a:p>
      </dgm:t>
    </dgm:pt>
    <dgm:pt modelId="{C7B4FDB0-B6B7-45A0-942D-4586924FD02E}" type="sibTrans" cxnId="{FB31771B-8CA2-4364-8D6C-B386C96EF9DF}">
      <dgm:prSet/>
      <dgm:spPr/>
      <dgm:t>
        <a:bodyPr/>
        <a:lstStyle/>
        <a:p>
          <a:endParaRPr lang="zh-CN" altLang="en-US"/>
        </a:p>
      </dgm:t>
    </dgm:pt>
    <dgm:pt modelId="{E4AA9A77-9268-4235-98FA-2DCA13EE9AA2}">
      <dgm:prSet phldrT="[文本]"/>
      <dgm:spPr/>
      <dgm:t>
        <a:bodyPr/>
        <a:lstStyle/>
        <a:p>
          <a:r>
            <a:rPr lang="zh-CN" altLang="en-US" dirty="0" smtClean="0"/>
            <a:t>文件大小</a:t>
          </a:r>
          <a:endParaRPr lang="en-US" altLang="zh-CN" dirty="0" smtClean="0"/>
        </a:p>
        <a:p>
          <a:r>
            <a:rPr lang="zh-CN" altLang="en-US" dirty="0" smtClean="0"/>
            <a:t>位置</a:t>
          </a:r>
          <a:endParaRPr lang="zh-CN" altLang="en-US" dirty="0"/>
        </a:p>
      </dgm:t>
    </dgm:pt>
    <dgm:pt modelId="{D88831AA-0983-4EDB-A994-742CB06871A9}" type="parTrans" cxnId="{65DC66A4-A051-4F67-9D37-2EA808A1A3F2}">
      <dgm:prSet/>
      <dgm:spPr/>
      <dgm:t>
        <a:bodyPr/>
        <a:lstStyle/>
        <a:p>
          <a:endParaRPr lang="zh-CN" altLang="en-US"/>
        </a:p>
      </dgm:t>
    </dgm:pt>
    <dgm:pt modelId="{17120E3E-07E2-44EE-A677-C720A7CE4D85}" type="sibTrans" cxnId="{65DC66A4-A051-4F67-9D37-2EA808A1A3F2}">
      <dgm:prSet/>
      <dgm:spPr/>
      <dgm:t>
        <a:bodyPr/>
        <a:lstStyle/>
        <a:p>
          <a:endParaRPr lang="zh-CN" altLang="en-US"/>
        </a:p>
      </dgm:t>
    </dgm:pt>
    <dgm:pt modelId="{73D35F7C-1420-4EDA-ADD5-F54D7AE7FF0D}">
      <dgm:prSet phldrT="[文本]" phldr="1"/>
      <dgm:spPr/>
      <dgm:t>
        <a:bodyPr/>
        <a:lstStyle/>
        <a:p>
          <a:endParaRPr lang="zh-CN" altLang="en-US"/>
        </a:p>
      </dgm:t>
    </dgm:pt>
    <dgm:pt modelId="{07CA27A6-D87F-4BBF-AB5B-0B31369E4BC4}" type="parTrans" cxnId="{865DD918-74CF-461A-8888-B6280733D380}">
      <dgm:prSet/>
      <dgm:spPr/>
      <dgm:t>
        <a:bodyPr/>
        <a:lstStyle/>
        <a:p>
          <a:endParaRPr lang="zh-CN" altLang="en-US"/>
        </a:p>
      </dgm:t>
    </dgm:pt>
    <dgm:pt modelId="{5F029DDF-1544-4622-9352-5A6D0354B2C0}" type="sibTrans" cxnId="{865DD918-74CF-461A-8888-B6280733D380}">
      <dgm:prSet/>
      <dgm:spPr/>
      <dgm:t>
        <a:bodyPr/>
        <a:lstStyle/>
        <a:p>
          <a:endParaRPr lang="zh-CN" altLang="en-US"/>
        </a:p>
      </dgm:t>
    </dgm:pt>
    <dgm:pt modelId="{33137B9F-97B9-4CEC-AC1D-C493D0523B61}">
      <dgm:prSet phldrT="[文本]" phldr="1"/>
      <dgm:spPr/>
      <dgm:t>
        <a:bodyPr/>
        <a:lstStyle/>
        <a:p>
          <a:endParaRPr lang="zh-CN" altLang="en-US"/>
        </a:p>
      </dgm:t>
    </dgm:pt>
    <dgm:pt modelId="{4E0D6F4E-0184-4EBA-AA55-DC155783796E}" type="parTrans" cxnId="{9AE47D43-F800-450A-9E6D-C4E17814FAC2}">
      <dgm:prSet/>
      <dgm:spPr/>
      <dgm:t>
        <a:bodyPr/>
        <a:lstStyle/>
        <a:p>
          <a:endParaRPr lang="zh-CN" altLang="en-US"/>
        </a:p>
      </dgm:t>
    </dgm:pt>
    <dgm:pt modelId="{12DBE885-4173-434F-9EDA-0D2C5778055A}" type="sibTrans" cxnId="{9AE47D43-F800-450A-9E6D-C4E17814FAC2}">
      <dgm:prSet/>
      <dgm:spPr/>
      <dgm:t>
        <a:bodyPr/>
        <a:lstStyle/>
        <a:p>
          <a:endParaRPr lang="zh-CN" altLang="en-US"/>
        </a:p>
      </dgm:t>
    </dgm:pt>
    <dgm:pt modelId="{9D64C69B-88EB-4D4F-9FE0-5F36FC38AA19}" type="pres">
      <dgm:prSet presAssocID="{4F6605B9-0853-4F37-842A-3F2EF8CC305B}" presName="Name0" presStyleCnt="0">
        <dgm:presLayoutVars>
          <dgm:dir/>
          <dgm:resizeHandles val="exact"/>
        </dgm:presLayoutVars>
      </dgm:prSet>
      <dgm:spPr/>
    </dgm:pt>
    <dgm:pt modelId="{8DDF36BC-4AE3-4553-9585-B4641F83CA93}" type="pres">
      <dgm:prSet presAssocID="{EFB86FE9-9329-4DEC-829A-8A2D4B3C895B}" presName="node" presStyleLbl="node1" presStyleIdx="0" presStyleCnt="3">
        <dgm:presLayoutVars>
          <dgm:bulletEnabled val="1"/>
        </dgm:presLayoutVars>
      </dgm:prSet>
      <dgm:spPr/>
    </dgm:pt>
    <dgm:pt modelId="{1FBBEA0B-FED9-462C-A43D-C5105E9BD9DF}" type="pres">
      <dgm:prSet presAssocID="{1E68680A-A4DB-49A6-8C19-01A083FB60B6}" presName="sibTrans" presStyleCnt="0"/>
      <dgm:spPr/>
    </dgm:pt>
    <dgm:pt modelId="{12DF05EA-266A-422A-B8AE-E759E9917189}" type="pres">
      <dgm:prSet presAssocID="{7906C4DD-DB3B-4333-B2D8-BFD33921A668}" presName="node" presStyleLbl="node1" presStyleIdx="1" presStyleCnt="3">
        <dgm:presLayoutVars>
          <dgm:bulletEnabled val="1"/>
        </dgm:presLayoutVars>
      </dgm:prSet>
      <dgm:spPr/>
    </dgm:pt>
    <dgm:pt modelId="{91C74F32-7C6F-47BB-92E0-8D48DC2C5CB0}" type="pres">
      <dgm:prSet presAssocID="{4A8569F6-6026-4127-9C78-FDD675E292A5}" presName="sibTrans" presStyleCnt="0"/>
      <dgm:spPr/>
    </dgm:pt>
    <dgm:pt modelId="{B629EE94-B91B-48F4-8AC5-BC2B91B8E4E3}" type="pres">
      <dgm:prSet presAssocID="{E4AA9A77-9268-4235-98FA-2DCA13EE9AA2}" presName="node" presStyleLbl="node1" presStyleIdx="2" presStyleCnt="3">
        <dgm:presLayoutVars>
          <dgm:bulletEnabled val="1"/>
        </dgm:presLayoutVars>
      </dgm:prSet>
      <dgm:spPr/>
    </dgm:pt>
  </dgm:ptLst>
  <dgm:cxnLst>
    <dgm:cxn modelId="{E7F9129C-A4A9-4AB8-8744-E1189122594F}" type="presOf" srcId="{E4AA9A77-9268-4235-98FA-2DCA13EE9AA2}" destId="{B629EE94-B91B-48F4-8AC5-BC2B91B8E4E3}" srcOrd="0" destOrd="0" presId="urn:microsoft.com/office/officeart/2005/8/layout/hList6"/>
    <dgm:cxn modelId="{3738BDA9-0ED2-40BC-AE97-A77D258C74FE}" type="presOf" srcId="{7906C4DD-DB3B-4333-B2D8-BFD33921A668}" destId="{12DF05EA-266A-422A-B8AE-E759E9917189}" srcOrd="0" destOrd="0" presId="urn:microsoft.com/office/officeart/2005/8/layout/hList6"/>
    <dgm:cxn modelId="{9AE47D43-F800-450A-9E6D-C4E17814FAC2}" srcId="{E4AA9A77-9268-4235-98FA-2DCA13EE9AA2}" destId="{33137B9F-97B9-4CEC-AC1D-C493D0523B61}" srcOrd="1" destOrd="0" parTransId="{4E0D6F4E-0184-4EBA-AA55-DC155783796E}" sibTransId="{12DBE885-4173-434F-9EDA-0D2C5778055A}"/>
    <dgm:cxn modelId="{9EB7115F-D5C4-4485-999D-0941164FD05A}" srcId="{EFB86FE9-9329-4DEC-829A-8A2D4B3C895B}" destId="{7FA4E855-9DC3-43D7-8CB5-81217A0FA8F0}" srcOrd="1" destOrd="0" parTransId="{817B7FAC-1740-44F7-AE0F-28EB5C98994B}" sibTransId="{92B2E00B-F86F-4FA7-BF30-A8C179D67028}"/>
    <dgm:cxn modelId="{F7D5BD48-3F5F-416D-90C3-D3869E08AB77}" type="presOf" srcId="{EFB86FE9-9329-4DEC-829A-8A2D4B3C895B}" destId="{8DDF36BC-4AE3-4553-9585-B4641F83CA93}" srcOrd="0" destOrd="0" presId="urn:microsoft.com/office/officeart/2005/8/layout/hList6"/>
    <dgm:cxn modelId="{9F9DC006-ABAD-4265-94D5-F33FCE1307B2}" type="presOf" srcId="{73D35F7C-1420-4EDA-ADD5-F54D7AE7FF0D}" destId="{B629EE94-B91B-48F4-8AC5-BC2B91B8E4E3}" srcOrd="0" destOrd="1" presId="urn:microsoft.com/office/officeart/2005/8/layout/hList6"/>
    <dgm:cxn modelId="{658113C7-F41A-4D77-BA9A-CBCEB05FA8D1}" type="presOf" srcId="{91668BB6-5C50-4683-B7DB-D145CEBF7DD7}" destId="{12DF05EA-266A-422A-B8AE-E759E9917189}" srcOrd="0" destOrd="1" presId="urn:microsoft.com/office/officeart/2005/8/layout/hList6"/>
    <dgm:cxn modelId="{A406AFC9-8B3D-43FC-93F1-12890131467D}" srcId="{7906C4DD-DB3B-4333-B2D8-BFD33921A668}" destId="{91668BB6-5C50-4683-B7DB-D145CEBF7DD7}" srcOrd="0" destOrd="0" parTransId="{3089588A-DA2B-48EA-B7C5-5539D2E8B43E}" sibTransId="{EF08599D-D50C-4F75-9123-C4EB387C7D59}"/>
    <dgm:cxn modelId="{865DD918-74CF-461A-8888-B6280733D380}" srcId="{E4AA9A77-9268-4235-98FA-2DCA13EE9AA2}" destId="{73D35F7C-1420-4EDA-ADD5-F54D7AE7FF0D}" srcOrd="0" destOrd="0" parTransId="{07CA27A6-D87F-4BBF-AB5B-0B31369E4BC4}" sibTransId="{5F029DDF-1544-4622-9352-5A6D0354B2C0}"/>
    <dgm:cxn modelId="{4B148E92-A43E-48FD-8E27-669BEF4DF83A}" srcId="{4F6605B9-0853-4F37-842A-3F2EF8CC305B}" destId="{7906C4DD-DB3B-4333-B2D8-BFD33921A668}" srcOrd="1" destOrd="0" parTransId="{92D56C91-D727-4C4D-9308-2CA9A814F42F}" sibTransId="{4A8569F6-6026-4127-9C78-FDD675E292A5}"/>
    <dgm:cxn modelId="{5E6178F8-6590-4D93-AEBF-B5F56D7D9031}" type="presOf" srcId="{7FA4E855-9DC3-43D7-8CB5-81217A0FA8F0}" destId="{8DDF36BC-4AE3-4553-9585-B4641F83CA93}" srcOrd="0" destOrd="2" presId="urn:microsoft.com/office/officeart/2005/8/layout/hList6"/>
    <dgm:cxn modelId="{969F6B00-777D-460F-A286-F334711FCCFA}" srcId="{4F6605B9-0853-4F37-842A-3F2EF8CC305B}" destId="{EFB86FE9-9329-4DEC-829A-8A2D4B3C895B}" srcOrd="0" destOrd="0" parTransId="{6A68E920-0D05-4F50-A431-E6A00AA70C31}" sibTransId="{1E68680A-A4DB-49A6-8C19-01A083FB60B6}"/>
    <dgm:cxn modelId="{8A0BADB3-4B82-4521-BBC3-4D980DE51E9D}" type="presOf" srcId="{F4FE6C61-25A0-4727-BA8B-A949D5A08B01}" destId="{8DDF36BC-4AE3-4553-9585-B4641F83CA93}" srcOrd="0" destOrd="1" presId="urn:microsoft.com/office/officeart/2005/8/layout/hList6"/>
    <dgm:cxn modelId="{0695835F-B21E-4AC5-9961-99A105603878}" type="presOf" srcId="{33137B9F-97B9-4CEC-AC1D-C493D0523B61}" destId="{B629EE94-B91B-48F4-8AC5-BC2B91B8E4E3}" srcOrd="0" destOrd="2" presId="urn:microsoft.com/office/officeart/2005/8/layout/hList6"/>
    <dgm:cxn modelId="{11626A2B-8A86-4F16-B9C6-03F7C99D41B5}" type="presOf" srcId="{AB32CC33-3282-46A6-A96B-97CA220317DC}" destId="{12DF05EA-266A-422A-B8AE-E759E9917189}" srcOrd="0" destOrd="2" presId="urn:microsoft.com/office/officeart/2005/8/layout/hList6"/>
    <dgm:cxn modelId="{FB31771B-8CA2-4364-8D6C-B386C96EF9DF}" srcId="{7906C4DD-DB3B-4333-B2D8-BFD33921A668}" destId="{AB32CC33-3282-46A6-A96B-97CA220317DC}" srcOrd="1" destOrd="0" parTransId="{A272EBA7-6273-47F7-BCCD-9C44247F0E29}" sibTransId="{C7B4FDB0-B6B7-45A0-942D-4586924FD02E}"/>
    <dgm:cxn modelId="{65DC66A4-A051-4F67-9D37-2EA808A1A3F2}" srcId="{4F6605B9-0853-4F37-842A-3F2EF8CC305B}" destId="{E4AA9A77-9268-4235-98FA-2DCA13EE9AA2}" srcOrd="2" destOrd="0" parTransId="{D88831AA-0983-4EDB-A994-742CB06871A9}" sibTransId="{17120E3E-07E2-44EE-A677-C720A7CE4D85}"/>
    <dgm:cxn modelId="{176162BB-8563-4D27-AB6E-6262571628CC}" type="presOf" srcId="{4F6605B9-0853-4F37-842A-3F2EF8CC305B}" destId="{9D64C69B-88EB-4D4F-9FE0-5F36FC38AA19}" srcOrd="0" destOrd="0" presId="urn:microsoft.com/office/officeart/2005/8/layout/hList6"/>
    <dgm:cxn modelId="{E6565192-3085-4CD8-9C85-59294DD74D3D}" srcId="{EFB86FE9-9329-4DEC-829A-8A2D4B3C895B}" destId="{F4FE6C61-25A0-4727-BA8B-A949D5A08B01}" srcOrd="0" destOrd="0" parTransId="{58F8C784-C863-4EB1-9083-F5D346AABA09}" sibTransId="{F2D21197-8802-403D-8DEE-E26BF761B33E}"/>
    <dgm:cxn modelId="{27F523AD-61FD-40A1-9A1D-D1DEAE17EF4B}" type="presParOf" srcId="{9D64C69B-88EB-4D4F-9FE0-5F36FC38AA19}" destId="{8DDF36BC-4AE3-4553-9585-B4641F83CA93}" srcOrd="0" destOrd="0" presId="urn:microsoft.com/office/officeart/2005/8/layout/hList6"/>
    <dgm:cxn modelId="{1BAB96D7-438F-43BD-BB29-2F2A12E5671D}" type="presParOf" srcId="{9D64C69B-88EB-4D4F-9FE0-5F36FC38AA19}" destId="{1FBBEA0B-FED9-462C-A43D-C5105E9BD9DF}" srcOrd="1" destOrd="0" presId="urn:microsoft.com/office/officeart/2005/8/layout/hList6"/>
    <dgm:cxn modelId="{8F393469-EC3F-4BF3-91B9-2C4B48E77FF0}" type="presParOf" srcId="{9D64C69B-88EB-4D4F-9FE0-5F36FC38AA19}" destId="{12DF05EA-266A-422A-B8AE-E759E9917189}" srcOrd="2" destOrd="0" presId="urn:microsoft.com/office/officeart/2005/8/layout/hList6"/>
    <dgm:cxn modelId="{BA005D22-2EE4-4D99-92EB-9D4D1B073D1D}" type="presParOf" srcId="{9D64C69B-88EB-4D4F-9FE0-5F36FC38AA19}" destId="{91C74F32-7C6F-47BB-92E0-8D48DC2C5CB0}" srcOrd="3" destOrd="0" presId="urn:microsoft.com/office/officeart/2005/8/layout/hList6"/>
    <dgm:cxn modelId="{581C77DD-84C9-4310-9521-679E27838A01}" type="presParOf" srcId="{9D64C69B-88EB-4D4F-9FE0-5F36FC38AA19}" destId="{B629EE94-B91B-48F4-8AC5-BC2B91B8E4E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D943F7-D209-482D-A4EA-4939341FA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919DD8A-B24C-451D-AD9B-6A1FB71A50EC}">
      <dgm:prSet phldrT="[文本]"/>
      <dgm:spPr/>
      <dgm:t>
        <a:bodyPr/>
        <a:lstStyle/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B66A96CB-BEE4-471E-B80B-943FE329FD27}" type="parTrans" cxnId="{4062AE03-82F5-4821-9B7A-BB95FEE8C96B}">
      <dgm:prSet/>
      <dgm:spPr/>
      <dgm:t>
        <a:bodyPr/>
        <a:lstStyle/>
        <a:p>
          <a:endParaRPr lang="zh-CN" altLang="en-US"/>
        </a:p>
      </dgm:t>
    </dgm:pt>
    <dgm:pt modelId="{CFE37DB3-06FF-47CE-B4A6-603BF42261BF}" type="sibTrans" cxnId="{4062AE03-82F5-4821-9B7A-BB95FEE8C96B}">
      <dgm:prSet/>
      <dgm:spPr/>
      <dgm:t>
        <a:bodyPr/>
        <a:lstStyle/>
        <a:p>
          <a:endParaRPr lang="zh-CN" altLang="en-US"/>
        </a:p>
      </dgm:t>
    </dgm:pt>
    <dgm:pt modelId="{772A3027-C0DC-4ECE-9372-34773A2EE619}">
      <dgm:prSet phldrT="[文本]"/>
      <dgm:spPr/>
      <dgm:t>
        <a:bodyPr/>
        <a:lstStyle/>
        <a:p>
          <a:r>
            <a:rPr lang="zh-CN" altLang="en-US" dirty="0" smtClean="0"/>
            <a:t>预留空间</a:t>
          </a:r>
          <a:endParaRPr lang="zh-CN" altLang="en-US" dirty="0"/>
        </a:p>
      </dgm:t>
    </dgm:pt>
    <dgm:pt modelId="{9D09EDDD-0752-4E0C-91C2-B95542D12E78}" type="parTrans" cxnId="{5899BFE7-5CB3-4160-BBBC-DA249AA4046C}">
      <dgm:prSet/>
      <dgm:spPr/>
      <dgm:t>
        <a:bodyPr/>
        <a:lstStyle/>
        <a:p>
          <a:endParaRPr lang="zh-CN" altLang="en-US"/>
        </a:p>
      </dgm:t>
    </dgm:pt>
    <dgm:pt modelId="{3DB565BC-4F9A-4EE2-9F02-FF7D904297CC}" type="sibTrans" cxnId="{5899BFE7-5CB3-4160-BBBC-DA249AA4046C}">
      <dgm:prSet/>
      <dgm:spPr/>
      <dgm:t>
        <a:bodyPr/>
        <a:lstStyle/>
        <a:p>
          <a:endParaRPr lang="zh-CN" altLang="en-US"/>
        </a:p>
      </dgm:t>
    </dgm:pt>
    <dgm:pt modelId="{B1C08B28-3273-4A5A-A3BB-CA14B8123CFA}">
      <dgm:prSet phldrT="[文本]"/>
      <dgm:spPr/>
      <dgm:t>
        <a:bodyPr/>
        <a:lstStyle/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5831BB49-935E-4B7E-9010-1C6099B25A09}" type="parTrans" cxnId="{64036E1E-B0C9-48EA-B408-9558C4833C91}">
      <dgm:prSet/>
      <dgm:spPr/>
      <dgm:t>
        <a:bodyPr/>
        <a:lstStyle/>
        <a:p>
          <a:endParaRPr lang="zh-CN" altLang="en-US"/>
        </a:p>
      </dgm:t>
    </dgm:pt>
    <dgm:pt modelId="{2D4C0192-1D36-4158-83AF-372793465B74}" type="sibTrans" cxnId="{64036E1E-B0C9-48EA-B408-9558C4833C91}">
      <dgm:prSet/>
      <dgm:spPr/>
      <dgm:t>
        <a:bodyPr/>
        <a:lstStyle/>
        <a:p>
          <a:endParaRPr lang="zh-CN" altLang="en-US"/>
        </a:p>
      </dgm:t>
    </dgm:pt>
    <dgm:pt modelId="{39673291-9B85-4442-BDE1-260B685F7615}" type="pres">
      <dgm:prSet presAssocID="{13D943F7-D209-482D-A4EA-4939341FABB7}" presName="Name0" presStyleCnt="0">
        <dgm:presLayoutVars>
          <dgm:dir/>
          <dgm:resizeHandles val="exact"/>
        </dgm:presLayoutVars>
      </dgm:prSet>
      <dgm:spPr/>
    </dgm:pt>
    <dgm:pt modelId="{C41C34D4-AD32-4E57-9C7A-53CC8B921963}" type="pres">
      <dgm:prSet presAssocID="{2919DD8A-B24C-451D-AD9B-6A1FB71A50EC}" presName="node" presStyleLbl="node1" presStyleIdx="0" presStyleCnt="3">
        <dgm:presLayoutVars>
          <dgm:bulletEnabled val="1"/>
        </dgm:presLayoutVars>
      </dgm:prSet>
      <dgm:spPr/>
    </dgm:pt>
    <dgm:pt modelId="{4E263E81-9508-4912-A24E-7F6228832025}" type="pres">
      <dgm:prSet presAssocID="{CFE37DB3-06FF-47CE-B4A6-603BF42261BF}" presName="sibTrans" presStyleLbl="sibTrans2D1" presStyleIdx="0" presStyleCnt="2"/>
      <dgm:spPr/>
    </dgm:pt>
    <dgm:pt modelId="{9CD06F74-7548-4663-BB21-BB6BFEE62089}" type="pres">
      <dgm:prSet presAssocID="{CFE37DB3-06FF-47CE-B4A6-603BF42261BF}" presName="connectorText" presStyleLbl="sibTrans2D1" presStyleIdx="0" presStyleCnt="2"/>
      <dgm:spPr/>
    </dgm:pt>
    <dgm:pt modelId="{0CC66143-AE26-4543-B11F-41F37AD4D38B}" type="pres">
      <dgm:prSet presAssocID="{772A3027-C0DC-4ECE-9372-34773A2EE61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F62F0-50DB-4470-844F-F095ADA44E69}" type="pres">
      <dgm:prSet presAssocID="{3DB565BC-4F9A-4EE2-9F02-FF7D904297CC}" presName="sibTrans" presStyleLbl="sibTrans2D1" presStyleIdx="1" presStyleCnt="2"/>
      <dgm:spPr/>
    </dgm:pt>
    <dgm:pt modelId="{43E94B84-DBF0-401D-A95E-267BBAD6EE1E}" type="pres">
      <dgm:prSet presAssocID="{3DB565BC-4F9A-4EE2-9F02-FF7D904297CC}" presName="connectorText" presStyleLbl="sibTrans2D1" presStyleIdx="1" presStyleCnt="2"/>
      <dgm:spPr/>
    </dgm:pt>
    <dgm:pt modelId="{EA068916-C220-492F-8157-A9AFFB053408}" type="pres">
      <dgm:prSet presAssocID="{B1C08B28-3273-4A5A-A3BB-CA14B8123CFA}" presName="node" presStyleLbl="node1" presStyleIdx="2" presStyleCnt="3">
        <dgm:presLayoutVars>
          <dgm:bulletEnabled val="1"/>
        </dgm:presLayoutVars>
      </dgm:prSet>
      <dgm:spPr/>
    </dgm:pt>
  </dgm:ptLst>
  <dgm:cxnLst>
    <dgm:cxn modelId="{E11D4467-BA78-419A-9765-A3A1CB023C8C}" type="presOf" srcId="{CFE37DB3-06FF-47CE-B4A6-603BF42261BF}" destId="{9CD06F74-7548-4663-BB21-BB6BFEE62089}" srcOrd="1" destOrd="0" presId="urn:microsoft.com/office/officeart/2005/8/layout/process1"/>
    <dgm:cxn modelId="{CD8E952A-490D-4202-9D9A-0688FFD24BAC}" type="presOf" srcId="{CFE37DB3-06FF-47CE-B4A6-603BF42261BF}" destId="{4E263E81-9508-4912-A24E-7F6228832025}" srcOrd="0" destOrd="0" presId="urn:microsoft.com/office/officeart/2005/8/layout/process1"/>
    <dgm:cxn modelId="{F9B0D602-230D-435A-984A-D8B2D4896DAF}" type="presOf" srcId="{3DB565BC-4F9A-4EE2-9F02-FF7D904297CC}" destId="{43E94B84-DBF0-401D-A95E-267BBAD6EE1E}" srcOrd="1" destOrd="0" presId="urn:microsoft.com/office/officeart/2005/8/layout/process1"/>
    <dgm:cxn modelId="{4062AE03-82F5-4821-9B7A-BB95FEE8C96B}" srcId="{13D943F7-D209-482D-A4EA-4939341FABB7}" destId="{2919DD8A-B24C-451D-AD9B-6A1FB71A50EC}" srcOrd="0" destOrd="0" parTransId="{B66A96CB-BEE4-471E-B80B-943FE329FD27}" sibTransId="{CFE37DB3-06FF-47CE-B4A6-603BF42261BF}"/>
    <dgm:cxn modelId="{18A6B777-11FF-4F50-BDC0-6D65E8021F8D}" type="presOf" srcId="{B1C08B28-3273-4A5A-A3BB-CA14B8123CFA}" destId="{EA068916-C220-492F-8157-A9AFFB053408}" srcOrd="0" destOrd="0" presId="urn:microsoft.com/office/officeart/2005/8/layout/process1"/>
    <dgm:cxn modelId="{9B2FEB46-93DB-45AC-8833-A009800D99F3}" type="presOf" srcId="{3DB565BC-4F9A-4EE2-9F02-FF7D904297CC}" destId="{AFBF62F0-50DB-4470-844F-F095ADA44E69}" srcOrd="0" destOrd="0" presId="urn:microsoft.com/office/officeart/2005/8/layout/process1"/>
    <dgm:cxn modelId="{64036E1E-B0C9-48EA-B408-9558C4833C91}" srcId="{13D943F7-D209-482D-A4EA-4939341FABB7}" destId="{B1C08B28-3273-4A5A-A3BB-CA14B8123CFA}" srcOrd="2" destOrd="0" parTransId="{5831BB49-935E-4B7E-9010-1C6099B25A09}" sibTransId="{2D4C0192-1D36-4158-83AF-372793465B74}"/>
    <dgm:cxn modelId="{5899BFE7-5CB3-4160-BBBC-DA249AA4046C}" srcId="{13D943F7-D209-482D-A4EA-4939341FABB7}" destId="{772A3027-C0DC-4ECE-9372-34773A2EE619}" srcOrd="1" destOrd="0" parTransId="{9D09EDDD-0752-4E0C-91C2-B95542D12E78}" sibTransId="{3DB565BC-4F9A-4EE2-9F02-FF7D904297CC}"/>
    <dgm:cxn modelId="{8C08171F-95FA-4F91-8417-1CA8E8E88CBB}" type="presOf" srcId="{13D943F7-D209-482D-A4EA-4939341FABB7}" destId="{39673291-9B85-4442-BDE1-260B685F7615}" srcOrd="0" destOrd="0" presId="urn:microsoft.com/office/officeart/2005/8/layout/process1"/>
    <dgm:cxn modelId="{F6842BD4-AFC8-4E07-8D78-F920CA77D4A8}" type="presOf" srcId="{2919DD8A-B24C-451D-AD9B-6A1FB71A50EC}" destId="{C41C34D4-AD32-4E57-9C7A-53CC8B921963}" srcOrd="0" destOrd="0" presId="urn:microsoft.com/office/officeart/2005/8/layout/process1"/>
    <dgm:cxn modelId="{55413E0D-6B37-4661-959D-5261D92D3BEA}" type="presOf" srcId="{772A3027-C0DC-4ECE-9372-34773A2EE619}" destId="{0CC66143-AE26-4543-B11F-41F37AD4D38B}" srcOrd="0" destOrd="0" presId="urn:microsoft.com/office/officeart/2005/8/layout/process1"/>
    <dgm:cxn modelId="{CEEB56F5-970A-40EA-84C2-9A10D9AB7C0B}" type="presParOf" srcId="{39673291-9B85-4442-BDE1-260B685F7615}" destId="{C41C34D4-AD32-4E57-9C7A-53CC8B921963}" srcOrd="0" destOrd="0" presId="urn:microsoft.com/office/officeart/2005/8/layout/process1"/>
    <dgm:cxn modelId="{C58A954D-337E-4754-ADDC-ECDF50618F17}" type="presParOf" srcId="{39673291-9B85-4442-BDE1-260B685F7615}" destId="{4E263E81-9508-4912-A24E-7F6228832025}" srcOrd="1" destOrd="0" presId="urn:microsoft.com/office/officeart/2005/8/layout/process1"/>
    <dgm:cxn modelId="{03C5E919-3580-42E7-AEA3-B2968FED19DF}" type="presParOf" srcId="{4E263E81-9508-4912-A24E-7F6228832025}" destId="{9CD06F74-7548-4663-BB21-BB6BFEE62089}" srcOrd="0" destOrd="0" presId="urn:microsoft.com/office/officeart/2005/8/layout/process1"/>
    <dgm:cxn modelId="{7A02ED84-4A4E-4185-949C-EDA20760B983}" type="presParOf" srcId="{39673291-9B85-4442-BDE1-260B685F7615}" destId="{0CC66143-AE26-4543-B11F-41F37AD4D38B}" srcOrd="2" destOrd="0" presId="urn:microsoft.com/office/officeart/2005/8/layout/process1"/>
    <dgm:cxn modelId="{FF286125-1E07-47E0-AC45-B859591A7373}" type="presParOf" srcId="{39673291-9B85-4442-BDE1-260B685F7615}" destId="{AFBF62F0-50DB-4470-844F-F095ADA44E69}" srcOrd="3" destOrd="0" presId="urn:microsoft.com/office/officeart/2005/8/layout/process1"/>
    <dgm:cxn modelId="{621CB9EE-F4EE-4366-AFA8-DBC4FE1FD9DF}" type="presParOf" srcId="{AFBF62F0-50DB-4470-844F-F095ADA44E69}" destId="{43E94B84-DBF0-401D-A95E-267BBAD6EE1E}" srcOrd="0" destOrd="0" presId="urn:microsoft.com/office/officeart/2005/8/layout/process1"/>
    <dgm:cxn modelId="{EEEE4D98-3B46-4CB1-BAA4-3E74EC2CC2B2}" type="presParOf" srcId="{39673291-9B85-4442-BDE1-260B685F7615}" destId="{EA068916-C220-492F-8157-A9AFFB05340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F207D5-2702-4354-88BF-F114C24809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AA7621-A82D-4D87-A326-BB9B9E34BA72}">
      <dgm:prSet phldrT="[文本]"/>
      <dgm:spPr/>
      <dgm:t>
        <a:bodyPr/>
        <a:lstStyle/>
        <a:p>
          <a:r>
            <a:rPr lang="zh-CN" altLang="en-US" dirty="0" smtClean="0"/>
            <a:t>目录</a:t>
          </a:r>
          <a:endParaRPr lang="zh-CN" altLang="en-US" dirty="0"/>
        </a:p>
      </dgm:t>
    </dgm:pt>
    <dgm:pt modelId="{3BFC26B0-AC09-4A3E-A17C-0842710FC0B3}" type="parTrans" cxnId="{CA6E3C0F-8AAD-45AD-9250-A0569D03168E}">
      <dgm:prSet/>
      <dgm:spPr/>
      <dgm:t>
        <a:bodyPr/>
        <a:lstStyle/>
        <a:p>
          <a:endParaRPr lang="zh-CN" altLang="en-US"/>
        </a:p>
      </dgm:t>
    </dgm:pt>
    <dgm:pt modelId="{FF2DAC00-ABAE-4139-96B1-7EBD46270CF5}" type="sibTrans" cxnId="{CA6E3C0F-8AAD-45AD-9250-A0569D03168E}">
      <dgm:prSet/>
      <dgm:spPr/>
      <dgm:t>
        <a:bodyPr/>
        <a:lstStyle/>
        <a:p>
          <a:endParaRPr lang="zh-CN" altLang="en-US"/>
        </a:p>
      </dgm:t>
    </dgm:pt>
    <dgm:pt modelId="{E031DF89-9212-49A8-8D1D-A39A8D81F944}" type="asst">
      <dgm:prSet phldrT="[文本]"/>
      <dgm:spPr/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5E24C36B-183E-4FFD-B3E8-3CBD5BFE21D0}" type="parTrans" cxnId="{261CC603-785F-418B-99E8-5AEEC50E16F1}">
      <dgm:prSet/>
      <dgm:spPr/>
      <dgm:t>
        <a:bodyPr/>
        <a:lstStyle/>
        <a:p>
          <a:endParaRPr lang="zh-CN" altLang="en-US"/>
        </a:p>
      </dgm:t>
    </dgm:pt>
    <dgm:pt modelId="{32AC716D-6F92-4E9D-8F30-329753B58DE6}" type="sibTrans" cxnId="{261CC603-785F-418B-99E8-5AEEC50E16F1}">
      <dgm:prSet/>
      <dgm:spPr/>
      <dgm:t>
        <a:bodyPr/>
        <a:lstStyle/>
        <a:p>
          <a:endParaRPr lang="zh-CN" altLang="en-US"/>
        </a:p>
      </dgm:t>
    </dgm:pt>
    <dgm:pt modelId="{0CF6AC15-629E-4225-BE51-2DCEC39E7A03}">
      <dgm:prSet phldrT="[文本]"/>
      <dgm:spPr/>
      <dgm:t>
        <a:bodyPr/>
        <a:lstStyle/>
        <a:p>
          <a:r>
            <a:rPr lang="en-US" altLang="zh-CN" dirty="0" smtClean="0"/>
            <a:t>1,4</a:t>
          </a:r>
          <a:endParaRPr lang="zh-CN" altLang="en-US" dirty="0"/>
        </a:p>
      </dgm:t>
    </dgm:pt>
    <dgm:pt modelId="{E5ECB674-6103-49C1-9E64-D97279124AA3}" type="parTrans" cxnId="{65CF3EDD-83B5-4911-8BA4-9110C3D57B33}">
      <dgm:prSet/>
      <dgm:spPr/>
      <dgm:t>
        <a:bodyPr/>
        <a:lstStyle/>
        <a:p>
          <a:endParaRPr lang="zh-CN" altLang="en-US"/>
        </a:p>
      </dgm:t>
    </dgm:pt>
    <dgm:pt modelId="{758C8177-1C8F-477E-94F1-67F24C436956}" type="sibTrans" cxnId="{65CF3EDD-83B5-4911-8BA4-9110C3D57B33}">
      <dgm:prSet/>
      <dgm:spPr/>
      <dgm:t>
        <a:bodyPr/>
        <a:lstStyle/>
        <a:p>
          <a:endParaRPr lang="zh-CN" altLang="en-US"/>
        </a:p>
      </dgm:t>
    </dgm:pt>
    <dgm:pt modelId="{B7F42A2B-AEDF-4C31-9F32-BEDF488C7477}">
      <dgm:prSet phldrT="[文本]"/>
      <dgm:spPr/>
      <dgm:t>
        <a:bodyPr/>
        <a:lstStyle/>
        <a:p>
          <a:r>
            <a:rPr lang="en-US" altLang="zh-CN" dirty="0" smtClean="0"/>
            <a:t>2,3</a:t>
          </a:r>
          <a:endParaRPr lang="zh-CN" altLang="en-US" dirty="0"/>
        </a:p>
      </dgm:t>
    </dgm:pt>
    <dgm:pt modelId="{C8A5A225-6535-4F48-8021-2152F1414184}" type="parTrans" cxnId="{A8A00620-09E8-4C35-BDDE-A334D468A997}">
      <dgm:prSet/>
      <dgm:spPr/>
      <dgm:t>
        <a:bodyPr/>
        <a:lstStyle/>
        <a:p>
          <a:endParaRPr lang="zh-CN" altLang="en-US"/>
        </a:p>
      </dgm:t>
    </dgm:pt>
    <dgm:pt modelId="{B1B00833-2BC0-4C03-9589-3999E2A5FAC1}" type="sibTrans" cxnId="{A8A00620-09E8-4C35-BDDE-A334D468A997}">
      <dgm:prSet/>
      <dgm:spPr/>
      <dgm:t>
        <a:bodyPr/>
        <a:lstStyle/>
        <a:p>
          <a:endParaRPr lang="zh-CN" altLang="en-US"/>
        </a:p>
      </dgm:t>
    </dgm:pt>
    <dgm:pt modelId="{19929191-DD2E-4FA3-945C-2F73D50FE4B9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D89A81AC-1732-4D2E-A143-2EF14F79AC5B}" type="parTrans" cxnId="{4F37DEEA-ECCE-4553-947E-FBA8792BD886}">
      <dgm:prSet/>
      <dgm:spPr/>
      <dgm:t>
        <a:bodyPr/>
        <a:lstStyle/>
        <a:p>
          <a:endParaRPr lang="zh-CN" altLang="en-US"/>
        </a:p>
      </dgm:t>
    </dgm:pt>
    <dgm:pt modelId="{355B2569-D310-4363-9D0B-FAAD53143D5A}" type="sibTrans" cxnId="{4F37DEEA-ECCE-4553-947E-FBA8792BD886}">
      <dgm:prSet/>
      <dgm:spPr/>
      <dgm:t>
        <a:bodyPr/>
        <a:lstStyle/>
        <a:p>
          <a:endParaRPr lang="zh-CN" altLang="en-US"/>
        </a:p>
      </dgm:t>
    </dgm:pt>
    <dgm:pt modelId="{457508E8-E527-4597-93E5-6A6E57790980}" type="pres">
      <dgm:prSet presAssocID="{F0F207D5-2702-4354-88BF-F114C24809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74692D-94BC-4743-B514-A5943300ABF9}" type="pres">
      <dgm:prSet presAssocID="{05AA7621-A82D-4D87-A326-BB9B9E34BA72}" presName="hierRoot1" presStyleCnt="0">
        <dgm:presLayoutVars>
          <dgm:hierBranch val="init"/>
        </dgm:presLayoutVars>
      </dgm:prSet>
      <dgm:spPr/>
    </dgm:pt>
    <dgm:pt modelId="{0ECA2CE6-B388-47FC-A612-F337B1211352}" type="pres">
      <dgm:prSet presAssocID="{05AA7621-A82D-4D87-A326-BB9B9E34BA72}" presName="rootComposite1" presStyleCnt="0"/>
      <dgm:spPr/>
    </dgm:pt>
    <dgm:pt modelId="{6CB4E427-4393-458A-8997-509CC984B55A}" type="pres">
      <dgm:prSet presAssocID="{05AA7621-A82D-4D87-A326-BB9B9E34BA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AD4013-6DBA-47C1-A972-6F74C3661045}" type="pres">
      <dgm:prSet presAssocID="{05AA7621-A82D-4D87-A326-BB9B9E34BA72}" presName="rootConnector1" presStyleLbl="node1" presStyleIdx="0" presStyleCnt="0"/>
      <dgm:spPr/>
    </dgm:pt>
    <dgm:pt modelId="{22F4D3E8-B73F-440E-A40E-293C28A879C4}" type="pres">
      <dgm:prSet presAssocID="{05AA7621-A82D-4D87-A326-BB9B9E34BA72}" presName="hierChild2" presStyleCnt="0"/>
      <dgm:spPr/>
    </dgm:pt>
    <dgm:pt modelId="{7E34B99B-FAC5-4A38-BDB8-1B1238D1AC27}" type="pres">
      <dgm:prSet presAssocID="{E5ECB674-6103-49C1-9E64-D97279124AA3}" presName="Name37" presStyleLbl="parChTrans1D2" presStyleIdx="0" presStyleCnt="4"/>
      <dgm:spPr/>
    </dgm:pt>
    <dgm:pt modelId="{03300A52-EE8D-40AC-994E-74909CBEBCD6}" type="pres">
      <dgm:prSet presAssocID="{0CF6AC15-629E-4225-BE51-2DCEC39E7A03}" presName="hierRoot2" presStyleCnt="0">
        <dgm:presLayoutVars>
          <dgm:hierBranch val="init"/>
        </dgm:presLayoutVars>
      </dgm:prSet>
      <dgm:spPr/>
    </dgm:pt>
    <dgm:pt modelId="{ECC08183-DA23-48C4-A968-41D0D8A4ED8D}" type="pres">
      <dgm:prSet presAssocID="{0CF6AC15-629E-4225-BE51-2DCEC39E7A03}" presName="rootComposite" presStyleCnt="0"/>
      <dgm:spPr/>
    </dgm:pt>
    <dgm:pt modelId="{6D5C07B2-9425-4958-BDFA-E543A63C43BB}" type="pres">
      <dgm:prSet presAssocID="{0CF6AC15-629E-4225-BE51-2DCEC39E7A0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835DCE-C57A-4DA5-B38E-F84B137D363F}" type="pres">
      <dgm:prSet presAssocID="{0CF6AC15-629E-4225-BE51-2DCEC39E7A03}" presName="rootConnector" presStyleLbl="node2" presStyleIdx="0" presStyleCnt="3"/>
      <dgm:spPr/>
    </dgm:pt>
    <dgm:pt modelId="{52108D30-BC12-4DAE-AEE1-84081B468CB3}" type="pres">
      <dgm:prSet presAssocID="{0CF6AC15-629E-4225-BE51-2DCEC39E7A03}" presName="hierChild4" presStyleCnt="0"/>
      <dgm:spPr/>
    </dgm:pt>
    <dgm:pt modelId="{ACADC52A-889E-420F-B12E-4560692A2941}" type="pres">
      <dgm:prSet presAssocID="{0CF6AC15-629E-4225-BE51-2DCEC39E7A03}" presName="hierChild5" presStyleCnt="0"/>
      <dgm:spPr/>
    </dgm:pt>
    <dgm:pt modelId="{7F9B13CE-5B2B-437F-A069-1137DF03D3F3}" type="pres">
      <dgm:prSet presAssocID="{C8A5A225-6535-4F48-8021-2152F1414184}" presName="Name37" presStyleLbl="parChTrans1D2" presStyleIdx="1" presStyleCnt="4"/>
      <dgm:spPr/>
    </dgm:pt>
    <dgm:pt modelId="{DD32BEFA-C247-4C95-A2E9-AF2CBB7F268D}" type="pres">
      <dgm:prSet presAssocID="{B7F42A2B-AEDF-4C31-9F32-BEDF488C7477}" presName="hierRoot2" presStyleCnt="0">
        <dgm:presLayoutVars>
          <dgm:hierBranch val="init"/>
        </dgm:presLayoutVars>
      </dgm:prSet>
      <dgm:spPr/>
    </dgm:pt>
    <dgm:pt modelId="{B44B3EFB-75B5-48F8-83AD-2859BA2EDB76}" type="pres">
      <dgm:prSet presAssocID="{B7F42A2B-AEDF-4C31-9F32-BEDF488C7477}" presName="rootComposite" presStyleCnt="0"/>
      <dgm:spPr/>
    </dgm:pt>
    <dgm:pt modelId="{BDF493D6-88CC-4558-9DE9-683FA2E0A8C0}" type="pres">
      <dgm:prSet presAssocID="{B7F42A2B-AEDF-4C31-9F32-BEDF488C7477}" presName="rootText" presStyleLbl="node2" presStyleIdx="1" presStyleCnt="3">
        <dgm:presLayoutVars>
          <dgm:chPref val="3"/>
        </dgm:presLayoutVars>
      </dgm:prSet>
      <dgm:spPr/>
    </dgm:pt>
    <dgm:pt modelId="{3C7AC7EF-BF7D-43CA-9AD4-FEE076439E12}" type="pres">
      <dgm:prSet presAssocID="{B7F42A2B-AEDF-4C31-9F32-BEDF488C7477}" presName="rootConnector" presStyleLbl="node2" presStyleIdx="1" presStyleCnt="3"/>
      <dgm:spPr/>
    </dgm:pt>
    <dgm:pt modelId="{20F03357-D525-49F7-9AD3-FC8A2B02111A}" type="pres">
      <dgm:prSet presAssocID="{B7F42A2B-AEDF-4C31-9F32-BEDF488C7477}" presName="hierChild4" presStyleCnt="0"/>
      <dgm:spPr/>
    </dgm:pt>
    <dgm:pt modelId="{2E0F33F9-0B75-4A8D-B995-EB44A586D880}" type="pres">
      <dgm:prSet presAssocID="{B7F42A2B-AEDF-4C31-9F32-BEDF488C7477}" presName="hierChild5" presStyleCnt="0"/>
      <dgm:spPr/>
    </dgm:pt>
    <dgm:pt modelId="{178C4A3C-4024-40CE-86F7-57A8F7CCF731}" type="pres">
      <dgm:prSet presAssocID="{D89A81AC-1732-4D2E-A143-2EF14F79AC5B}" presName="Name37" presStyleLbl="parChTrans1D2" presStyleIdx="2" presStyleCnt="4"/>
      <dgm:spPr/>
    </dgm:pt>
    <dgm:pt modelId="{70E9007A-4957-46D3-BA92-0674C2E0982D}" type="pres">
      <dgm:prSet presAssocID="{19929191-DD2E-4FA3-945C-2F73D50FE4B9}" presName="hierRoot2" presStyleCnt="0">
        <dgm:presLayoutVars>
          <dgm:hierBranch val="init"/>
        </dgm:presLayoutVars>
      </dgm:prSet>
      <dgm:spPr/>
    </dgm:pt>
    <dgm:pt modelId="{EC765148-133D-487E-814A-49DA9F1E4137}" type="pres">
      <dgm:prSet presAssocID="{19929191-DD2E-4FA3-945C-2F73D50FE4B9}" presName="rootComposite" presStyleCnt="0"/>
      <dgm:spPr/>
    </dgm:pt>
    <dgm:pt modelId="{5C6A6E96-F3BA-4BFB-84A1-24CB5A75BD85}" type="pres">
      <dgm:prSet presAssocID="{19929191-DD2E-4FA3-945C-2F73D50FE4B9}" presName="rootText" presStyleLbl="node2" presStyleIdx="2" presStyleCnt="3">
        <dgm:presLayoutVars>
          <dgm:chPref val="3"/>
        </dgm:presLayoutVars>
      </dgm:prSet>
      <dgm:spPr/>
    </dgm:pt>
    <dgm:pt modelId="{41A7B898-B1FD-4E3A-A313-758AC27A2281}" type="pres">
      <dgm:prSet presAssocID="{19929191-DD2E-4FA3-945C-2F73D50FE4B9}" presName="rootConnector" presStyleLbl="node2" presStyleIdx="2" presStyleCnt="3"/>
      <dgm:spPr/>
    </dgm:pt>
    <dgm:pt modelId="{584650B0-EB02-462B-9948-1171FCF02D03}" type="pres">
      <dgm:prSet presAssocID="{19929191-DD2E-4FA3-945C-2F73D50FE4B9}" presName="hierChild4" presStyleCnt="0"/>
      <dgm:spPr/>
    </dgm:pt>
    <dgm:pt modelId="{0F48CE86-FF9A-4B82-944C-D4645FC020FF}" type="pres">
      <dgm:prSet presAssocID="{19929191-DD2E-4FA3-945C-2F73D50FE4B9}" presName="hierChild5" presStyleCnt="0"/>
      <dgm:spPr/>
    </dgm:pt>
    <dgm:pt modelId="{4AF36C7D-20FF-4FDA-BDB3-AC86F601C005}" type="pres">
      <dgm:prSet presAssocID="{05AA7621-A82D-4D87-A326-BB9B9E34BA72}" presName="hierChild3" presStyleCnt="0"/>
      <dgm:spPr/>
    </dgm:pt>
    <dgm:pt modelId="{E82EDE27-A8F3-49A4-BF1F-8CB94066FE6D}" type="pres">
      <dgm:prSet presAssocID="{5E24C36B-183E-4FFD-B3E8-3CBD5BFE21D0}" presName="Name111" presStyleLbl="parChTrans1D2" presStyleIdx="3" presStyleCnt="4"/>
      <dgm:spPr/>
    </dgm:pt>
    <dgm:pt modelId="{2D60C37D-9A9C-47AC-A80B-3504017B1FB8}" type="pres">
      <dgm:prSet presAssocID="{E031DF89-9212-49A8-8D1D-A39A8D81F944}" presName="hierRoot3" presStyleCnt="0">
        <dgm:presLayoutVars>
          <dgm:hierBranch val="init"/>
        </dgm:presLayoutVars>
      </dgm:prSet>
      <dgm:spPr/>
    </dgm:pt>
    <dgm:pt modelId="{F2AB8692-9D0E-44B5-8DC1-9A7F9312CF56}" type="pres">
      <dgm:prSet presAssocID="{E031DF89-9212-49A8-8D1D-A39A8D81F944}" presName="rootComposite3" presStyleCnt="0"/>
      <dgm:spPr/>
    </dgm:pt>
    <dgm:pt modelId="{815E101C-210C-4222-862C-741B8E2943FA}" type="pres">
      <dgm:prSet presAssocID="{E031DF89-9212-49A8-8D1D-A39A8D81F944}" presName="rootText3" presStyleLbl="asst1" presStyleIdx="0" presStyleCnt="1">
        <dgm:presLayoutVars>
          <dgm:chPref val="3"/>
        </dgm:presLayoutVars>
      </dgm:prSet>
      <dgm:spPr/>
    </dgm:pt>
    <dgm:pt modelId="{71398EE7-63D2-4544-8223-C9ED410A0F62}" type="pres">
      <dgm:prSet presAssocID="{E031DF89-9212-49A8-8D1D-A39A8D81F944}" presName="rootConnector3" presStyleLbl="asst1" presStyleIdx="0" presStyleCnt="1"/>
      <dgm:spPr/>
    </dgm:pt>
    <dgm:pt modelId="{5297C7AE-1D1A-4596-AFC4-9BB303239D76}" type="pres">
      <dgm:prSet presAssocID="{E031DF89-9212-49A8-8D1D-A39A8D81F944}" presName="hierChild6" presStyleCnt="0"/>
      <dgm:spPr/>
    </dgm:pt>
    <dgm:pt modelId="{517DD1D3-9FFB-4344-9635-1E856E189DE1}" type="pres">
      <dgm:prSet presAssocID="{E031DF89-9212-49A8-8D1D-A39A8D81F944}" presName="hierChild7" presStyleCnt="0"/>
      <dgm:spPr/>
    </dgm:pt>
  </dgm:ptLst>
  <dgm:cxnLst>
    <dgm:cxn modelId="{BC66AE6D-9643-45FB-8D60-06617FCF764E}" type="presOf" srcId="{B7F42A2B-AEDF-4C31-9F32-BEDF488C7477}" destId="{BDF493D6-88CC-4558-9DE9-683FA2E0A8C0}" srcOrd="0" destOrd="0" presId="urn:microsoft.com/office/officeart/2005/8/layout/orgChart1"/>
    <dgm:cxn modelId="{87D03DE0-8C61-494C-8C34-1FE7F02C9CF1}" type="presOf" srcId="{F0F207D5-2702-4354-88BF-F114C2480985}" destId="{457508E8-E527-4597-93E5-6A6E57790980}" srcOrd="0" destOrd="0" presId="urn:microsoft.com/office/officeart/2005/8/layout/orgChart1"/>
    <dgm:cxn modelId="{8637091B-D19A-42C5-B571-81E1FEE9579A}" type="presOf" srcId="{E5ECB674-6103-49C1-9E64-D97279124AA3}" destId="{7E34B99B-FAC5-4A38-BDB8-1B1238D1AC27}" srcOrd="0" destOrd="0" presId="urn:microsoft.com/office/officeart/2005/8/layout/orgChart1"/>
    <dgm:cxn modelId="{39ECEE7D-0597-4CB0-A5F3-0C31B8B778BA}" type="presOf" srcId="{19929191-DD2E-4FA3-945C-2F73D50FE4B9}" destId="{5C6A6E96-F3BA-4BFB-84A1-24CB5A75BD85}" srcOrd="0" destOrd="0" presId="urn:microsoft.com/office/officeart/2005/8/layout/orgChart1"/>
    <dgm:cxn modelId="{A8A00620-09E8-4C35-BDDE-A334D468A997}" srcId="{05AA7621-A82D-4D87-A326-BB9B9E34BA72}" destId="{B7F42A2B-AEDF-4C31-9F32-BEDF488C7477}" srcOrd="2" destOrd="0" parTransId="{C8A5A225-6535-4F48-8021-2152F1414184}" sibTransId="{B1B00833-2BC0-4C03-9589-3999E2A5FAC1}"/>
    <dgm:cxn modelId="{B1166BBE-2663-4A68-BF2F-1032220A379D}" type="presOf" srcId="{0CF6AC15-629E-4225-BE51-2DCEC39E7A03}" destId="{6D5C07B2-9425-4958-BDFA-E543A63C43BB}" srcOrd="0" destOrd="0" presId="urn:microsoft.com/office/officeart/2005/8/layout/orgChart1"/>
    <dgm:cxn modelId="{FC65514C-1527-46A4-8618-47E9C204AFDC}" type="presOf" srcId="{0CF6AC15-629E-4225-BE51-2DCEC39E7A03}" destId="{58835DCE-C57A-4DA5-B38E-F84B137D363F}" srcOrd="1" destOrd="0" presId="urn:microsoft.com/office/officeart/2005/8/layout/orgChart1"/>
    <dgm:cxn modelId="{D3998845-664C-42E8-9B85-DF36C1E9EF44}" type="presOf" srcId="{05AA7621-A82D-4D87-A326-BB9B9E34BA72}" destId="{6CB4E427-4393-458A-8997-509CC984B55A}" srcOrd="0" destOrd="0" presId="urn:microsoft.com/office/officeart/2005/8/layout/orgChart1"/>
    <dgm:cxn modelId="{2DF3263F-A45E-4E95-93C6-98DDBAAB02B4}" type="presOf" srcId="{05AA7621-A82D-4D87-A326-BB9B9E34BA72}" destId="{50AD4013-6DBA-47C1-A972-6F74C3661045}" srcOrd="1" destOrd="0" presId="urn:microsoft.com/office/officeart/2005/8/layout/orgChart1"/>
    <dgm:cxn modelId="{2B35162D-7FFB-4D58-AA89-29969828C448}" type="presOf" srcId="{5E24C36B-183E-4FFD-B3E8-3CBD5BFE21D0}" destId="{E82EDE27-A8F3-49A4-BF1F-8CB94066FE6D}" srcOrd="0" destOrd="0" presId="urn:microsoft.com/office/officeart/2005/8/layout/orgChart1"/>
    <dgm:cxn modelId="{7D5B0DD1-6616-42AF-BE9C-FCE7FD6A205B}" type="presOf" srcId="{E031DF89-9212-49A8-8D1D-A39A8D81F944}" destId="{71398EE7-63D2-4544-8223-C9ED410A0F62}" srcOrd="1" destOrd="0" presId="urn:microsoft.com/office/officeart/2005/8/layout/orgChart1"/>
    <dgm:cxn modelId="{CA6E3C0F-8AAD-45AD-9250-A0569D03168E}" srcId="{F0F207D5-2702-4354-88BF-F114C2480985}" destId="{05AA7621-A82D-4D87-A326-BB9B9E34BA72}" srcOrd="0" destOrd="0" parTransId="{3BFC26B0-AC09-4A3E-A17C-0842710FC0B3}" sibTransId="{FF2DAC00-ABAE-4139-96B1-7EBD46270CF5}"/>
    <dgm:cxn modelId="{1E86FC45-C8B5-43E4-9E09-F9AA5C90DDA8}" type="presOf" srcId="{E031DF89-9212-49A8-8D1D-A39A8D81F944}" destId="{815E101C-210C-4222-862C-741B8E2943FA}" srcOrd="0" destOrd="0" presId="urn:microsoft.com/office/officeart/2005/8/layout/orgChart1"/>
    <dgm:cxn modelId="{10D3ED0C-4ABB-4A54-B907-D59D7946521E}" type="presOf" srcId="{C8A5A225-6535-4F48-8021-2152F1414184}" destId="{7F9B13CE-5B2B-437F-A069-1137DF03D3F3}" srcOrd="0" destOrd="0" presId="urn:microsoft.com/office/officeart/2005/8/layout/orgChart1"/>
    <dgm:cxn modelId="{71F8C5A1-F157-499A-98EE-3C077D80CC2B}" type="presOf" srcId="{19929191-DD2E-4FA3-945C-2F73D50FE4B9}" destId="{41A7B898-B1FD-4E3A-A313-758AC27A2281}" srcOrd="1" destOrd="0" presId="urn:microsoft.com/office/officeart/2005/8/layout/orgChart1"/>
    <dgm:cxn modelId="{4F37DEEA-ECCE-4553-947E-FBA8792BD886}" srcId="{05AA7621-A82D-4D87-A326-BB9B9E34BA72}" destId="{19929191-DD2E-4FA3-945C-2F73D50FE4B9}" srcOrd="3" destOrd="0" parTransId="{D89A81AC-1732-4D2E-A143-2EF14F79AC5B}" sibTransId="{355B2569-D310-4363-9D0B-FAAD53143D5A}"/>
    <dgm:cxn modelId="{65CF3EDD-83B5-4911-8BA4-9110C3D57B33}" srcId="{05AA7621-A82D-4D87-A326-BB9B9E34BA72}" destId="{0CF6AC15-629E-4225-BE51-2DCEC39E7A03}" srcOrd="1" destOrd="0" parTransId="{E5ECB674-6103-49C1-9E64-D97279124AA3}" sibTransId="{758C8177-1C8F-477E-94F1-67F24C436956}"/>
    <dgm:cxn modelId="{901D401C-A2B9-4201-A44D-5CA01908C257}" type="presOf" srcId="{B7F42A2B-AEDF-4C31-9F32-BEDF488C7477}" destId="{3C7AC7EF-BF7D-43CA-9AD4-FEE076439E12}" srcOrd="1" destOrd="0" presId="urn:microsoft.com/office/officeart/2005/8/layout/orgChart1"/>
    <dgm:cxn modelId="{674A0D42-AAF4-4ADD-8F2F-1AC3D948995E}" type="presOf" srcId="{D89A81AC-1732-4D2E-A143-2EF14F79AC5B}" destId="{178C4A3C-4024-40CE-86F7-57A8F7CCF731}" srcOrd="0" destOrd="0" presId="urn:microsoft.com/office/officeart/2005/8/layout/orgChart1"/>
    <dgm:cxn modelId="{261CC603-785F-418B-99E8-5AEEC50E16F1}" srcId="{05AA7621-A82D-4D87-A326-BB9B9E34BA72}" destId="{E031DF89-9212-49A8-8D1D-A39A8D81F944}" srcOrd="0" destOrd="0" parTransId="{5E24C36B-183E-4FFD-B3E8-3CBD5BFE21D0}" sibTransId="{32AC716D-6F92-4E9D-8F30-329753B58DE6}"/>
    <dgm:cxn modelId="{B8955BF5-5CBB-47EC-A691-7FD51BC9BE9C}" type="presParOf" srcId="{457508E8-E527-4597-93E5-6A6E57790980}" destId="{4274692D-94BC-4743-B514-A5943300ABF9}" srcOrd="0" destOrd="0" presId="urn:microsoft.com/office/officeart/2005/8/layout/orgChart1"/>
    <dgm:cxn modelId="{9303D0C3-8F67-4A60-8C71-0503926DF532}" type="presParOf" srcId="{4274692D-94BC-4743-B514-A5943300ABF9}" destId="{0ECA2CE6-B388-47FC-A612-F337B1211352}" srcOrd="0" destOrd="0" presId="urn:microsoft.com/office/officeart/2005/8/layout/orgChart1"/>
    <dgm:cxn modelId="{8A523146-14B3-4523-982D-AB97F83458D9}" type="presParOf" srcId="{0ECA2CE6-B388-47FC-A612-F337B1211352}" destId="{6CB4E427-4393-458A-8997-509CC984B55A}" srcOrd="0" destOrd="0" presId="urn:microsoft.com/office/officeart/2005/8/layout/orgChart1"/>
    <dgm:cxn modelId="{BF464817-9059-49B1-9311-8377F7C4D6BE}" type="presParOf" srcId="{0ECA2CE6-B388-47FC-A612-F337B1211352}" destId="{50AD4013-6DBA-47C1-A972-6F74C3661045}" srcOrd="1" destOrd="0" presId="urn:microsoft.com/office/officeart/2005/8/layout/orgChart1"/>
    <dgm:cxn modelId="{6F839FE7-3E3B-4849-864C-D62429C769C6}" type="presParOf" srcId="{4274692D-94BC-4743-B514-A5943300ABF9}" destId="{22F4D3E8-B73F-440E-A40E-293C28A879C4}" srcOrd="1" destOrd="0" presId="urn:microsoft.com/office/officeart/2005/8/layout/orgChart1"/>
    <dgm:cxn modelId="{24A2E1B8-629E-4691-B996-BAFE969C1BAE}" type="presParOf" srcId="{22F4D3E8-B73F-440E-A40E-293C28A879C4}" destId="{7E34B99B-FAC5-4A38-BDB8-1B1238D1AC27}" srcOrd="0" destOrd="0" presId="urn:microsoft.com/office/officeart/2005/8/layout/orgChart1"/>
    <dgm:cxn modelId="{45C69B4C-C47F-4E2C-BD1D-144A8AA2B153}" type="presParOf" srcId="{22F4D3E8-B73F-440E-A40E-293C28A879C4}" destId="{03300A52-EE8D-40AC-994E-74909CBEBCD6}" srcOrd="1" destOrd="0" presId="urn:microsoft.com/office/officeart/2005/8/layout/orgChart1"/>
    <dgm:cxn modelId="{2656424A-BAC3-4089-BAE5-87D6D1017B70}" type="presParOf" srcId="{03300A52-EE8D-40AC-994E-74909CBEBCD6}" destId="{ECC08183-DA23-48C4-A968-41D0D8A4ED8D}" srcOrd="0" destOrd="0" presId="urn:microsoft.com/office/officeart/2005/8/layout/orgChart1"/>
    <dgm:cxn modelId="{2A5523F5-816A-4778-8AEC-2DE678AB7707}" type="presParOf" srcId="{ECC08183-DA23-48C4-A968-41D0D8A4ED8D}" destId="{6D5C07B2-9425-4958-BDFA-E543A63C43BB}" srcOrd="0" destOrd="0" presId="urn:microsoft.com/office/officeart/2005/8/layout/orgChart1"/>
    <dgm:cxn modelId="{4A3510C1-C8C3-4815-AC45-4631393FD713}" type="presParOf" srcId="{ECC08183-DA23-48C4-A968-41D0D8A4ED8D}" destId="{58835DCE-C57A-4DA5-B38E-F84B137D363F}" srcOrd="1" destOrd="0" presId="urn:microsoft.com/office/officeart/2005/8/layout/orgChart1"/>
    <dgm:cxn modelId="{D32B6BA8-FBA5-4BBA-B327-19E4BBB86D6E}" type="presParOf" srcId="{03300A52-EE8D-40AC-994E-74909CBEBCD6}" destId="{52108D30-BC12-4DAE-AEE1-84081B468CB3}" srcOrd="1" destOrd="0" presId="urn:microsoft.com/office/officeart/2005/8/layout/orgChart1"/>
    <dgm:cxn modelId="{2319E2B7-D907-4800-81CD-CA9F6A38D697}" type="presParOf" srcId="{03300A52-EE8D-40AC-994E-74909CBEBCD6}" destId="{ACADC52A-889E-420F-B12E-4560692A2941}" srcOrd="2" destOrd="0" presId="urn:microsoft.com/office/officeart/2005/8/layout/orgChart1"/>
    <dgm:cxn modelId="{98DE2ED2-3FCE-4E37-AE35-D982CB8AB58B}" type="presParOf" srcId="{22F4D3E8-B73F-440E-A40E-293C28A879C4}" destId="{7F9B13CE-5B2B-437F-A069-1137DF03D3F3}" srcOrd="2" destOrd="0" presId="urn:microsoft.com/office/officeart/2005/8/layout/orgChart1"/>
    <dgm:cxn modelId="{455700FB-A155-48D1-8090-3EACD5CEE309}" type="presParOf" srcId="{22F4D3E8-B73F-440E-A40E-293C28A879C4}" destId="{DD32BEFA-C247-4C95-A2E9-AF2CBB7F268D}" srcOrd="3" destOrd="0" presId="urn:microsoft.com/office/officeart/2005/8/layout/orgChart1"/>
    <dgm:cxn modelId="{BA543270-7067-43CF-A6D2-5BD7A0D83B6C}" type="presParOf" srcId="{DD32BEFA-C247-4C95-A2E9-AF2CBB7F268D}" destId="{B44B3EFB-75B5-48F8-83AD-2859BA2EDB76}" srcOrd="0" destOrd="0" presId="urn:microsoft.com/office/officeart/2005/8/layout/orgChart1"/>
    <dgm:cxn modelId="{F3BB96A7-23A3-44CE-ADE6-3B4E5E89BFEA}" type="presParOf" srcId="{B44B3EFB-75B5-48F8-83AD-2859BA2EDB76}" destId="{BDF493D6-88CC-4558-9DE9-683FA2E0A8C0}" srcOrd="0" destOrd="0" presId="urn:microsoft.com/office/officeart/2005/8/layout/orgChart1"/>
    <dgm:cxn modelId="{04C1134D-6331-452F-9AE7-8F7E416B72CC}" type="presParOf" srcId="{B44B3EFB-75B5-48F8-83AD-2859BA2EDB76}" destId="{3C7AC7EF-BF7D-43CA-9AD4-FEE076439E12}" srcOrd="1" destOrd="0" presId="urn:microsoft.com/office/officeart/2005/8/layout/orgChart1"/>
    <dgm:cxn modelId="{64CBB864-4DD5-4FD9-A7F5-83B34E462D10}" type="presParOf" srcId="{DD32BEFA-C247-4C95-A2E9-AF2CBB7F268D}" destId="{20F03357-D525-49F7-9AD3-FC8A2B02111A}" srcOrd="1" destOrd="0" presId="urn:microsoft.com/office/officeart/2005/8/layout/orgChart1"/>
    <dgm:cxn modelId="{5D0508D8-D59B-4EC5-B6CE-D14A0A8C0359}" type="presParOf" srcId="{DD32BEFA-C247-4C95-A2E9-AF2CBB7F268D}" destId="{2E0F33F9-0B75-4A8D-B995-EB44A586D880}" srcOrd="2" destOrd="0" presId="urn:microsoft.com/office/officeart/2005/8/layout/orgChart1"/>
    <dgm:cxn modelId="{C8D25935-4F8A-4D8B-A246-C345BBF5EA69}" type="presParOf" srcId="{22F4D3E8-B73F-440E-A40E-293C28A879C4}" destId="{178C4A3C-4024-40CE-86F7-57A8F7CCF731}" srcOrd="4" destOrd="0" presId="urn:microsoft.com/office/officeart/2005/8/layout/orgChart1"/>
    <dgm:cxn modelId="{F0D6DD12-71CB-4044-8378-FFE9F35149D6}" type="presParOf" srcId="{22F4D3E8-B73F-440E-A40E-293C28A879C4}" destId="{70E9007A-4957-46D3-BA92-0674C2E0982D}" srcOrd="5" destOrd="0" presId="urn:microsoft.com/office/officeart/2005/8/layout/orgChart1"/>
    <dgm:cxn modelId="{B0AFAF0B-27F7-424A-8FFF-CF585EADA746}" type="presParOf" srcId="{70E9007A-4957-46D3-BA92-0674C2E0982D}" destId="{EC765148-133D-487E-814A-49DA9F1E4137}" srcOrd="0" destOrd="0" presId="urn:microsoft.com/office/officeart/2005/8/layout/orgChart1"/>
    <dgm:cxn modelId="{EE5575F1-F21D-4449-ACA8-141614A8CD1C}" type="presParOf" srcId="{EC765148-133D-487E-814A-49DA9F1E4137}" destId="{5C6A6E96-F3BA-4BFB-84A1-24CB5A75BD85}" srcOrd="0" destOrd="0" presId="urn:microsoft.com/office/officeart/2005/8/layout/orgChart1"/>
    <dgm:cxn modelId="{228D0BAC-9CD6-462A-9950-2E751FA41C82}" type="presParOf" srcId="{EC765148-133D-487E-814A-49DA9F1E4137}" destId="{41A7B898-B1FD-4E3A-A313-758AC27A2281}" srcOrd="1" destOrd="0" presId="urn:microsoft.com/office/officeart/2005/8/layout/orgChart1"/>
    <dgm:cxn modelId="{326A6E66-B21B-49C3-8E95-124107FD858F}" type="presParOf" srcId="{70E9007A-4957-46D3-BA92-0674C2E0982D}" destId="{584650B0-EB02-462B-9948-1171FCF02D03}" srcOrd="1" destOrd="0" presId="urn:microsoft.com/office/officeart/2005/8/layout/orgChart1"/>
    <dgm:cxn modelId="{07E5EA84-4D49-4121-81AD-505F81D081E9}" type="presParOf" srcId="{70E9007A-4957-46D3-BA92-0674C2E0982D}" destId="{0F48CE86-FF9A-4B82-944C-D4645FC020FF}" srcOrd="2" destOrd="0" presId="urn:microsoft.com/office/officeart/2005/8/layout/orgChart1"/>
    <dgm:cxn modelId="{2EE5AA9A-08F1-4632-9215-7E7604C760D0}" type="presParOf" srcId="{4274692D-94BC-4743-B514-A5943300ABF9}" destId="{4AF36C7D-20FF-4FDA-BDB3-AC86F601C005}" srcOrd="2" destOrd="0" presId="urn:microsoft.com/office/officeart/2005/8/layout/orgChart1"/>
    <dgm:cxn modelId="{8C25A819-8D6A-4C0B-9D59-F3871B842FDA}" type="presParOf" srcId="{4AF36C7D-20FF-4FDA-BDB3-AC86F601C005}" destId="{E82EDE27-A8F3-49A4-BF1F-8CB94066FE6D}" srcOrd="0" destOrd="0" presId="urn:microsoft.com/office/officeart/2005/8/layout/orgChart1"/>
    <dgm:cxn modelId="{25100286-F452-4607-9B8E-FEC12BC522F8}" type="presParOf" srcId="{4AF36C7D-20FF-4FDA-BDB3-AC86F601C005}" destId="{2D60C37D-9A9C-47AC-A80B-3504017B1FB8}" srcOrd="1" destOrd="0" presId="urn:microsoft.com/office/officeart/2005/8/layout/orgChart1"/>
    <dgm:cxn modelId="{0C2736C6-70AF-4E63-BF6E-9F01DC68C4CA}" type="presParOf" srcId="{2D60C37D-9A9C-47AC-A80B-3504017B1FB8}" destId="{F2AB8692-9D0E-44B5-8DC1-9A7F9312CF56}" srcOrd="0" destOrd="0" presId="urn:microsoft.com/office/officeart/2005/8/layout/orgChart1"/>
    <dgm:cxn modelId="{CEC8489C-EA9C-4472-9916-D40689FC6077}" type="presParOf" srcId="{F2AB8692-9D0E-44B5-8DC1-9A7F9312CF56}" destId="{815E101C-210C-4222-862C-741B8E2943FA}" srcOrd="0" destOrd="0" presId="urn:microsoft.com/office/officeart/2005/8/layout/orgChart1"/>
    <dgm:cxn modelId="{D3DF9C9C-57E1-4333-B908-056126669EDB}" type="presParOf" srcId="{F2AB8692-9D0E-44B5-8DC1-9A7F9312CF56}" destId="{71398EE7-63D2-4544-8223-C9ED410A0F62}" srcOrd="1" destOrd="0" presId="urn:microsoft.com/office/officeart/2005/8/layout/orgChart1"/>
    <dgm:cxn modelId="{339E6979-7019-4F8C-A55F-67682378B8E2}" type="presParOf" srcId="{2D60C37D-9A9C-47AC-A80B-3504017B1FB8}" destId="{5297C7AE-1D1A-4596-AFC4-9BB303239D76}" srcOrd="1" destOrd="0" presId="urn:microsoft.com/office/officeart/2005/8/layout/orgChart1"/>
    <dgm:cxn modelId="{832D29CB-60A3-4799-BB52-74F10E0FCA35}" type="presParOf" srcId="{2D60C37D-9A9C-47AC-A80B-3504017B1FB8}" destId="{517DD1D3-9FFB-4344-9635-1E856E189D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9C8AFF-4692-4FAE-940D-323E6A31C11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DB4A66-AFE7-4DC3-9AD7-25F1FC8AE1A2}">
      <dgm:prSet phldrT="[文本]"/>
      <dgm:spPr/>
      <dgm:t>
        <a:bodyPr/>
        <a:lstStyle/>
        <a:p>
          <a:r>
            <a:rPr lang="zh-CN" altLang="en-US" dirty="0" smtClean="0"/>
            <a:t>碎片</a:t>
          </a:r>
          <a:endParaRPr lang="zh-CN" altLang="en-US" dirty="0"/>
        </a:p>
      </dgm:t>
    </dgm:pt>
    <dgm:pt modelId="{587B5358-AED5-408D-9813-9ADC64FD892D}" type="parTrans" cxnId="{90A3A50B-C41F-4383-A391-11136D51EC2F}">
      <dgm:prSet/>
      <dgm:spPr/>
      <dgm:t>
        <a:bodyPr/>
        <a:lstStyle/>
        <a:p>
          <a:endParaRPr lang="zh-CN" altLang="en-US"/>
        </a:p>
      </dgm:t>
    </dgm:pt>
    <dgm:pt modelId="{BBFF7631-15A4-43ED-9EE6-9C1FB5CFE40C}" type="sibTrans" cxnId="{90A3A50B-C41F-4383-A391-11136D51EC2F}">
      <dgm:prSet/>
      <dgm:spPr/>
      <dgm:t>
        <a:bodyPr/>
        <a:lstStyle/>
        <a:p>
          <a:endParaRPr lang="zh-CN" altLang="en-US"/>
        </a:p>
      </dgm:t>
    </dgm:pt>
    <dgm:pt modelId="{1D67B4D8-8284-475D-B45A-34EE4AA47661}">
      <dgm:prSet phldrT="[文本]"/>
      <dgm:spPr/>
      <dgm:t>
        <a:bodyPr/>
        <a:lstStyle/>
        <a:p>
          <a:r>
            <a:rPr lang="zh-CN" altLang="en-US" dirty="0" smtClean="0"/>
            <a:t>增</a:t>
          </a:r>
          <a:endParaRPr lang="zh-CN" altLang="en-US" dirty="0"/>
        </a:p>
      </dgm:t>
    </dgm:pt>
    <dgm:pt modelId="{7E1FE1FA-00C1-4F02-A3D9-B67CB1DB504C}" type="parTrans" cxnId="{17727106-2C8B-41DC-BEB6-273C9F3ED37F}">
      <dgm:prSet/>
      <dgm:spPr/>
      <dgm:t>
        <a:bodyPr/>
        <a:lstStyle/>
        <a:p>
          <a:endParaRPr lang="zh-CN" altLang="en-US"/>
        </a:p>
      </dgm:t>
    </dgm:pt>
    <dgm:pt modelId="{BEB6BE5A-C770-43D1-9AB6-A0586E92A3CE}" type="sibTrans" cxnId="{17727106-2C8B-41DC-BEB6-273C9F3ED37F}">
      <dgm:prSet/>
      <dgm:spPr/>
      <dgm:t>
        <a:bodyPr/>
        <a:lstStyle/>
        <a:p>
          <a:endParaRPr lang="zh-CN" altLang="en-US"/>
        </a:p>
      </dgm:t>
    </dgm:pt>
    <dgm:pt modelId="{04F3409A-D78C-44D5-A7FA-2FB58F4D5C03}">
      <dgm:prSet phldrT="[文本]"/>
      <dgm:spPr/>
      <dgm:t>
        <a:bodyPr/>
        <a:lstStyle/>
        <a:p>
          <a:r>
            <a:rPr lang="zh-CN" altLang="en-US" dirty="0" smtClean="0"/>
            <a:t>删</a:t>
          </a:r>
          <a:endParaRPr lang="zh-CN" altLang="en-US" dirty="0"/>
        </a:p>
      </dgm:t>
    </dgm:pt>
    <dgm:pt modelId="{0F479B48-ACD8-42B8-B804-3F9FE1A85519}" type="parTrans" cxnId="{23A3C5C2-8640-4B6F-BC69-0C51E6DE6919}">
      <dgm:prSet/>
      <dgm:spPr/>
      <dgm:t>
        <a:bodyPr/>
        <a:lstStyle/>
        <a:p>
          <a:endParaRPr lang="zh-CN" altLang="en-US"/>
        </a:p>
      </dgm:t>
    </dgm:pt>
    <dgm:pt modelId="{E4F49A95-407B-4D5C-8CFC-2826A08332A8}" type="sibTrans" cxnId="{23A3C5C2-8640-4B6F-BC69-0C51E6DE6919}">
      <dgm:prSet/>
      <dgm:spPr/>
      <dgm:t>
        <a:bodyPr/>
        <a:lstStyle/>
        <a:p>
          <a:endParaRPr lang="zh-CN" altLang="en-US"/>
        </a:p>
      </dgm:t>
    </dgm:pt>
    <dgm:pt modelId="{F938F827-2877-475F-9E25-BE7B81B3E4C1}">
      <dgm:prSet phldrT="[文本]"/>
      <dgm:spPr/>
      <dgm:t>
        <a:bodyPr/>
        <a:lstStyle/>
        <a:p>
          <a:r>
            <a:rPr lang="zh-CN" altLang="en-US" dirty="0" smtClean="0"/>
            <a:t>改</a:t>
          </a:r>
          <a:endParaRPr lang="zh-CN" altLang="en-US" dirty="0"/>
        </a:p>
      </dgm:t>
    </dgm:pt>
    <dgm:pt modelId="{40ABF2CA-F922-42B2-AA42-650CF5AB626B}" type="parTrans" cxnId="{0B843A87-9A41-4970-AF1F-03F2C51D0D5B}">
      <dgm:prSet/>
      <dgm:spPr/>
      <dgm:t>
        <a:bodyPr/>
        <a:lstStyle/>
        <a:p>
          <a:endParaRPr lang="zh-CN" altLang="en-US"/>
        </a:p>
      </dgm:t>
    </dgm:pt>
    <dgm:pt modelId="{5A1A1234-3874-4A32-8480-8BC1455E55F3}" type="sibTrans" cxnId="{0B843A87-9A41-4970-AF1F-03F2C51D0D5B}">
      <dgm:prSet/>
      <dgm:spPr/>
      <dgm:t>
        <a:bodyPr/>
        <a:lstStyle/>
        <a:p>
          <a:endParaRPr lang="zh-CN" altLang="en-US"/>
        </a:p>
      </dgm:t>
    </dgm:pt>
    <dgm:pt modelId="{B0C87F67-D03D-4CC4-A218-A9B0E80DEEC0}" type="pres">
      <dgm:prSet presAssocID="{089C8AFF-4692-4FAE-940D-323E6A31C11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036D72B-7018-4B5D-8054-23DBDB5F54F1}" type="pres">
      <dgm:prSet presAssocID="{1ADB4A66-AFE7-4DC3-9AD7-25F1FC8AE1A2}" presName="centerShape" presStyleLbl="node0" presStyleIdx="0" presStyleCnt="1"/>
      <dgm:spPr/>
    </dgm:pt>
    <dgm:pt modelId="{F812512E-918D-459B-B76C-F8DFB6AC6A76}" type="pres">
      <dgm:prSet presAssocID="{7E1FE1FA-00C1-4F02-A3D9-B67CB1DB504C}" presName="parTrans" presStyleLbl="bgSibTrans2D1" presStyleIdx="0" presStyleCnt="3"/>
      <dgm:spPr/>
    </dgm:pt>
    <dgm:pt modelId="{1A9A45D7-1FDB-43F3-B3B6-CF6B8E352DF3}" type="pres">
      <dgm:prSet presAssocID="{1D67B4D8-8284-475D-B45A-34EE4AA47661}" presName="node" presStyleLbl="node1" presStyleIdx="0" presStyleCnt="3">
        <dgm:presLayoutVars>
          <dgm:bulletEnabled val="1"/>
        </dgm:presLayoutVars>
      </dgm:prSet>
      <dgm:spPr/>
    </dgm:pt>
    <dgm:pt modelId="{C4BF5378-1B2F-449D-8F36-CC0DB8A6676B}" type="pres">
      <dgm:prSet presAssocID="{0F479B48-ACD8-42B8-B804-3F9FE1A85519}" presName="parTrans" presStyleLbl="bgSibTrans2D1" presStyleIdx="1" presStyleCnt="3"/>
      <dgm:spPr/>
    </dgm:pt>
    <dgm:pt modelId="{E1EBA817-E2E2-49B5-B617-1174121AD87A}" type="pres">
      <dgm:prSet presAssocID="{04F3409A-D78C-44D5-A7FA-2FB58F4D5C03}" presName="node" presStyleLbl="node1" presStyleIdx="1" presStyleCnt="3">
        <dgm:presLayoutVars>
          <dgm:bulletEnabled val="1"/>
        </dgm:presLayoutVars>
      </dgm:prSet>
      <dgm:spPr/>
    </dgm:pt>
    <dgm:pt modelId="{D8A3F397-AD19-443B-B6AC-2573CA9F6092}" type="pres">
      <dgm:prSet presAssocID="{40ABF2CA-F922-42B2-AA42-650CF5AB626B}" presName="parTrans" presStyleLbl="bgSibTrans2D1" presStyleIdx="2" presStyleCnt="3"/>
      <dgm:spPr/>
    </dgm:pt>
    <dgm:pt modelId="{983FA38D-163B-4C29-B047-147214095EB8}" type="pres">
      <dgm:prSet presAssocID="{F938F827-2877-475F-9E25-BE7B81B3E4C1}" presName="node" presStyleLbl="node1" presStyleIdx="2" presStyleCnt="3">
        <dgm:presLayoutVars>
          <dgm:bulletEnabled val="1"/>
        </dgm:presLayoutVars>
      </dgm:prSet>
      <dgm:spPr/>
    </dgm:pt>
  </dgm:ptLst>
  <dgm:cxnLst>
    <dgm:cxn modelId="{51980AA9-394A-47EE-AB25-1EF36807AB3D}" type="presOf" srcId="{1D67B4D8-8284-475D-B45A-34EE4AA47661}" destId="{1A9A45D7-1FDB-43F3-B3B6-CF6B8E352DF3}" srcOrd="0" destOrd="0" presId="urn:microsoft.com/office/officeart/2005/8/layout/radial4"/>
    <dgm:cxn modelId="{0B843A87-9A41-4970-AF1F-03F2C51D0D5B}" srcId="{1ADB4A66-AFE7-4DC3-9AD7-25F1FC8AE1A2}" destId="{F938F827-2877-475F-9E25-BE7B81B3E4C1}" srcOrd="2" destOrd="0" parTransId="{40ABF2CA-F922-42B2-AA42-650CF5AB626B}" sibTransId="{5A1A1234-3874-4A32-8480-8BC1455E55F3}"/>
    <dgm:cxn modelId="{26BBEF1D-3615-4682-89AD-ABC20C6A1AFF}" type="presOf" srcId="{F938F827-2877-475F-9E25-BE7B81B3E4C1}" destId="{983FA38D-163B-4C29-B047-147214095EB8}" srcOrd="0" destOrd="0" presId="urn:microsoft.com/office/officeart/2005/8/layout/radial4"/>
    <dgm:cxn modelId="{BE021DA0-7C82-482D-B3A5-92D9031CE8E0}" type="presOf" srcId="{40ABF2CA-F922-42B2-AA42-650CF5AB626B}" destId="{D8A3F397-AD19-443B-B6AC-2573CA9F6092}" srcOrd="0" destOrd="0" presId="urn:microsoft.com/office/officeart/2005/8/layout/radial4"/>
    <dgm:cxn modelId="{2091180C-40A3-470F-B454-C1AA2B036B62}" type="presOf" srcId="{089C8AFF-4692-4FAE-940D-323E6A31C11D}" destId="{B0C87F67-D03D-4CC4-A218-A9B0E80DEEC0}" srcOrd="0" destOrd="0" presId="urn:microsoft.com/office/officeart/2005/8/layout/radial4"/>
    <dgm:cxn modelId="{23A3C5C2-8640-4B6F-BC69-0C51E6DE6919}" srcId="{1ADB4A66-AFE7-4DC3-9AD7-25F1FC8AE1A2}" destId="{04F3409A-D78C-44D5-A7FA-2FB58F4D5C03}" srcOrd="1" destOrd="0" parTransId="{0F479B48-ACD8-42B8-B804-3F9FE1A85519}" sibTransId="{E4F49A95-407B-4D5C-8CFC-2826A08332A8}"/>
    <dgm:cxn modelId="{60050101-37A2-4DE0-88E9-0C6EC27EFAC2}" type="presOf" srcId="{7E1FE1FA-00C1-4F02-A3D9-B67CB1DB504C}" destId="{F812512E-918D-459B-B76C-F8DFB6AC6A76}" srcOrd="0" destOrd="0" presId="urn:microsoft.com/office/officeart/2005/8/layout/radial4"/>
    <dgm:cxn modelId="{54E2C2EC-3E18-45A7-9E47-AD8B2FC61096}" type="presOf" srcId="{1ADB4A66-AFE7-4DC3-9AD7-25F1FC8AE1A2}" destId="{1036D72B-7018-4B5D-8054-23DBDB5F54F1}" srcOrd="0" destOrd="0" presId="urn:microsoft.com/office/officeart/2005/8/layout/radial4"/>
    <dgm:cxn modelId="{8B272585-3205-4C1D-9807-753A01751B64}" type="presOf" srcId="{04F3409A-D78C-44D5-A7FA-2FB58F4D5C03}" destId="{E1EBA817-E2E2-49B5-B617-1174121AD87A}" srcOrd="0" destOrd="0" presId="urn:microsoft.com/office/officeart/2005/8/layout/radial4"/>
    <dgm:cxn modelId="{90A3A50B-C41F-4383-A391-11136D51EC2F}" srcId="{089C8AFF-4692-4FAE-940D-323E6A31C11D}" destId="{1ADB4A66-AFE7-4DC3-9AD7-25F1FC8AE1A2}" srcOrd="0" destOrd="0" parTransId="{587B5358-AED5-408D-9813-9ADC64FD892D}" sibTransId="{BBFF7631-15A4-43ED-9EE6-9C1FB5CFE40C}"/>
    <dgm:cxn modelId="{17727106-2C8B-41DC-BEB6-273C9F3ED37F}" srcId="{1ADB4A66-AFE7-4DC3-9AD7-25F1FC8AE1A2}" destId="{1D67B4D8-8284-475D-B45A-34EE4AA47661}" srcOrd="0" destOrd="0" parTransId="{7E1FE1FA-00C1-4F02-A3D9-B67CB1DB504C}" sibTransId="{BEB6BE5A-C770-43D1-9AB6-A0586E92A3CE}"/>
    <dgm:cxn modelId="{A5936691-5C31-4338-8A5F-E0E4BFF63422}" type="presOf" srcId="{0F479B48-ACD8-42B8-B804-3F9FE1A85519}" destId="{C4BF5378-1B2F-449D-8F36-CC0DB8A6676B}" srcOrd="0" destOrd="0" presId="urn:microsoft.com/office/officeart/2005/8/layout/radial4"/>
    <dgm:cxn modelId="{CE3B0719-0753-4781-8C9A-70AC7DBF6733}" type="presParOf" srcId="{B0C87F67-D03D-4CC4-A218-A9B0E80DEEC0}" destId="{1036D72B-7018-4B5D-8054-23DBDB5F54F1}" srcOrd="0" destOrd="0" presId="urn:microsoft.com/office/officeart/2005/8/layout/radial4"/>
    <dgm:cxn modelId="{91B71B73-375B-4439-8283-D60A27EC7528}" type="presParOf" srcId="{B0C87F67-D03D-4CC4-A218-A9B0E80DEEC0}" destId="{F812512E-918D-459B-B76C-F8DFB6AC6A76}" srcOrd="1" destOrd="0" presId="urn:microsoft.com/office/officeart/2005/8/layout/radial4"/>
    <dgm:cxn modelId="{484E0015-7AB1-4EDD-9F3A-64CF14AF12AE}" type="presParOf" srcId="{B0C87F67-D03D-4CC4-A218-A9B0E80DEEC0}" destId="{1A9A45D7-1FDB-43F3-B3B6-CF6B8E352DF3}" srcOrd="2" destOrd="0" presId="urn:microsoft.com/office/officeart/2005/8/layout/radial4"/>
    <dgm:cxn modelId="{81DC4D0E-3871-4CB9-BD4C-D470625404C4}" type="presParOf" srcId="{B0C87F67-D03D-4CC4-A218-A9B0E80DEEC0}" destId="{C4BF5378-1B2F-449D-8F36-CC0DB8A6676B}" srcOrd="3" destOrd="0" presId="urn:microsoft.com/office/officeart/2005/8/layout/radial4"/>
    <dgm:cxn modelId="{BF3A049C-2096-48FA-B41E-8A236BDA3269}" type="presParOf" srcId="{B0C87F67-D03D-4CC4-A218-A9B0E80DEEC0}" destId="{E1EBA817-E2E2-49B5-B617-1174121AD87A}" srcOrd="4" destOrd="0" presId="urn:microsoft.com/office/officeart/2005/8/layout/radial4"/>
    <dgm:cxn modelId="{94810AB6-3A96-4FE5-BF58-808D5AEF75FE}" type="presParOf" srcId="{B0C87F67-D03D-4CC4-A218-A9B0E80DEEC0}" destId="{D8A3F397-AD19-443B-B6AC-2573CA9F6092}" srcOrd="5" destOrd="0" presId="urn:microsoft.com/office/officeart/2005/8/layout/radial4"/>
    <dgm:cxn modelId="{8E98E984-7E33-413A-B3FA-E44B48555ED1}" type="presParOf" srcId="{B0C87F67-D03D-4CC4-A218-A9B0E80DEEC0}" destId="{983FA38D-163B-4C29-B047-147214095EB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CFF84AF-B133-4329-9FBC-6F7A03AC62C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6CB3AAF1-4D24-4480-9B99-451E2D40D10F}">
      <dgm:prSet phldrT="[文本]"/>
      <dgm:spPr/>
      <dgm:t>
        <a:bodyPr/>
        <a:lstStyle/>
        <a:p>
          <a:r>
            <a:rPr lang="zh-CN" altLang="en-US" dirty="0" smtClean="0"/>
            <a:t>目录中的文件记录</a:t>
          </a:r>
          <a:endParaRPr lang="zh-CN" altLang="en-US" dirty="0"/>
        </a:p>
      </dgm:t>
    </dgm:pt>
    <dgm:pt modelId="{0976AEDF-3F78-4027-AA4D-43F70AD6E92D}" type="parTrans" cxnId="{72462A89-B28B-451B-B838-89EA2603E742}">
      <dgm:prSet/>
      <dgm:spPr/>
      <dgm:t>
        <a:bodyPr/>
        <a:lstStyle/>
        <a:p>
          <a:endParaRPr lang="zh-CN" altLang="en-US"/>
        </a:p>
      </dgm:t>
    </dgm:pt>
    <dgm:pt modelId="{FFE9A41C-36B5-4AC1-93BF-DE9D140AE82E}" type="sibTrans" cxnId="{72462A89-B28B-451B-B838-89EA2603E742}">
      <dgm:prSet/>
      <dgm:spPr/>
      <dgm:t>
        <a:bodyPr/>
        <a:lstStyle/>
        <a:p>
          <a:endParaRPr lang="zh-CN" altLang="en-US"/>
        </a:p>
      </dgm:t>
    </dgm:pt>
    <dgm:pt modelId="{16637912-5563-4C45-9709-9176FC3538CD}">
      <dgm:prSet phldrT="[文本]"/>
      <dgm:spPr/>
      <dgm:t>
        <a:bodyPr/>
        <a:lstStyle/>
        <a:p>
          <a:r>
            <a:rPr lang="zh-CN" altLang="en-US" dirty="0" smtClean="0"/>
            <a:t>磁盘存储的数据</a:t>
          </a:r>
          <a:endParaRPr lang="zh-CN" altLang="en-US" dirty="0"/>
        </a:p>
      </dgm:t>
    </dgm:pt>
    <dgm:pt modelId="{3E730C32-79C6-4186-9DEB-FBB1DB091358}" type="parTrans" cxnId="{DFCDB2F4-98D8-4CF4-889C-6A5A2A12342C}">
      <dgm:prSet/>
      <dgm:spPr/>
      <dgm:t>
        <a:bodyPr/>
        <a:lstStyle/>
        <a:p>
          <a:endParaRPr lang="zh-CN" altLang="en-US"/>
        </a:p>
      </dgm:t>
    </dgm:pt>
    <dgm:pt modelId="{4B6D1027-C238-42C8-8FE7-3D5EFAC69E46}" type="sibTrans" cxnId="{DFCDB2F4-98D8-4CF4-889C-6A5A2A12342C}">
      <dgm:prSet/>
      <dgm:spPr/>
      <dgm:t>
        <a:bodyPr/>
        <a:lstStyle/>
        <a:p>
          <a:endParaRPr lang="zh-CN" altLang="en-US"/>
        </a:p>
      </dgm:t>
    </dgm:pt>
    <dgm:pt modelId="{9B36C0B6-FE89-4E38-B80C-57AB2C600E4D}">
      <dgm:prSet phldrT="[文本]"/>
      <dgm:spPr/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4C1B8681-2A27-4645-9FCB-56B15E2D3ED9}" type="parTrans" cxnId="{DB6A6709-CF78-4EA9-A5B8-E08306A2A42C}">
      <dgm:prSet/>
      <dgm:spPr/>
      <dgm:t>
        <a:bodyPr/>
        <a:lstStyle/>
        <a:p>
          <a:endParaRPr lang="zh-CN" altLang="en-US"/>
        </a:p>
      </dgm:t>
    </dgm:pt>
    <dgm:pt modelId="{00CA9915-8091-4808-A128-BFA91478BAE2}" type="sibTrans" cxnId="{DB6A6709-CF78-4EA9-A5B8-E08306A2A42C}">
      <dgm:prSet/>
      <dgm:spPr/>
      <dgm:t>
        <a:bodyPr/>
        <a:lstStyle/>
        <a:p>
          <a:endParaRPr lang="zh-CN" altLang="en-US"/>
        </a:p>
      </dgm:t>
    </dgm:pt>
    <dgm:pt modelId="{D5E6CE00-5B98-40E9-AFB7-00A0FEB7F53C}" type="pres">
      <dgm:prSet presAssocID="{FCFF84AF-B133-4329-9FBC-6F7A03AC62CA}" presName="Name0" presStyleCnt="0">
        <dgm:presLayoutVars>
          <dgm:dir/>
          <dgm:resizeHandles val="exact"/>
        </dgm:presLayoutVars>
      </dgm:prSet>
      <dgm:spPr/>
    </dgm:pt>
    <dgm:pt modelId="{012F5D35-58E0-468E-B598-66165B5ED1ED}" type="pres">
      <dgm:prSet presAssocID="{FCFF84AF-B133-4329-9FBC-6F7A03AC62CA}" presName="vNodes" presStyleCnt="0"/>
      <dgm:spPr/>
    </dgm:pt>
    <dgm:pt modelId="{E623E3C3-4359-4704-8F26-8B1D7D5F1D64}" type="pres">
      <dgm:prSet presAssocID="{6CB3AAF1-4D24-4480-9B99-451E2D40D10F}" presName="node" presStyleLbl="node1" presStyleIdx="0" presStyleCnt="3">
        <dgm:presLayoutVars>
          <dgm:bulletEnabled val="1"/>
        </dgm:presLayoutVars>
      </dgm:prSet>
      <dgm:spPr/>
    </dgm:pt>
    <dgm:pt modelId="{4F38C48E-20C6-4FB2-BCB2-3A78FA2CFB9D}" type="pres">
      <dgm:prSet presAssocID="{FFE9A41C-36B5-4AC1-93BF-DE9D140AE82E}" presName="spacerT" presStyleCnt="0"/>
      <dgm:spPr/>
    </dgm:pt>
    <dgm:pt modelId="{6C9991D3-FFC0-4E14-A4F4-8715EEF39B28}" type="pres">
      <dgm:prSet presAssocID="{FFE9A41C-36B5-4AC1-93BF-DE9D140AE82E}" presName="sibTrans" presStyleLbl="sibTrans2D1" presStyleIdx="0" presStyleCnt="2"/>
      <dgm:spPr/>
    </dgm:pt>
    <dgm:pt modelId="{5D2811E0-DF3E-4899-A106-5F81FDD29CF8}" type="pres">
      <dgm:prSet presAssocID="{FFE9A41C-36B5-4AC1-93BF-DE9D140AE82E}" presName="spacerB" presStyleCnt="0"/>
      <dgm:spPr/>
    </dgm:pt>
    <dgm:pt modelId="{8BD4D3A8-7656-4682-A46B-C1BD1D603596}" type="pres">
      <dgm:prSet presAssocID="{16637912-5563-4C45-9709-9176FC3538CD}" presName="node" presStyleLbl="node1" presStyleIdx="1" presStyleCnt="3">
        <dgm:presLayoutVars>
          <dgm:bulletEnabled val="1"/>
        </dgm:presLayoutVars>
      </dgm:prSet>
      <dgm:spPr/>
    </dgm:pt>
    <dgm:pt modelId="{CAD370BD-555C-4B53-AA47-24BE373F9F51}" type="pres">
      <dgm:prSet presAssocID="{FCFF84AF-B133-4329-9FBC-6F7A03AC62CA}" presName="sibTransLast" presStyleLbl="sibTrans2D1" presStyleIdx="1" presStyleCnt="2"/>
      <dgm:spPr/>
    </dgm:pt>
    <dgm:pt modelId="{AC0AD703-F4CC-46AD-B422-3A218EA413FB}" type="pres">
      <dgm:prSet presAssocID="{FCFF84AF-B133-4329-9FBC-6F7A03AC62CA}" presName="connectorText" presStyleLbl="sibTrans2D1" presStyleIdx="1" presStyleCnt="2"/>
      <dgm:spPr/>
    </dgm:pt>
    <dgm:pt modelId="{4994D538-B4AE-4344-A909-66F918D69F5F}" type="pres">
      <dgm:prSet presAssocID="{FCFF84AF-B133-4329-9FBC-6F7A03AC62C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D96630E-96DA-436E-8625-BD0669AC7072}" type="presOf" srcId="{6CB3AAF1-4D24-4480-9B99-451E2D40D10F}" destId="{E623E3C3-4359-4704-8F26-8B1D7D5F1D64}" srcOrd="0" destOrd="0" presId="urn:microsoft.com/office/officeart/2005/8/layout/equation2"/>
    <dgm:cxn modelId="{38FEE178-6918-478A-BAF6-5F5EF5BFBB26}" type="presOf" srcId="{9B36C0B6-FE89-4E38-B80C-57AB2C600E4D}" destId="{4994D538-B4AE-4344-A909-66F918D69F5F}" srcOrd="0" destOrd="0" presId="urn:microsoft.com/office/officeart/2005/8/layout/equation2"/>
    <dgm:cxn modelId="{DB6A6709-CF78-4EA9-A5B8-E08306A2A42C}" srcId="{FCFF84AF-B133-4329-9FBC-6F7A03AC62CA}" destId="{9B36C0B6-FE89-4E38-B80C-57AB2C600E4D}" srcOrd="2" destOrd="0" parTransId="{4C1B8681-2A27-4645-9FCB-56B15E2D3ED9}" sibTransId="{00CA9915-8091-4808-A128-BFA91478BAE2}"/>
    <dgm:cxn modelId="{72462A89-B28B-451B-B838-89EA2603E742}" srcId="{FCFF84AF-B133-4329-9FBC-6F7A03AC62CA}" destId="{6CB3AAF1-4D24-4480-9B99-451E2D40D10F}" srcOrd="0" destOrd="0" parTransId="{0976AEDF-3F78-4027-AA4D-43F70AD6E92D}" sibTransId="{FFE9A41C-36B5-4AC1-93BF-DE9D140AE82E}"/>
    <dgm:cxn modelId="{9F88C472-A8A8-4A28-8605-926F23FCE54B}" type="presOf" srcId="{FCFF84AF-B133-4329-9FBC-6F7A03AC62CA}" destId="{D5E6CE00-5B98-40E9-AFB7-00A0FEB7F53C}" srcOrd="0" destOrd="0" presId="urn:microsoft.com/office/officeart/2005/8/layout/equation2"/>
    <dgm:cxn modelId="{CF5E1364-8A1F-4684-A185-FE3C67A7C52E}" type="presOf" srcId="{4B6D1027-C238-42C8-8FE7-3D5EFAC69E46}" destId="{AC0AD703-F4CC-46AD-B422-3A218EA413FB}" srcOrd="1" destOrd="0" presId="urn:microsoft.com/office/officeart/2005/8/layout/equation2"/>
    <dgm:cxn modelId="{49CC09A0-74E9-485D-AF55-AEC12CEEF3DE}" type="presOf" srcId="{4B6D1027-C238-42C8-8FE7-3D5EFAC69E46}" destId="{CAD370BD-555C-4B53-AA47-24BE373F9F51}" srcOrd="0" destOrd="0" presId="urn:microsoft.com/office/officeart/2005/8/layout/equation2"/>
    <dgm:cxn modelId="{EE01860F-E923-4CEA-9B37-955F5AF10EA7}" type="presOf" srcId="{16637912-5563-4C45-9709-9176FC3538CD}" destId="{8BD4D3A8-7656-4682-A46B-C1BD1D603596}" srcOrd="0" destOrd="0" presId="urn:microsoft.com/office/officeart/2005/8/layout/equation2"/>
    <dgm:cxn modelId="{DFCDB2F4-98D8-4CF4-889C-6A5A2A12342C}" srcId="{FCFF84AF-B133-4329-9FBC-6F7A03AC62CA}" destId="{16637912-5563-4C45-9709-9176FC3538CD}" srcOrd="1" destOrd="0" parTransId="{3E730C32-79C6-4186-9DEB-FBB1DB091358}" sibTransId="{4B6D1027-C238-42C8-8FE7-3D5EFAC69E46}"/>
    <dgm:cxn modelId="{B16E676A-D490-492D-8B68-5ABEFBBB58A3}" type="presOf" srcId="{FFE9A41C-36B5-4AC1-93BF-DE9D140AE82E}" destId="{6C9991D3-FFC0-4E14-A4F4-8715EEF39B28}" srcOrd="0" destOrd="0" presId="urn:microsoft.com/office/officeart/2005/8/layout/equation2"/>
    <dgm:cxn modelId="{261E5DB9-573F-4703-92C0-F84AB4B957E9}" type="presParOf" srcId="{D5E6CE00-5B98-40E9-AFB7-00A0FEB7F53C}" destId="{012F5D35-58E0-468E-B598-66165B5ED1ED}" srcOrd="0" destOrd="0" presId="urn:microsoft.com/office/officeart/2005/8/layout/equation2"/>
    <dgm:cxn modelId="{2DF4A5D2-6502-48A0-9099-CE23A6F95A95}" type="presParOf" srcId="{012F5D35-58E0-468E-B598-66165B5ED1ED}" destId="{E623E3C3-4359-4704-8F26-8B1D7D5F1D64}" srcOrd="0" destOrd="0" presId="urn:microsoft.com/office/officeart/2005/8/layout/equation2"/>
    <dgm:cxn modelId="{3A85AACA-D25E-4FE6-A3A2-41B59ACAA8AB}" type="presParOf" srcId="{012F5D35-58E0-468E-B598-66165B5ED1ED}" destId="{4F38C48E-20C6-4FB2-BCB2-3A78FA2CFB9D}" srcOrd="1" destOrd="0" presId="urn:microsoft.com/office/officeart/2005/8/layout/equation2"/>
    <dgm:cxn modelId="{431A4818-D7DA-4121-BE6F-FA890F7BE026}" type="presParOf" srcId="{012F5D35-58E0-468E-B598-66165B5ED1ED}" destId="{6C9991D3-FFC0-4E14-A4F4-8715EEF39B28}" srcOrd="2" destOrd="0" presId="urn:microsoft.com/office/officeart/2005/8/layout/equation2"/>
    <dgm:cxn modelId="{92129476-6E2B-41AE-9769-497F2332D025}" type="presParOf" srcId="{012F5D35-58E0-468E-B598-66165B5ED1ED}" destId="{5D2811E0-DF3E-4899-A106-5F81FDD29CF8}" srcOrd="3" destOrd="0" presId="urn:microsoft.com/office/officeart/2005/8/layout/equation2"/>
    <dgm:cxn modelId="{E3B82B0E-61D5-4E37-8677-2B19C25729A9}" type="presParOf" srcId="{012F5D35-58E0-468E-B598-66165B5ED1ED}" destId="{8BD4D3A8-7656-4682-A46B-C1BD1D603596}" srcOrd="4" destOrd="0" presId="urn:microsoft.com/office/officeart/2005/8/layout/equation2"/>
    <dgm:cxn modelId="{5948CECE-09E2-4636-B0EF-3EE89EDD924B}" type="presParOf" srcId="{D5E6CE00-5B98-40E9-AFB7-00A0FEB7F53C}" destId="{CAD370BD-555C-4B53-AA47-24BE373F9F51}" srcOrd="1" destOrd="0" presId="urn:microsoft.com/office/officeart/2005/8/layout/equation2"/>
    <dgm:cxn modelId="{95646F4C-EA86-4D3A-A9FD-7443C2CC51BB}" type="presParOf" srcId="{CAD370BD-555C-4B53-AA47-24BE373F9F51}" destId="{AC0AD703-F4CC-46AD-B422-3A218EA413FB}" srcOrd="0" destOrd="0" presId="urn:microsoft.com/office/officeart/2005/8/layout/equation2"/>
    <dgm:cxn modelId="{8F8EC3CA-F389-4917-9AEF-935AEA7A5AA9}" type="presParOf" srcId="{D5E6CE00-5B98-40E9-AFB7-00A0FEB7F53C}" destId="{4994D538-B4AE-4344-A909-66F918D69F5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C8DC4-C66C-495D-BD51-0713E618F90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D69D8674-3FEC-433E-B011-7A55B018B6A7}">
      <dgm:prSet phldrT="[文本]"/>
      <dgm:spPr/>
      <dgm:t>
        <a:bodyPr/>
        <a:lstStyle/>
        <a:p>
          <a:r>
            <a:rPr lang="zh-CN" altLang="en-US" dirty="0" smtClean="0"/>
            <a:t>长串二进制数字</a:t>
          </a:r>
          <a:endParaRPr lang="zh-CN" altLang="en-US" dirty="0"/>
        </a:p>
      </dgm:t>
    </dgm:pt>
    <dgm:pt modelId="{5A3A5681-F7FC-40F5-8C68-3C5003BA4E04}" type="parTrans" cxnId="{DA888C97-6DB6-4836-8E23-C7155E994FE2}">
      <dgm:prSet/>
      <dgm:spPr/>
      <dgm:t>
        <a:bodyPr/>
        <a:lstStyle/>
        <a:p>
          <a:endParaRPr lang="zh-CN" altLang="en-US"/>
        </a:p>
      </dgm:t>
    </dgm:pt>
    <dgm:pt modelId="{A1503680-1D38-4872-8126-C676C160283E}" type="sibTrans" cxnId="{DA888C97-6DB6-4836-8E23-C7155E994FE2}">
      <dgm:prSet/>
      <dgm:spPr/>
      <dgm:t>
        <a:bodyPr/>
        <a:lstStyle/>
        <a:p>
          <a:endParaRPr lang="zh-CN" altLang="en-US"/>
        </a:p>
      </dgm:t>
    </dgm:pt>
    <dgm:pt modelId="{9AA2D97E-F108-43D7-9962-10B9CA70B306}">
      <dgm:prSet phldrT="[文本]"/>
      <dgm:spPr/>
      <dgm:t>
        <a:bodyPr/>
        <a:lstStyle/>
        <a:p>
          <a:r>
            <a:rPr lang="zh-CN" altLang="en-US" dirty="0" smtClean="0"/>
            <a:t>十进制</a:t>
          </a:r>
          <a:endParaRPr lang="zh-CN" altLang="en-US" dirty="0"/>
        </a:p>
      </dgm:t>
    </dgm:pt>
    <dgm:pt modelId="{598306BB-7979-4977-A63D-84C83750F688}" type="parTrans" cxnId="{743C43D5-CAEB-4933-8493-02BEA29DE4D5}">
      <dgm:prSet/>
      <dgm:spPr/>
      <dgm:t>
        <a:bodyPr/>
        <a:lstStyle/>
        <a:p>
          <a:endParaRPr lang="zh-CN" altLang="en-US"/>
        </a:p>
      </dgm:t>
    </dgm:pt>
    <dgm:pt modelId="{56A628DF-4374-4753-8948-B6D51A091E66}" type="sibTrans" cxnId="{743C43D5-CAEB-4933-8493-02BEA29DE4D5}">
      <dgm:prSet/>
      <dgm:spPr/>
      <dgm:t>
        <a:bodyPr/>
        <a:lstStyle/>
        <a:p>
          <a:endParaRPr lang="zh-CN" altLang="en-US"/>
        </a:p>
      </dgm:t>
    </dgm:pt>
    <dgm:pt modelId="{E9AFF115-07F2-4754-87EF-E5520AA8D90C}">
      <dgm:prSet phldrT="[文本]"/>
      <dgm:spPr/>
      <dgm:t>
        <a:bodyPr/>
        <a:lstStyle/>
        <a:p>
          <a:r>
            <a:rPr lang="en-US" altLang="zh-CN" dirty="0" smtClean="0"/>
            <a:t>ASCII</a:t>
          </a:r>
          <a:endParaRPr lang="zh-CN" altLang="en-US" dirty="0"/>
        </a:p>
      </dgm:t>
    </dgm:pt>
    <dgm:pt modelId="{9FD5CF4C-39FB-413E-AFB0-4D8A93F22753}" type="parTrans" cxnId="{1B02CD75-95D4-4845-8589-8166858FB6C8}">
      <dgm:prSet/>
      <dgm:spPr/>
      <dgm:t>
        <a:bodyPr/>
        <a:lstStyle/>
        <a:p>
          <a:endParaRPr lang="zh-CN" altLang="en-US"/>
        </a:p>
      </dgm:t>
    </dgm:pt>
    <dgm:pt modelId="{79137332-8355-4538-9C80-31D4AFA768A7}" type="sibTrans" cxnId="{1B02CD75-95D4-4845-8589-8166858FB6C8}">
      <dgm:prSet/>
      <dgm:spPr/>
      <dgm:t>
        <a:bodyPr/>
        <a:lstStyle/>
        <a:p>
          <a:endParaRPr lang="zh-CN" altLang="en-US"/>
        </a:p>
      </dgm:t>
    </dgm:pt>
    <dgm:pt modelId="{9BDE34A3-816E-4FB3-9C1F-7F377505495A}">
      <dgm:prSet phldrT="[文本]"/>
      <dgm:spPr/>
      <dgm:t>
        <a:bodyPr/>
        <a:lstStyle/>
        <a:p>
          <a:r>
            <a:rPr lang="zh-CN" altLang="en-US" dirty="0" smtClean="0"/>
            <a:t>字母</a:t>
          </a:r>
          <a:endParaRPr lang="zh-CN" altLang="en-US" dirty="0"/>
        </a:p>
      </dgm:t>
    </dgm:pt>
    <dgm:pt modelId="{1C5CF049-AEC2-48E1-B201-685C8CC91C04}" type="parTrans" cxnId="{BEB07ECE-6089-4414-8E8A-366603F95951}">
      <dgm:prSet/>
      <dgm:spPr/>
      <dgm:t>
        <a:bodyPr/>
        <a:lstStyle/>
        <a:p>
          <a:endParaRPr lang="zh-CN" altLang="en-US"/>
        </a:p>
      </dgm:t>
    </dgm:pt>
    <dgm:pt modelId="{BF366438-1B65-46D5-A50E-98D63BE4E00B}" type="sibTrans" cxnId="{BEB07ECE-6089-4414-8E8A-366603F95951}">
      <dgm:prSet/>
      <dgm:spPr/>
      <dgm:t>
        <a:bodyPr/>
        <a:lstStyle/>
        <a:p>
          <a:endParaRPr lang="zh-CN" altLang="en-US"/>
        </a:p>
      </dgm:t>
    </dgm:pt>
    <dgm:pt modelId="{11E2842E-AB76-4A07-A025-1ACFB1477789}" type="pres">
      <dgm:prSet presAssocID="{EF2C8DC4-C66C-495D-BD51-0713E618F90C}" presName="CompostProcess" presStyleCnt="0">
        <dgm:presLayoutVars>
          <dgm:dir/>
          <dgm:resizeHandles val="exact"/>
        </dgm:presLayoutVars>
      </dgm:prSet>
      <dgm:spPr/>
    </dgm:pt>
    <dgm:pt modelId="{FFB87CF0-366A-4FA0-8357-EA2B6C1556BF}" type="pres">
      <dgm:prSet presAssocID="{EF2C8DC4-C66C-495D-BD51-0713E618F90C}" presName="arrow" presStyleLbl="bgShp" presStyleIdx="0" presStyleCnt="1"/>
      <dgm:spPr/>
    </dgm:pt>
    <dgm:pt modelId="{9FDCD3D1-7CBC-4573-927F-ED9BC3EA9BF0}" type="pres">
      <dgm:prSet presAssocID="{EF2C8DC4-C66C-495D-BD51-0713E618F90C}" presName="linearProcess" presStyleCnt="0"/>
      <dgm:spPr/>
    </dgm:pt>
    <dgm:pt modelId="{185C5E2F-1934-4E28-9869-DBA063B9D041}" type="pres">
      <dgm:prSet presAssocID="{D69D8674-3FEC-433E-B011-7A55B018B6A7}" presName="textNode" presStyleLbl="node1" presStyleIdx="0" presStyleCnt="4">
        <dgm:presLayoutVars>
          <dgm:bulletEnabled val="1"/>
        </dgm:presLayoutVars>
      </dgm:prSet>
      <dgm:spPr/>
    </dgm:pt>
    <dgm:pt modelId="{DCADA929-91B0-4131-BEDA-D35E4DB1879D}" type="pres">
      <dgm:prSet presAssocID="{A1503680-1D38-4872-8126-C676C160283E}" presName="sibTrans" presStyleCnt="0"/>
      <dgm:spPr/>
    </dgm:pt>
    <dgm:pt modelId="{FA7044BE-791F-4E6A-82F0-D517FF71F46A}" type="pres">
      <dgm:prSet presAssocID="{9AA2D97E-F108-43D7-9962-10B9CA70B306}" presName="textNode" presStyleLbl="node1" presStyleIdx="1" presStyleCnt="4">
        <dgm:presLayoutVars>
          <dgm:bulletEnabled val="1"/>
        </dgm:presLayoutVars>
      </dgm:prSet>
      <dgm:spPr/>
    </dgm:pt>
    <dgm:pt modelId="{DB5E457E-ADA7-475C-8A36-7A21F6D961B1}" type="pres">
      <dgm:prSet presAssocID="{56A628DF-4374-4753-8948-B6D51A091E66}" presName="sibTrans" presStyleCnt="0"/>
      <dgm:spPr/>
    </dgm:pt>
    <dgm:pt modelId="{06B3F90A-B168-486F-8BA8-5E265DCB376E}" type="pres">
      <dgm:prSet presAssocID="{E9AFF115-07F2-4754-87EF-E5520AA8D90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406E9-202A-493E-950B-CC8C84F4D934}" type="pres">
      <dgm:prSet presAssocID="{79137332-8355-4538-9C80-31D4AFA768A7}" presName="sibTrans" presStyleCnt="0"/>
      <dgm:spPr/>
    </dgm:pt>
    <dgm:pt modelId="{3AFB4B28-06B9-48CD-A954-EFAE9032FCA6}" type="pres">
      <dgm:prSet presAssocID="{9BDE34A3-816E-4FB3-9C1F-7F377505495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73FF5E-FAA6-4425-B533-AA852B68624D}" type="presOf" srcId="{EF2C8DC4-C66C-495D-BD51-0713E618F90C}" destId="{11E2842E-AB76-4A07-A025-1ACFB1477789}" srcOrd="0" destOrd="0" presId="urn:microsoft.com/office/officeart/2005/8/layout/hProcess9"/>
    <dgm:cxn modelId="{1B02CD75-95D4-4845-8589-8166858FB6C8}" srcId="{EF2C8DC4-C66C-495D-BD51-0713E618F90C}" destId="{E9AFF115-07F2-4754-87EF-E5520AA8D90C}" srcOrd="2" destOrd="0" parTransId="{9FD5CF4C-39FB-413E-AFB0-4D8A93F22753}" sibTransId="{79137332-8355-4538-9C80-31D4AFA768A7}"/>
    <dgm:cxn modelId="{BEB07ECE-6089-4414-8E8A-366603F95951}" srcId="{EF2C8DC4-C66C-495D-BD51-0713E618F90C}" destId="{9BDE34A3-816E-4FB3-9C1F-7F377505495A}" srcOrd="3" destOrd="0" parTransId="{1C5CF049-AEC2-48E1-B201-685C8CC91C04}" sibTransId="{BF366438-1B65-46D5-A50E-98D63BE4E00B}"/>
    <dgm:cxn modelId="{B518C2BE-5E73-4A10-941B-4277B41D8646}" type="presOf" srcId="{D69D8674-3FEC-433E-B011-7A55B018B6A7}" destId="{185C5E2F-1934-4E28-9869-DBA063B9D041}" srcOrd="0" destOrd="0" presId="urn:microsoft.com/office/officeart/2005/8/layout/hProcess9"/>
    <dgm:cxn modelId="{CCAA7871-7145-4B84-A52F-6EFE4840E368}" type="presOf" srcId="{9AA2D97E-F108-43D7-9962-10B9CA70B306}" destId="{FA7044BE-791F-4E6A-82F0-D517FF71F46A}" srcOrd="0" destOrd="0" presId="urn:microsoft.com/office/officeart/2005/8/layout/hProcess9"/>
    <dgm:cxn modelId="{743C43D5-CAEB-4933-8493-02BEA29DE4D5}" srcId="{EF2C8DC4-C66C-495D-BD51-0713E618F90C}" destId="{9AA2D97E-F108-43D7-9962-10B9CA70B306}" srcOrd="1" destOrd="0" parTransId="{598306BB-7979-4977-A63D-84C83750F688}" sibTransId="{56A628DF-4374-4753-8948-B6D51A091E66}"/>
    <dgm:cxn modelId="{CBCBD956-1242-4736-B1B3-4F047455CB18}" type="presOf" srcId="{9BDE34A3-816E-4FB3-9C1F-7F377505495A}" destId="{3AFB4B28-06B9-48CD-A954-EFAE9032FCA6}" srcOrd="0" destOrd="0" presId="urn:microsoft.com/office/officeart/2005/8/layout/hProcess9"/>
    <dgm:cxn modelId="{FCFD10E3-19DC-4792-8B91-9450B7FBE9FE}" type="presOf" srcId="{E9AFF115-07F2-4754-87EF-E5520AA8D90C}" destId="{06B3F90A-B168-486F-8BA8-5E265DCB376E}" srcOrd="0" destOrd="0" presId="urn:microsoft.com/office/officeart/2005/8/layout/hProcess9"/>
    <dgm:cxn modelId="{DA888C97-6DB6-4836-8E23-C7155E994FE2}" srcId="{EF2C8DC4-C66C-495D-BD51-0713E618F90C}" destId="{D69D8674-3FEC-433E-B011-7A55B018B6A7}" srcOrd="0" destOrd="0" parTransId="{5A3A5681-F7FC-40F5-8C68-3C5003BA4E04}" sibTransId="{A1503680-1D38-4872-8126-C676C160283E}"/>
    <dgm:cxn modelId="{0ACC5B30-33D5-4BE4-B1B1-D50579B95E0A}" type="presParOf" srcId="{11E2842E-AB76-4A07-A025-1ACFB1477789}" destId="{FFB87CF0-366A-4FA0-8357-EA2B6C1556BF}" srcOrd="0" destOrd="0" presId="urn:microsoft.com/office/officeart/2005/8/layout/hProcess9"/>
    <dgm:cxn modelId="{C5EB065D-DC7D-48B0-B4BA-9B992A0AD081}" type="presParOf" srcId="{11E2842E-AB76-4A07-A025-1ACFB1477789}" destId="{9FDCD3D1-7CBC-4573-927F-ED9BC3EA9BF0}" srcOrd="1" destOrd="0" presId="urn:microsoft.com/office/officeart/2005/8/layout/hProcess9"/>
    <dgm:cxn modelId="{B5FFB016-9C17-4501-9A5D-8B7480ED604F}" type="presParOf" srcId="{9FDCD3D1-7CBC-4573-927F-ED9BC3EA9BF0}" destId="{185C5E2F-1934-4E28-9869-DBA063B9D041}" srcOrd="0" destOrd="0" presId="urn:microsoft.com/office/officeart/2005/8/layout/hProcess9"/>
    <dgm:cxn modelId="{CF4920AD-1585-4D94-889B-01B2AA7AC7C5}" type="presParOf" srcId="{9FDCD3D1-7CBC-4573-927F-ED9BC3EA9BF0}" destId="{DCADA929-91B0-4131-BEDA-D35E4DB1879D}" srcOrd="1" destOrd="0" presId="urn:microsoft.com/office/officeart/2005/8/layout/hProcess9"/>
    <dgm:cxn modelId="{9B2917E8-6BA7-491C-A524-AA9ABDBAE5C8}" type="presParOf" srcId="{9FDCD3D1-7CBC-4573-927F-ED9BC3EA9BF0}" destId="{FA7044BE-791F-4E6A-82F0-D517FF71F46A}" srcOrd="2" destOrd="0" presId="urn:microsoft.com/office/officeart/2005/8/layout/hProcess9"/>
    <dgm:cxn modelId="{A3F6462F-93A9-4164-B3D7-A2A907D40C61}" type="presParOf" srcId="{9FDCD3D1-7CBC-4573-927F-ED9BC3EA9BF0}" destId="{DB5E457E-ADA7-475C-8A36-7A21F6D961B1}" srcOrd="3" destOrd="0" presId="urn:microsoft.com/office/officeart/2005/8/layout/hProcess9"/>
    <dgm:cxn modelId="{3367A7BE-248A-43FD-A7D3-8FC85A4026FB}" type="presParOf" srcId="{9FDCD3D1-7CBC-4573-927F-ED9BC3EA9BF0}" destId="{06B3F90A-B168-486F-8BA8-5E265DCB376E}" srcOrd="4" destOrd="0" presId="urn:microsoft.com/office/officeart/2005/8/layout/hProcess9"/>
    <dgm:cxn modelId="{2EE296BC-D601-499E-91A5-FCD46069FEC8}" type="presParOf" srcId="{9FDCD3D1-7CBC-4573-927F-ED9BC3EA9BF0}" destId="{118406E9-202A-493E-950B-CC8C84F4D934}" srcOrd="5" destOrd="0" presId="urn:microsoft.com/office/officeart/2005/8/layout/hProcess9"/>
    <dgm:cxn modelId="{01A44688-882E-4F50-8F7D-9B44C5B19683}" type="presParOf" srcId="{9FDCD3D1-7CBC-4573-927F-ED9BC3EA9BF0}" destId="{3AFB4B28-06B9-48CD-A954-EFAE9032FCA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69635-155D-4E4B-BF6C-DDCDD5068485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570110-E39A-455E-818C-3AC82FA34A45}">
      <dgm:prSet phldrT="[文本]"/>
      <dgm:spPr/>
      <dgm:t>
        <a:bodyPr/>
        <a:lstStyle/>
        <a:p>
          <a:r>
            <a:rPr lang="zh-CN" altLang="en-US" dirty="0" smtClean="0"/>
            <a:t>长串二进制数字</a:t>
          </a:r>
          <a:endParaRPr lang="zh-CN" altLang="en-US" dirty="0"/>
        </a:p>
      </dgm:t>
    </dgm:pt>
    <dgm:pt modelId="{88E5C422-B6DB-49F3-8496-C39F4674DEF2}" type="parTrans" cxnId="{E7DFC503-A398-4098-B6C7-5730EF58D01F}">
      <dgm:prSet/>
      <dgm:spPr/>
      <dgm:t>
        <a:bodyPr/>
        <a:lstStyle/>
        <a:p>
          <a:endParaRPr lang="zh-CN" altLang="en-US"/>
        </a:p>
      </dgm:t>
    </dgm:pt>
    <dgm:pt modelId="{F5D79C78-5814-40FC-9249-BAE2D1F8997E}" type="sibTrans" cxnId="{E7DFC503-A398-4098-B6C7-5730EF58D01F}">
      <dgm:prSet/>
      <dgm:spPr/>
      <dgm:t>
        <a:bodyPr/>
        <a:lstStyle/>
        <a:p>
          <a:endParaRPr lang="zh-CN" altLang="en-US"/>
        </a:p>
      </dgm:t>
    </dgm:pt>
    <dgm:pt modelId="{338D9C5B-0B7F-4C99-843B-0A4ECE61883B}">
      <dgm:prSet phldrT="[文本]"/>
      <dgm:spPr/>
      <dgm:t>
        <a:bodyPr/>
        <a:lstStyle/>
        <a:p>
          <a:r>
            <a:rPr lang="zh-CN" altLang="en-US" dirty="0" smtClean="0"/>
            <a:t>音频数据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声音幅度</a:t>
          </a:r>
          <a:endParaRPr lang="en-US" altLang="zh-CN" dirty="0" smtClean="0"/>
        </a:p>
        <a:p>
          <a:r>
            <a:rPr lang="zh-CN" altLang="en-US" dirty="0" smtClean="0"/>
            <a:t>振幅</a:t>
          </a:r>
          <a:endParaRPr lang="zh-CN" altLang="en-US" dirty="0"/>
        </a:p>
      </dgm:t>
    </dgm:pt>
    <dgm:pt modelId="{53F32112-7050-4F54-A38B-F6554C771F6A}" type="parTrans" cxnId="{734430D8-0B29-4BE8-BC60-1D07A786115B}">
      <dgm:prSet/>
      <dgm:spPr/>
      <dgm:t>
        <a:bodyPr/>
        <a:lstStyle/>
        <a:p>
          <a:endParaRPr lang="zh-CN" altLang="en-US"/>
        </a:p>
      </dgm:t>
    </dgm:pt>
    <dgm:pt modelId="{9E107A20-57EC-4A09-B7D3-E1217302E71F}" type="sibTrans" cxnId="{734430D8-0B29-4BE8-BC60-1D07A786115B}">
      <dgm:prSet/>
      <dgm:spPr/>
      <dgm:t>
        <a:bodyPr/>
        <a:lstStyle/>
        <a:p>
          <a:endParaRPr lang="zh-CN" altLang="en-US"/>
        </a:p>
      </dgm:t>
    </dgm:pt>
    <dgm:pt modelId="{91523FCD-E56B-4D28-A4D9-BD4FE6DC6DE8}">
      <dgm:prSet phldrT="[文本]"/>
      <dgm:spPr/>
      <dgm:t>
        <a:bodyPr/>
        <a:lstStyle/>
        <a:p>
          <a:r>
            <a:rPr lang="zh-CN" altLang="en-US" dirty="0" smtClean="0"/>
            <a:t>每秒上千次采集</a:t>
          </a:r>
          <a:endParaRPr lang="zh-CN" altLang="en-US" dirty="0"/>
        </a:p>
      </dgm:t>
    </dgm:pt>
    <dgm:pt modelId="{845D3D78-AA1D-47D4-ABB3-42A74AEBF92F}" type="parTrans" cxnId="{64BBF6A9-2BE8-4A09-BAC2-D9C9D11DEF3F}">
      <dgm:prSet/>
      <dgm:spPr/>
      <dgm:t>
        <a:bodyPr/>
        <a:lstStyle/>
        <a:p>
          <a:endParaRPr lang="zh-CN" altLang="en-US"/>
        </a:p>
      </dgm:t>
    </dgm:pt>
    <dgm:pt modelId="{42D7CA12-F7B9-49C0-8B92-28907FDE8247}" type="sibTrans" cxnId="{64BBF6A9-2BE8-4A09-BAC2-D9C9D11DEF3F}">
      <dgm:prSet/>
      <dgm:spPr/>
      <dgm:t>
        <a:bodyPr/>
        <a:lstStyle/>
        <a:p>
          <a:endParaRPr lang="zh-CN" altLang="en-US"/>
        </a:p>
      </dgm:t>
    </dgm:pt>
    <dgm:pt modelId="{3ADA8AFA-63A2-4C83-995F-481CEA141F48}">
      <dgm:prSet phldrT="[文本]"/>
      <dgm:spPr/>
      <dgm:t>
        <a:bodyPr/>
        <a:lstStyle/>
        <a:p>
          <a:r>
            <a:rPr lang="en-US" altLang="zh-CN" dirty="0" smtClean="0"/>
            <a:t>Metadata</a:t>
          </a:r>
        </a:p>
        <a:p>
          <a:r>
            <a:rPr lang="en-US" altLang="zh-CN" dirty="0" smtClean="0"/>
            <a:t>44</a:t>
          </a:r>
          <a:r>
            <a:rPr lang="zh-CN" altLang="en-US" dirty="0" smtClean="0"/>
            <a:t>字节</a:t>
          </a:r>
          <a:endParaRPr lang="zh-CN" altLang="en-US" dirty="0"/>
        </a:p>
      </dgm:t>
    </dgm:pt>
    <dgm:pt modelId="{8C755506-55E9-4D4B-BFE5-69E68DA9C317}" type="parTrans" cxnId="{D24F2C29-18A5-4813-9DED-F52BB99ACA63}">
      <dgm:prSet/>
      <dgm:spPr/>
      <dgm:t>
        <a:bodyPr/>
        <a:lstStyle/>
        <a:p>
          <a:endParaRPr lang="zh-CN" altLang="en-US"/>
        </a:p>
      </dgm:t>
    </dgm:pt>
    <dgm:pt modelId="{26C64EBF-8BF9-4EC1-B6E3-8E9774A86E9C}" type="sibTrans" cxnId="{D24F2C29-18A5-4813-9DED-F52BB99ACA63}">
      <dgm:prSet/>
      <dgm:spPr/>
      <dgm:t>
        <a:bodyPr/>
        <a:lstStyle/>
        <a:p>
          <a:endParaRPr lang="zh-CN" altLang="en-US"/>
        </a:p>
      </dgm:t>
    </dgm:pt>
    <dgm:pt modelId="{8048657A-B1B2-4498-BC0A-5F424E9ECA6D}">
      <dgm:prSet phldrT="[文本]"/>
      <dgm:spPr/>
      <dgm:t>
        <a:bodyPr/>
        <a:lstStyle/>
        <a:p>
          <a:r>
            <a:rPr lang="zh-CN" altLang="en-US" dirty="0" smtClean="0"/>
            <a:t>启动计算机扬声器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发射波形</a:t>
          </a:r>
          <a:endParaRPr lang="zh-CN" altLang="en-US" dirty="0"/>
        </a:p>
      </dgm:t>
    </dgm:pt>
    <dgm:pt modelId="{9628492D-B77C-4564-901F-45644B996885}" type="parTrans" cxnId="{B652B792-2016-4179-90AE-574A300BDB64}">
      <dgm:prSet/>
      <dgm:spPr/>
      <dgm:t>
        <a:bodyPr/>
        <a:lstStyle/>
        <a:p>
          <a:endParaRPr lang="zh-CN" altLang="en-US"/>
        </a:p>
      </dgm:t>
    </dgm:pt>
    <dgm:pt modelId="{AE0B4F4D-AA95-4BE3-A65E-DD85178BF235}" type="sibTrans" cxnId="{B652B792-2016-4179-90AE-574A300BDB64}">
      <dgm:prSet/>
      <dgm:spPr/>
      <dgm:t>
        <a:bodyPr/>
        <a:lstStyle/>
        <a:p>
          <a:endParaRPr lang="zh-CN" altLang="en-US"/>
        </a:p>
      </dgm:t>
    </dgm:pt>
    <dgm:pt modelId="{B41A98FA-5EBD-4548-B743-82BEFB56774B}" type="pres">
      <dgm:prSet presAssocID="{48169635-155D-4E4B-BF6C-DDCDD5068485}" presName="Name0" presStyleCnt="0">
        <dgm:presLayoutVars>
          <dgm:dir/>
          <dgm:resizeHandles val="exact"/>
        </dgm:presLayoutVars>
      </dgm:prSet>
      <dgm:spPr/>
    </dgm:pt>
    <dgm:pt modelId="{0A4866AD-9C5E-4368-ACC4-E2E1A838EB34}" type="pres">
      <dgm:prSet presAssocID="{07570110-E39A-455E-818C-3AC82FA34A45}" presName="node" presStyleLbl="node1" presStyleIdx="0" presStyleCnt="5">
        <dgm:presLayoutVars>
          <dgm:bulletEnabled val="1"/>
        </dgm:presLayoutVars>
      </dgm:prSet>
      <dgm:spPr/>
    </dgm:pt>
    <dgm:pt modelId="{747327A6-22EE-4F66-A37E-5756BF37D251}" type="pres">
      <dgm:prSet presAssocID="{F5D79C78-5814-40FC-9249-BAE2D1F8997E}" presName="sibTrans" presStyleCnt="0"/>
      <dgm:spPr/>
    </dgm:pt>
    <dgm:pt modelId="{7ABDFF49-B83E-4E99-9391-58DAB7C98F2E}" type="pres">
      <dgm:prSet presAssocID="{3ADA8AFA-63A2-4C83-995F-481CEA141F48}" presName="node" presStyleLbl="node1" presStyleIdx="1" presStyleCnt="5">
        <dgm:presLayoutVars>
          <dgm:bulletEnabled val="1"/>
        </dgm:presLayoutVars>
      </dgm:prSet>
      <dgm:spPr/>
    </dgm:pt>
    <dgm:pt modelId="{5E49981B-F63A-4ECC-B888-BF75968A3734}" type="pres">
      <dgm:prSet presAssocID="{26C64EBF-8BF9-4EC1-B6E3-8E9774A86E9C}" presName="sibTrans" presStyleCnt="0"/>
      <dgm:spPr/>
    </dgm:pt>
    <dgm:pt modelId="{3F52F451-F092-44FA-8CF1-4A1EA3BA0D7E}" type="pres">
      <dgm:prSet presAssocID="{338D9C5B-0B7F-4C99-843B-0A4ECE6188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20B8C-C866-49CB-AA65-B4669019D1BD}" type="pres">
      <dgm:prSet presAssocID="{9E107A20-57EC-4A09-B7D3-E1217302E71F}" presName="sibTrans" presStyleCnt="0"/>
      <dgm:spPr/>
    </dgm:pt>
    <dgm:pt modelId="{7E573938-1CD3-41C2-87F5-53667DE2BA9F}" type="pres">
      <dgm:prSet presAssocID="{91523FCD-E56B-4D28-A4D9-BD4FE6DC6D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6E053-DF08-43FE-A796-AC4175462077}" type="pres">
      <dgm:prSet presAssocID="{42D7CA12-F7B9-49C0-8B92-28907FDE8247}" presName="sibTrans" presStyleCnt="0"/>
      <dgm:spPr/>
    </dgm:pt>
    <dgm:pt modelId="{E092CFC8-7791-4CF9-A1C2-3D9ED1E28A11}" type="pres">
      <dgm:prSet presAssocID="{8048657A-B1B2-4498-BC0A-5F424E9ECA6D}" presName="node" presStyleLbl="node1" presStyleIdx="4" presStyleCnt="5">
        <dgm:presLayoutVars>
          <dgm:bulletEnabled val="1"/>
        </dgm:presLayoutVars>
      </dgm:prSet>
      <dgm:spPr/>
    </dgm:pt>
  </dgm:ptLst>
  <dgm:cxnLst>
    <dgm:cxn modelId="{B652B792-2016-4179-90AE-574A300BDB64}" srcId="{48169635-155D-4E4B-BF6C-DDCDD5068485}" destId="{8048657A-B1B2-4498-BC0A-5F424E9ECA6D}" srcOrd="4" destOrd="0" parTransId="{9628492D-B77C-4564-901F-45644B996885}" sibTransId="{AE0B4F4D-AA95-4BE3-A65E-DD85178BF235}"/>
    <dgm:cxn modelId="{E7DFC503-A398-4098-B6C7-5730EF58D01F}" srcId="{48169635-155D-4E4B-BF6C-DDCDD5068485}" destId="{07570110-E39A-455E-818C-3AC82FA34A45}" srcOrd="0" destOrd="0" parTransId="{88E5C422-B6DB-49F3-8496-C39F4674DEF2}" sibTransId="{F5D79C78-5814-40FC-9249-BAE2D1F8997E}"/>
    <dgm:cxn modelId="{A1179D48-5A53-4020-9FC7-0A6B18A2AB3C}" type="presOf" srcId="{8048657A-B1B2-4498-BC0A-5F424E9ECA6D}" destId="{E092CFC8-7791-4CF9-A1C2-3D9ED1E28A11}" srcOrd="0" destOrd="0" presId="urn:microsoft.com/office/officeart/2005/8/layout/hList6"/>
    <dgm:cxn modelId="{64BBF6A9-2BE8-4A09-BAC2-D9C9D11DEF3F}" srcId="{48169635-155D-4E4B-BF6C-DDCDD5068485}" destId="{91523FCD-E56B-4D28-A4D9-BD4FE6DC6DE8}" srcOrd="3" destOrd="0" parTransId="{845D3D78-AA1D-47D4-ABB3-42A74AEBF92F}" sibTransId="{42D7CA12-F7B9-49C0-8B92-28907FDE8247}"/>
    <dgm:cxn modelId="{2869454E-7069-4106-B688-B1D5A3588239}" type="presOf" srcId="{48169635-155D-4E4B-BF6C-DDCDD5068485}" destId="{B41A98FA-5EBD-4548-B743-82BEFB56774B}" srcOrd="0" destOrd="0" presId="urn:microsoft.com/office/officeart/2005/8/layout/hList6"/>
    <dgm:cxn modelId="{9A560DC6-FF9D-42EB-ABD6-CF908889A24A}" type="presOf" srcId="{91523FCD-E56B-4D28-A4D9-BD4FE6DC6DE8}" destId="{7E573938-1CD3-41C2-87F5-53667DE2BA9F}" srcOrd="0" destOrd="0" presId="urn:microsoft.com/office/officeart/2005/8/layout/hList6"/>
    <dgm:cxn modelId="{25998C85-3DD1-461F-B10B-9B70D4F9584C}" type="presOf" srcId="{07570110-E39A-455E-818C-3AC82FA34A45}" destId="{0A4866AD-9C5E-4368-ACC4-E2E1A838EB34}" srcOrd="0" destOrd="0" presId="urn:microsoft.com/office/officeart/2005/8/layout/hList6"/>
    <dgm:cxn modelId="{4E8D14CB-2FCF-49B7-9562-21FAB8E913C1}" type="presOf" srcId="{338D9C5B-0B7F-4C99-843B-0A4ECE61883B}" destId="{3F52F451-F092-44FA-8CF1-4A1EA3BA0D7E}" srcOrd="0" destOrd="0" presId="urn:microsoft.com/office/officeart/2005/8/layout/hList6"/>
    <dgm:cxn modelId="{D24F2C29-18A5-4813-9DED-F52BB99ACA63}" srcId="{48169635-155D-4E4B-BF6C-DDCDD5068485}" destId="{3ADA8AFA-63A2-4C83-995F-481CEA141F48}" srcOrd="1" destOrd="0" parTransId="{8C755506-55E9-4D4B-BFE5-69E68DA9C317}" sibTransId="{26C64EBF-8BF9-4EC1-B6E3-8E9774A86E9C}"/>
    <dgm:cxn modelId="{BB38B4BF-40B1-411F-951E-B0036B690E45}" type="presOf" srcId="{3ADA8AFA-63A2-4C83-995F-481CEA141F48}" destId="{7ABDFF49-B83E-4E99-9391-58DAB7C98F2E}" srcOrd="0" destOrd="0" presId="urn:microsoft.com/office/officeart/2005/8/layout/hList6"/>
    <dgm:cxn modelId="{734430D8-0B29-4BE8-BC60-1D07A786115B}" srcId="{48169635-155D-4E4B-BF6C-DDCDD5068485}" destId="{338D9C5B-0B7F-4C99-843B-0A4ECE61883B}" srcOrd="2" destOrd="0" parTransId="{53F32112-7050-4F54-A38B-F6554C771F6A}" sibTransId="{9E107A20-57EC-4A09-B7D3-E1217302E71F}"/>
    <dgm:cxn modelId="{BC13144F-DE2A-4A41-A9C2-E4ED0F8041E0}" type="presParOf" srcId="{B41A98FA-5EBD-4548-B743-82BEFB56774B}" destId="{0A4866AD-9C5E-4368-ACC4-E2E1A838EB34}" srcOrd="0" destOrd="0" presId="urn:microsoft.com/office/officeart/2005/8/layout/hList6"/>
    <dgm:cxn modelId="{909C0188-5D45-4C35-83FD-0426212F9F32}" type="presParOf" srcId="{B41A98FA-5EBD-4548-B743-82BEFB56774B}" destId="{747327A6-22EE-4F66-A37E-5756BF37D251}" srcOrd="1" destOrd="0" presId="urn:microsoft.com/office/officeart/2005/8/layout/hList6"/>
    <dgm:cxn modelId="{A7E6A124-3659-46D3-96EA-6B56CE470FEF}" type="presParOf" srcId="{B41A98FA-5EBD-4548-B743-82BEFB56774B}" destId="{7ABDFF49-B83E-4E99-9391-58DAB7C98F2E}" srcOrd="2" destOrd="0" presId="urn:microsoft.com/office/officeart/2005/8/layout/hList6"/>
    <dgm:cxn modelId="{F846E351-70C3-425B-A9A6-A60A94570AEB}" type="presParOf" srcId="{B41A98FA-5EBD-4548-B743-82BEFB56774B}" destId="{5E49981B-F63A-4ECC-B888-BF75968A3734}" srcOrd="3" destOrd="0" presId="urn:microsoft.com/office/officeart/2005/8/layout/hList6"/>
    <dgm:cxn modelId="{02FCB5E8-572E-40F2-8B21-15BAD23ACA65}" type="presParOf" srcId="{B41A98FA-5EBD-4548-B743-82BEFB56774B}" destId="{3F52F451-F092-44FA-8CF1-4A1EA3BA0D7E}" srcOrd="4" destOrd="0" presId="urn:microsoft.com/office/officeart/2005/8/layout/hList6"/>
    <dgm:cxn modelId="{49DA1AF5-5F79-4590-8449-8B4EE64FF1AD}" type="presParOf" srcId="{B41A98FA-5EBD-4548-B743-82BEFB56774B}" destId="{D2820B8C-C866-49CB-AA65-B4669019D1BD}" srcOrd="5" destOrd="0" presId="urn:microsoft.com/office/officeart/2005/8/layout/hList6"/>
    <dgm:cxn modelId="{B7CF8632-7F5A-4DE7-8454-E2AFC57CB80F}" type="presParOf" srcId="{B41A98FA-5EBD-4548-B743-82BEFB56774B}" destId="{7E573938-1CD3-41C2-87F5-53667DE2BA9F}" srcOrd="6" destOrd="0" presId="urn:microsoft.com/office/officeart/2005/8/layout/hList6"/>
    <dgm:cxn modelId="{B6CD2090-CF3A-4044-8C59-C7D78A887144}" type="presParOf" srcId="{B41A98FA-5EBD-4548-B743-82BEFB56774B}" destId="{A6A6E053-DF08-43FE-A796-AC4175462077}" srcOrd="7" destOrd="0" presId="urn:microsoft.com/office/officeart/2005/8/layout/hList6"/>
    <dgm:cxn modelId="{09B19B05-FC84-43D2-A682-3255196E50B1}" type="presParOf" srcId="{B41A98FA-5EBD-4548-B743-82BEFB56774B}" destId="{E092CFC8-7791-4CF9-A1C2-3D9ED1E28A1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D4EE-9C20-4036-BB22-29BDF87E894E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9E1574-560E-49A8-B606-3F0809696C03}">
      <dgm:prSet phldrT="[文本]"/>
      <dgm:spPr/>
      <dgm:t>
        <a:bodyPr/>
        <a:lstStyle/>
        <a:p>
          <a:r>
            <a:rPr lang="zh-CN" altLang="en-US" dirty="0" smtClean="0"/>
            <a:t>加色三原色</a:t>
          </a:r>
          <a:endParaRPr lang="zh-CN" altLang="en-US" dirty="0"/>
        </a:p>
      </dgm:t>
    </dgm:pt>
    <dgm:pt modelId="{BE6F750D-EB23-4111-8E25-79BE98CBEB39}" type="parTrans" cxnId="{A60BAD8C-1205-4125-AB2F-88646C608D0B}">
      <dgm:prSet/>
      <dgm:spPr/>
      <dgm:t>
        <a:bodyPr/>
        <a:lstStyle/>
        <a:p>
          <a:endParaRPr lang="zh-CN" altLang="en-US"/>
        </a:p>
      </dgm:t>
    </dgm:pt>
    <dgm:pt modelId="{EAFF612D-B5F4-4A8C-A513-9FB716DFD864}" type="sibTrans" cxnId="{A60BAD8C-1205-4125-AB2F-88646C608D0B}">
      <dgm:prSet/>
      <dgm:spPr/>
      <dgm:t>
        <a:bodyPr/>
        <a:lstStyle/>
        <a:p>
          <a:endParaRPr lang="zh-CN" altLang="en-US"/>
        </a:p>
      </dgm:t>
    </dgm:pt>
    <dgm:pt modelId="{3EB86BF9-B195-46A2-9BBC-011BEAAC63BB}">
      <dgm:prSet phldrT="[文本]"/>
      <dgm:spPr/>
      <dgm:t>
        <a:bodyPr/>
        <a:lstStyle/>
        <a:p>
          <a:r>
            <a:rPr lang="zh-CN" altLang="en-US" dirty="0" smtClean="0"/>
            <a:t>红</a:t>
          </a:r>
          <a:endParaRPr lang="zh-CN" altLang="en-US" dirty="0"/>
        </a:p>
      </dgm:t>
    </dgm:pt>
    <dgm:pt modelId="{A14E9EED-2EB5-4BCE-B47A-BDB9DFEDE918}" type="parTrans" cxnId="{B48FF33F-06ED-48E7-868A-45320D3307E8}">
      <dgm:prSet/>
      <dgm:spPr/>
      <dgm:t>
        <a:bodyPr/>
        <a:lstStyle/>
        <a:p>
          <a:endParaRPr lang="zh-CN" altLang="en-US"/>
        </a:p>
      </dgm:t>
    </dgm:pt>
    <dgm:pt modelId="{8C06B855-7CE8-40B2-B13B-8A79CE3B0BFF}" type="sibTrans" cxnId="{B48FF33F-06ED-48E7-868A-45320D3307E8}">
      <dgm:prSet/>
      <dgm:spPr/>
      <dgm:t>
        <a:bodyPr/>
        <a:lstStyle/>
        <a:p>
          <a:endParaRPr lang="zh-CN" altLang="en-US"/>
        </a:p>
      </dgm:t>
    </dgm:pt>
    <dgm:pt modelId="{C41BF4D8-B9A7-452C-A536-7F58B679A614}">
      <dgm:prSet phldrT="[文本]"/>
      <dgm:spPr/>
      <dgm:t>
        <a:bodyPr/>
        <a:lstStyle/>
        <a:p>
          <a:r>
            <a:rPr lang="zh-CN" altLang="en-US" dirty="0" smtClean="0"/>
            <a:t>绿</a:t>
          </a:r>
          <a:endParaRPr lang="zh-CN" altLang="en-US" dirty="0"/>
        </a:p>
      </dgm:t>
    </dgm:pt>
    <dgm:pt modelId="{17F8CF49-3094-4F9D-B03B-A297420B529B}" type="parTrans" cxnId="{E8D75F0B-0907-44D5-83F0-E5515B23422C}">
      <dgm:prSet/>
      <dgm:spPr/>
      <dgm:t>
        <a:bodyPr/>
        <a:lstStyle/>
        <a:p>
          <a:endParaRPr lang="zh-CN" altLang="en-US"/>
        </a:p>
      </dgm:t>
    </dgm:pt>
    <dgm:pt modelId="{46C55296-6E42-4901-BA89-8DD0009971C7}" type="sibTrans" cxnId="{E8D75F0B-0907-44D5-83F0-E5515B23422C}">
      <dgm:prSet/>
      <dgm:spPr/>
      <dgm:t>
        <a:bodyPr/>
        <a:lstStyle/>
        <a:p>
          <a:endParaRPr lang="zh-CN" altLang="en-US"/>
        </a:p>
      </dgm:t>
    </dgm:pt>
    <dgm:pt modelId="{A9E96E6C-9396-450A-849C-E4A9FBB55E79}">
      <dgm:prSet phldrT="[文本]"/>
      <dgm:spPr/>
      <dgm:t>
        <a:bodyPr/>
        <a:lstStyle/>
        <a:p>
          <a:r>
            <a:rPr lang="zh-CN" altLang="en-US" dirty="0" smtClean="0"/>
            <a:t>蓝</a:t>
          </a:r>
          <a:endParaRPr lang="zh-CN" altLang="en-US" dirty="0"/>
        </a:p>
      </dgm:t>
    </dgm:pt>
    <dgm:pt modelId="{C903D062-A460-4524-9287-FF3B2B268833}" type="parTrans" cxnId="{83FBDC83-4F71-4203-B9E2-CE11880B3E38}">
      <dgm:prSet/>
      <dgm:spPr/>
      <dgm:t>
        <a:bodyPr/>
        <a:lstStyle/>
        <a:p>
          <a:endParaRPr lang="zh-CN" altLang="en-US"/>
        </a:p>
      </dgm:t>
    </dgm:pt>
    <dgm:pt modelId="{408EA371-5F92-4149-B0BC-4886CEAA1ED3}" type="sibTrans" cxnId="{83FBDC83-4F71-4203-B9E2-CE11880B3E38}">
      <dgm:prSet/>
      <dgm:spPr/>
      <dgm:t>
        <a:bodyPr/>
        <a:lstStyle/>
        <a:p>
          <a:endParaRPr lang="zh-CN" altLang="en-US"/>
        </a:p>
      </dgm:t>
    </dgm:pt>
    <dgm:pt modelId="{AB22EF0E-1334-4FA8-A21A-454935F82AF7}" type="pres">
      <dgm:prSet presAssocID="{4C9BD4EE-9C20-4036-BB22-29BDF87E894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95779A-66C8-4F24-A593-DA7B930F850A}" type="pres">
      <dgm:prSet presAssocID="{0E9E1574-560E-49A8-B606-3F0809696C03}" presName="centerShape" presStyleLbl="node0" presStyleIdx="0" presStyleCnt="1"/>
      <dgm:spPr/>
    </dgm:pt>
    <dgm:pt modelId="{1F8A8941-D9DC-4671-BB0E-700756FC27A6}" type="pres">
      <dgm:prSet presAssocID="{3EB86BF9-B195-46A2-9BBC-011BEAAC63BB}" presName="node" presStyleLbl="node1" presStyleIdx="0" presStyleCnt="3">
        <dgm:presLayoutVars>
          <dgm:bulletEnabled val="1"/>
        </dgm:presLayoutVars>
      </dgm:prSet>
      <dgm:spPr/>
    </dgm:pt>
    <dgm:pt modelId="{A975D7BE-703A-4971-8E43-506A25790ACD}" type="pres">
      <dgm:prSet presAssocID="{3EB86BF9-B195-46A2-9BBC-011BEAAC63BB}" presName="dummy" presStyleCnt="0"/>
      <dgm:spPr/>
    </dgm:pt>
    <dgm:pt modelId="{F8533C1B-3466-4C93-BA18-2D60D63EC341}" type="pres">
      <dgm:prSet presAssocID="{8C06B855-7CE8-40B2-B13B-8A79CE3B0BFF}" presName="sibTrans" presStyleLbl="sibTrans2D1" presStyleIdx="0" presStyleCnt="3"/>
      <dgm:spPr/>
    </dgm:pt>
    <dgm:pt modelId="{EC8393A5-2A03-4520-92CB-3AA558C45C74}" type="pres">
      <dgm:prSet presAssocID="{C41BF4D8-B9A7-452C-A536-7F58B679A614}" presName="node" presStyleLbl="node1" presStyleIdx="1" presStyleCnt="3">
        <dgm:presLayoutVars>
          <dgm:bulletEnabled val="1"/>
        </dgm:presLayoutVars>
      </dgm:prSet>
      <dgm:spPr/>
    </dgm:pt>
    <dgm:pt modelId="{5BE5F271-D280-43B2-96E7-6690699336E6}" type="pres">
      <dgm:prSet presAssocID="{C41BF4D8-B9A7-452C-A536-7F58B679A614}" presName="dummy" presStyleCnt="0"/>
      <dgm:spPr/>
    </dgm:pt>
    <dgm:pt modelId="{90D859AF-D9EA-4C5D-B488-D5EF448FC093}" type="pres">
      <dgm:prSet presAssocID="{46C55296-6E42-4901-BA89-8DD0009971C7}" presName="sibTrans" presStyleLbl="sibTrans2D1" presStyleIdx="1" presStyleCnt="3"/>
      <dgm:spPr/>
    </dgm:pt>
    <dgm:pt modelId="{430AEBCB-FA1B-4849-8480-BCCB55CD0864}" type="pres">
      <dgm:prSet presAssocID="{A9E96E6C-9396-450A-849C-E4A9FBB55E79}" presName="node" presStyleLbl="node1" presStyleIdx="2" presStyleCnt="3">
        <dgm:presLayoutVars>
          <dgm:bulletEnabled val="1"/>
        </dgm:presLayoutVars>
      </dgm:prSet>
      <dgm:spPr/>
    </dgm:pt>
    <dgm:pt modelId="{B1548F3A-FCA1-4418-A83D-AC2A02D1DA2E}" type="pres">
      <dgm:prSet presAssocID="{A9E96E6C-9396-450A-849C-E4A9FBB55E79}" presName="dummy" presStyleCnt="0"/>
      <dgm:spPr/>
    </dgm:pt>
    <dgm:pt modelId="{7DC156D9-005F-4AC6-A296-EFBDF203A67B}" type="pres">
      <dgm:prSet presAssocID="{408EA371-5F92-4149-B0BC-4886CEAA1ED3}" presName="sibTrans" presStyleLbl="sibTrans2D1" presStyleIdx="2" presStyleCnt="3"/>
      <dgm:spPr/>
    </dgm:pt>
  </dgm:ptLst>
  <dgm:cxnLst>
    <dgm:cxn modelId="{EA24BE59-F61F-4244-8E11-587C08DB176F}" type="presOf" srcId="{4C9BD4EE-9C20-4036-BB22-29BDF87E894E}" destId="{AB22EF0E-1334-4FA8-A21A-454935F82AF7}" srcOrd="0" destOrd="0" presId="urn:microsoft.com/office/officeart/2005/8/layout/radial6"/>
    <dgm:cxn modelId="{FBD4E7D7-5172-40E9-B871-ED98051D45B6}" type="presOf" srcId="{46C55296-6E42-4901-BA89-8DD0009971C7}" destId="{90D859AF-D9EA-4C5D-B488-D5EF448FC093}" srcOrd="0" destOrd="0" presId="urn:microsoft.com/office/officeart/2005/8/layout/radial6"/>
    <dgm:cxn modelId="{A60BAD8C-1205-4125-AB2F-88646C608D0B}" srcId="{4C9BD4EE-9C20-4036-BB22-29BDF87E894E}" destId="{0E9E1574-560E-49A8-B606-3F0809696C03}" srcOrd="0" destOrd="0" parTransId="{BE6F750D-EB23-4111-8E25-79BE98CBEB39}" sibTransId="{EAFF612D-B5F4-4A8C-A513-9FB716DFD864}"/>
    <dgm:cxn modelId="{5AD4C8A9-5EE5-46E9-B716-633DFD930D45}" type="presOf" srcId="{408EA371-5F92-4149-B0BC-4886CEAA1ED3}" destId="{7DC156D9-005F-4AC6-A296-EFBDF203A67B}" srcOrd="0" destOrd="0" presId="urn:microsoft.com/office/officeart/2005/8/layout/radial6"/>
    <dgm:cxn modelId="{D2640F87-3281-4BA0-AE20-B634492953E1}" type="presOf" srcId="{0E9E1574-560E-49A8-B606-3F0809696C03}" destId="{8C95779A-66C8-4F24-A593-DA7B930F850A}" srcOrd="0" destOrd="0" presId="urn:microsoft.com/office/officeart/2005/8/layout/radial6"/>
    <dgm:cxn modelId="{E8D75F0B-0907-44D5-83F0-E5515B23422C}" srcId="{0E9E1574-560E-49A8-B606-3F0809696C03}" destId="{C41BF4D8-B9A7-452C-A536-7F58B679A614}" srcOrd="1" destOrd="0" parTransId="{17F8CF49-3094-4F9D-B03B-A297420B529B}" sibTransId="{46C55296-6E42-4901-BA89-8DD0009971C7}"/>
    <dgm:cxn modelId="{83FBDC83-4F71-4203-B9E2-CE11880B3E38}" srcId="{0E9E1574-560E-49A8-B606-3F0809696C03}" destId="{A9E96E6C-9396-450A-849C-E4A9FBB55E79}" srcOrd="2" destOrd="0" parTransId="{C903D062-A460-4524-9287-FF3B2B268833}" sibTransId="{408EA371-5F92-4149-B0BC-4886CEAA1ED3}"/>
    <dgm:cxn modelId="{D95B36B8-C243-45E6-B609-32BA53234FCE}" type="presOf" srcId="{8C06B855-7CE8-40B2-B13B-8A79CE3B0BFF}" destId="{F8533C1B-3466-4C93-BA18-2D60D63EC341}" srcOrd="0" destOrd="0" presId="urn:microsoft.com/office/officeart/2005/8/layout/radial6"/>
    <dgm:cxn modelId="{30C75A17-DD09-461F-AD93-BB34952D053E}" type="presOf" srcId="{C41BF4D8-B9A7-452C-A536-7F58B679A614}" destId="{EC8393A5-2A03-4520-92CB-3AA558C45C74}" srcOrd="0" destOrd="0" presId="urn:microsoft.com/office/officeart/2005/8/layout/radial6"/>
    <dgm:cxn modelId="{0DD4A2DE-88C4-424C-BD5B-9F35D961812F}" type="presOf" srcId="{A9E96E6C-9396-450A-849C-E4A9FBB55E79}" destId="{430AEBCB-FA1B-4849-8480-BCCB55CD0864}" srcOrd="0" destOrd="0" presId="urn:microsoft.com/office/officeart/2005/8/layout/radial6"/>
    <dgm:cxn modelId="{856F56E7-DFFC-4DC3-AD88-E6456D2D9CD7}" type="presOf" srcId="{3EB86BF9-B195-46A2-9BBC-011BEAAC63BB}" destId="{1F8A8941-D9DC-4671-BB0E-700756FC27A6}" srcOrd="0" destOrd="0" presId="urn:microsoft.com/office/officeart/2005/8/layout/radial6"/>
    <dgm:cxn modelId="{B48FF33F-06ED-48E7-868A-45320D3307E8}" srcId="{0E9E1574-560E-49A8-B606-3F0809696C03}" destId="{3EB86BF9-B195-46A2-9BBC-011BEAAC63BB}" srcOrd="0" destOrd="0" parTransId="{A14E9EED-2EB5-4BCE-B47A-BDB9DFEDE918}" sibTransId="{8C06B855-7CE8-40B2-B13B-8A79CE3B0BFF}"/>
    <dgm:cxn modelId="{392049CA-9910-4ABD-9CFE-0BF70F58CF1B}" type="presParOf" srcId="{AB22EF0E-1334-4FA8-A21A-454935F82AF7}" destId="{8C95779A-66C8-4F24-A593-DA7B930F850A}" srcOrd="0" destOrd="0" presId="urn:microsoft.com/office/officeart/2005/8/layout/radial6"/>
    <dgm:cxn modelId="{C595B648-FA78-4076-8B7A-6232F4202253}" type="presParOf" srcId="{AB22EF0E-1334-4FA8-A21A-454935F82AF7}" destId="{1F8A8941-D9DC-4671-BB0E-700756FC27A6}" srcOrd="1" destOrd="0" presId="urn:microsoft.com/office/officeart/2005/8/layout/radial6"/>
    <dgm:cxn modelId="{C70569FE-604C-4C29-BEBC-24F6B1F0A2CE}" type="presParOf" srcId="{AB22EF0E-1334-4FA8-A21A-454935F82AF7}" destId="{A975D7BE-703A-4971-8E43-506A25790ACD}" srcOrd="2" destOrd="0" presId="urn:microsoft.com/office/officeart/2005/8/layout/radial6"/>
    <dgm:cxn modelId="{10F9C4A9-C3C5-4F67-BF33-E64F3D2B021E}" type="presParOf" srcId="{AB22EF0E-1334-4FA8-A21A-454935F82AF7}" destId="{F8533C1B-3466-4C93-BA18-2D60D63EC341}" srcOrd="3" destOrd="0" presId="urn:microsoft.com/office/officeart/2005/8/layout/radial6"/>
    <dgm:cxn modelId="{42C8BFA7-C1DF-40BF-8220-19A99DD49773}" type="presParOf" srcId="{AB22EF0E-1334-4FA8-A21A-454935F82AF7}" destId="{EC8393A5-2A03-4520-92CB-3AA558C45C74}" srcOrd="4" destOrd="0" presId="urn:microsoft.com/office/officeart/2005/8/layout/radial6"/>
    <dgm:cxn modelId="{EF217E8A-5BA0-42AC-8E9B-0CE5C0AB6350}" type="presParOf" srcId="{AB22EF0E-1334-4FA8-A21A-454935F82AF7}" destId="{5BE5F271-D280-43B2-96E7-6690699336E6}" srcOrd="5" destOrd="0" presId="urn:microsoft.com/office/officeart/2005/8/layout/radial6"/>
    <dgm:cxn modelId="{F169DAC9-7046-4C1F-AF59-C50ED50B8302}" type="presParOf" srcId="{AB22EF0E-1334-4FA8-A21A-454935F82AF7}" destId="{90D859AF-D9EA-4C5D-B488-D5EF448FC093}" srcOrd="6" destOrd="0" presId="urn:microsoft.com/office/officeart/2005/8/layout/radial6"/>
    <dgm:cxn modelId="{52B185AB-F76C-4388-BC8A-5A589EE8714D}" type="presParOf" srcId="{AB22EF0E-1334-4FA8-A21A-454935F82AF7}" destId="{430AEBCB-FA1B-4849-8480-BCCB55CD0864}" srcOrd="7" destOrd="0" presId="urn:microsoft.com/office/officeart/2005/8/layout/radial6"/>
    <dgm:cxn modelId="{EDCA7AF0-139A-4B25-83A6-09D73CF5A0EC}" type="presParOf" srcId="{AB22EF0E-1334-4FA8-A21A-454935F82AF7}" destId="{B1548F3A-FCA1-4418-A83D-AC2A02D1DA2E}" srcOrd="8" destOrd="0" presId="urn:microsoft.com/office/officeart/2005/8/layout/radial6"/>
    <dgm:cxn modelId="{1F40F42A-AC9A-4115-821E-82FE55907457}" type="presParOf" srcId="{AB22EF0E-1334-4FA8-A21A-454935F82AF7}" destId="{7DC156D9-005F-4AC6-A296-EFBDF203A67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CEC7B-8F73-4D21-ABFE-A9DDE7F5E9CB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064B73-70A5-4CBE-8C47-1104028794F9}">
      <dgm:prSet phldrT="[文本]"/>
      <dgm:spPr/>
      <dgm:t>
        <a:bodyPr/>
        <a:lstStyle/>
        <a:p>
          <a:r>
            <a:rPr lang="zh-CN" altLang="en-US" dirty="0" smtClean="0"/>
            <a:t>颜色</a:t>
          </a:r>
          <a:endParaRPr lang="en-US" altLang="zh-CN" dirty="0" smtClean="0"/>
        </a:p>
        <a:p>
          <a:r>
            <a:rPr lang="zh-CN" altLang="en-US" dirty="0" smtClean="0"/>
            <a:t>深度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24bit</a:t>
          </a:r>
          <a:endParaRPr lang="zh-CN" altLang="en-US" dirty="0"/>
        </a:p>
      </dgm:t>
    </dgm:pt>
    <dgm:pt modelId="{47613F84-96AA-4386-9DA2-EDE38B6FB1B7}" type="parTrans" cxnId="{4DDA9F70-3FE3-4F22-AE19-5C683699F790}">
      <dgm:prSet/>
      <dgm:spPr/>
      <dgm:t>
        <a:bodyPr/>
        <a:lstStyle/>
        <a:p>
          <a:endParaRPr lang="zh-CN" altLang="en-US"/>
        </a:p>
      </dgm:t>
    </dgm:pt>
    <dgm:pt modelId="{AB9C4536-CE28-4D93-808E-0D4807F2C267}" type="sibTrans" cxnId="{4DDA9F70-3FE3-4F22-AE19-5C683699F790}">
      <dgm:prSet/>
      <dgm:spPr/>
      <dgm:t>
        <a:bodyPr/>
        <a:lstStyle/>
        <a:p>
          <a:endParaRPr lang="zh-CN" altLang="en-US"/>
        </a:p>
      </dgm:t>
    </dgm:pt>
    <dgm:pt modelId="{DCC81C45-D139-4678-A3C1-11BFCF00B991}">
      <dgm:prSet phldrT="[文本]"/>
      <dgm:spPr/>
      <dgm:t>
        <a:bodyPr/>
        <a:lstStyle/>
        <a:p>
          <a:r>
            <a:rPr lang="zh-CN" altLang="en-US" dirty="0" smtClean="0"/>
            <a:t>红</a:t>
          </a:r>
          <a:r>
            <a:rPr lang="en-US" altLang="zh-CN" dirty="0" smtClean="0"/>
            <a:t>8bit</a:t>
          </a:r>
          <a:endParaRPr lang="zh-CN" altLang="en-US" dirty="0"/>
        </a:p>
      </dgm:t>
    </dgm:pt>
    <dgm:pt modelId="{49A802BB-CA7F-4871-BDEA-55E2B1FC746D}" type="parTrans" cxnId="{23699B3C-AFCE-48F4-864E-73269CF36941}">
      <dgm:prSet/>
      <dgm:spPr/>
      <dgm:t>
        <a:bodyPr/>
        <a:lstStyle/>
        <a:p>
          <a:endParaRPr lang="zh-CN" altLang="en-US"/>
        </a:p>
      </dgm:t>
    </dgm:pt>
    <dgm:pt modelId="{AC6D966F-8DA3-4422-9C8A-45F860012B9A}" type="sibTrans" cxnId="{23699B3C-AFCE-48F4-864E-73269CF36941}">
      <dgm:prSet/>
      <dgm:spPr/>
      <dgm:t>
        <a:bodyPr/>
        <a:lstStyle/>
        <a:p>
          <a:endParaRPr lang="zh-CN" altLang="en-US"/>
        </a:p>
      </dgm:t>
    </dgm:pt>
    <dgm:pt modelId="{60A2DFAC-1204-4514-9ACF-5DBB7E5C3909}">
      <dgm:prSet phldrT="[文本]"/>
      <dgm:spPr/>
      <dgm:t>
        <a:bodyPr/>
        <a:lstStyle/>
        <a:p>
          <a:r>
            <a:rPr lang="zh-CN" altLang="en-US" dirty="0" smtClean="0"/>
            <a:t>绿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8bit</a:t>
          </a:r>
          <a:endParaRPr lang="zh-CN" altLang="en-US" dirty="0"/>
        </a:p>
      </dgm:t>
    </dgm:pt>
    <dgm:pt modelId="{15B98898-5FA9-4D36-8E6E-7759DD34C3BE}" type="parTrans" cxnId="{109B45B8-8EEA-43A0-99C8-549203D85C5B}">
      <dgm:prSet/>
      <dgm:spPr/>
      <dgm:t>
        <a:bodyPr/>
        <a:lstStyle/>
        <a:p>
          <a:endParaRPr lang="zh-CN" altLang="en-US"/>
        </a:p>
      </dgm:t>
    </dgm:pt>
    <dgm:pt modelId="{CFC27366-C1B4-4C8F-83F6-C3996EF0525C}" type="sibTrans" cxnId="{109B45B8-8EEA-43A0-99C8-549203D85C5B}">
      <dgm:prSet/>
      <dgm:spPr/>
      <dgm:t>
        <a:bodyPr/>
        <a:lstStyle/>
        <a:p>
          <a:endParaRPr lang="zh-CN" altLang="en-US"/>
        </a:p>
      </dgm:t>
    </dgm:pt>
    <dgm:pt modelId="{4A5C0BC1-9553-4AF2-BA9C-E45BD031ECA9}">
      <dgm:prSet phldrT="[文本]"/>
      <dgm:spPr/>
      <dgm:t>
        <a:bodyPr/>
        <a:lstStyle/>
        <a:p>
          <a:r>
            <a:rPr lang="zh-CN" altLang="en-US" dirty="0" smtClean="0"/>
            <a:t>蓝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8bit</a:t>
          </a:r>
          <a:endParaRPr lang="zh-CN" altLang="en-US" dirty="0"/>
        </a:p>
      </dgm:t>
    </dgm:pt>
    <dgm:pt modelId="{419D667B-3261-43CA-82FB-37FD4718C2AA}" type="parTrans" cxnId="{23D78F56-44AF-4FA1-A4BE-3E3F3218097D}">
      <dgm:prSet/>
      <dgm:spPr/>
      <dgm:t>
        <a:bodyPr/>
        <a:lstStyle/>
        <a:p>
          <a:endParaRPr lang="zh-CN" altLang="en-US"/>
        </a:p>
      </dgm:t>
    </dgm:pt>
    <dgm:pt modelId="{AFF80013-4D92-46C9-A308-3AB28E5D8B99}" type="sibTrans" cxnId="{23D78F56-44AF-4FA1-A4BE-3E3F3218097D}">
      <dgm:prSet/>
      <dgm:spPr/>
      <dgm:t>
        <a:bodyPr/>
        <a:lstStyle/>
        <a:p>
          <a:endParaRPr lang="zh-CN" altLang="en-US"/>
        </a:p>
      </dgm:t>
    </dgm:pt>
    <dgm:pt modelId="{01C45916-3231-4B73-8E53-EE90100881E1}" type="pres">
      <dgm:prSet presAssocID="{36CCEC7B-8F73-4D21-ABFE-A9DDE7F5E9C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ED1FDA-383D-452D-B08B-C73AAFF4E7C0}" type="pres">
      <dgm:prSet presAssocID="{6C064B73-70A5-4CBE-8C47-1104028794F9}" presName="centerShape" presStyleLbl="node0" presStyleIdx="0" presStyleCnt="1"/>
      <dgm:spPr/>
    </dgm:pt>
    <dgm:pt modelId="{3BB5DEC6-BDFF-49DC-8090-C82DD3761E3A}" type="pres">
      <dgm:prSet presAssocID="{49A802BB-CA7F-4871-BDEA-55E2B1FC746D}" presName="Name9" presStyleLbl="parChTrans1D2" presStyleIdx="0" presStyleCnt="3"/>
      <dgm:spPr/>
    </dgm:pt>
    <dgm:pt modelId="{2B1A6BB1-2E18-44E1-8815-EDF91414E053}" type="pres">
      <dgm:prSet presAssocID="{49A802BB-CA7F-4871-BDEA-55E2B1FC746D}" presName="connTx" presStyleLbl="parChTrans1D2" presStyleIdx="0" presStyleCnt="3"/>
      <dgm:spPr/>
    </dgm:pt>
    <dgm:pt modelId="{4371D66C-506A-4778-9F1F-C02B3FF8C2E3}" type="pres">
      <dgm:prSet presAssocID="{DCC81C45-D139-4678-A3C1-11BFCF00B9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D6327-A786-483B-BA17-C532D8C0CD1F}" type="pres">
      <dgm:prSet presAssocID="{15B98898-5FA9-4D36-8E6E-7759DD34C3BE}" presName="Name9" presStyleLbl="parChTrans1D2" presStyleIdx="1" presStyleCnt="3"/>
      <dgm:spPr/>
    </dgm:pt>
    <dgm:pt modelId="{FCDDACE1-C07D-4854-AD0F-010C15C088E3}" type="pres">
      <dgm:prSet presAssocID="{15B98898-5FA9-4D36-8E6E-7759DD34C3BE}" presName="connTx" presStyleLbl="parChTrans1D2" presStyleIdx="1" presStyleCnt="3"/>
      <dgm:spPr/>
    </dgm:pt>
    <dgm:pt modelId="{4B83B95D-2821-4E5C-85FE-285B447F0D30}" type="pres">
      <dgm:prSet presAssocID="{60A2DFAC-1204-4514-9ACF-5DBB7E5C3909}" presName="node" presStyleLbl="node1" presStyleIdx="1" presStyleCnt="3">
        <dgm:presLayoutVars>
          <dgm:bulletEnabled val="1"/>
        </dgm:presLayoutVars>
      </dgm:prSet>
      <dgm:spPr/>
    </dgm:pt>
    <dgm:pt modelId="{AD5147F7-5F31-4463-A92C-3127430259BC}" type="pres">
      <dgm:prSet presAssocID="{419D667B-3261-43CA-82FB-37FD4718C2AA}" presName="Name9" presStyleLbl="parChTrans1D2" presStyleIdx="2" presStyleCnt="3"/>
      <dgm:spPr/>
    </dgm:pt>
    <dgm:pt modelId="{48F6CF14-D46B-49CE-9ADA-A449C0E40018}" type="pres">
      <dgm:prSet presAssocID="{419D667B-3261-43CA-82FB-37FD4718C2AA}" presName="connTx" presStyleLbl="parChTrans1D2" presStyleIdx="2" presStyleCnt="3"/>
      <dgm:spPr/>
    </dgm:pt>
    <dgm:pt modelId="{B4F82127-437F-4D48-97FB-05F5A5BA067E}" type="pres">
      <dgm:prSet presAssocID="{4A5C0BC1-9553-4AF2-BA9C-E45BD031EC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B97075-3DCE-437D-B146-19797D968B6A}" type="presOf" srcId="{419D667B-3261-43CA-82FB-37FD4718C2AA}" destId="{AD5147F7-5F31-4463-A92C-3127430259BC}" srcOrd="0" destOrd="0" presId="urn:microsoft.com/office/officeart/2005/8/layout/radial1"/>
    <dgm:cxn modelId="{4DA7C558-EE5D-432C-A289-E8A515DCCA3F}" type="presOf" srcId="{49A802BB-CA7F-4871-BDEA-55E2B1FC746D}" destId="{2B1A6BB1-2E18-44E1-8815-EDF91414E053}" srcOrd="1" destOrd="0" presId="urn:microsoft.com/office/officeart/2005/8/layout/radial1"/>
    <dgm:cxn modelId="{9CC8429A-624B-44DD-B274-44050BE802CA}" type="presOf" srcId="{DCC81C45-D139-4678-A3C1-11BFCF00B991}" destId="{4371D66C-506A-4778-9F1F-C02B3FF8C2E3}" srcOrd="0" destOrd="0" presId="urn:microsoft.com/office/officeart/2005/8/layout/radial1"/>
    <dgm:cxn modelId="{4DDA9F70-3FE3-4F22-AE19-5C683699F790}" srcId="{36CCEC7B-8F73-4D21-ABFE-A9DDE7F5E9CB}" destId="{6C064B73-70A5-4CBE-8C47-1104028794F9}" srcOrd="0" destOrd="0" parTransId="{47613F84-96AA-4386-9DA2-EDE38B6FB1B7}" sibTransId="{AB9C4536-CE28-4D93-808E-0D4807F2C267}"/>
    <dgm:cxn modelId="{7C6E9503-8F14-4992-A6DA-BA64830BC6C1}" type="presOf" srcId="{49A802BB-CA7F-4871-BDEA-55E2B1FC746D}" destId="{3BB5DEC6-BDFF-49DC-8090-C82DD3761E3A}" srcOrd="0" destOrd="0" presId="urn:microsoft.com/office/officeart/2005/8/layout/radial1"/>
    <dgm:cxn modelId="{73B4EBD2-C4A8-4074-B204-29D977BCE892}" type="presOf" srcId="{4A5C0BC1-9553-4AF2-BA9C-E45BD031ECA9}" destId="{B4F82127-437F-4D48-97FB-05F5A5BA067E}" srcOrd="0" destOrd="0" presId="urn:microsoft.com/office/officeart/2005/8/layout/radial1"/>
    <dgm:cxn modelId="{622D8849-C73D-40B2-B6EE-0B23BBDFC82E}" type="presOf" srcId="{36CCEC7B-8F73-4D21-ABFE-A9DDE7F5E9CB}" destId="{01C45916-3231-4B73-8E53-EE90100881E1}" srcOrd="0" destOrd="0" presId="urn:microsoft.com/office/officeart/2005/8/layout/radial1"/>
    <dgm:cxn modelId="{644B6C82-8852-4B43-9084-9888B1EF2B12}" type="presOf" srcId="{419D667B-3261-43CA-82FB-37FD4718C2AA}" destId="{48F6CF14-D46B-49CE-9ADA-A449C0E40018}" srcOrd="1" destOrd="0" presId="urn:microsoft.com/office/officeart/2005/8/layout/radial1"/>
    <dgm:cxn modelId="{23699B3C-AFCE-48F4-864E-73269CF36941}" srcId="{6C064B73-70A5-4CBE-8C47-1104028794F9}" destId="{DCC81C45-D139-4678-A3C1-11BFCF00B991}" srcOrd="0" destOrd="0" parTransId="{49A802BB-CA7F-4871-BDEA-55E2B1FC746D}" sibTransId="{AC6D966F-8DA3-4422-9C8A-45F860012B9A}"/>
    <dgm:cxn modelId="{109B45B8-8EEA-43A0-99C8-549203D85C5B}" srcId="{6C064B73-70A5-4CBE-8C47-1104028794F9}" destId="{60A2DFAC-1204-4514-9ACF-5DBB7E5C3909}" srcOrd="1" destOrd="0" parTransId="{15B98898-5FA9-4D36-8E6E-7759DD34C3BE}" sibTransId="{CFC27366-C1B4-4C8F-83F6-C3996EF0525C}"/>
    <dgm:cxn modelId="{EE858FDC-818B-41FA-B37F-865FED95A0CD}" type="presOf" srcId="{15B98898-5FA9-4D36-8E6E-7759DD34C3BE}" destId="{FCDDACE1-C07D-4854-AD0F-010C15C088E3}" srcOrd="1" destOrd="0" presId="urn:microsoft.com/office/officeart/2005/8/layout/radial1"/>
    <dgm:cxn modelId="{A07A025C-1DCB-4715-81A1-E8C657E3F915}" type="presOf" srcId="{60A2DFAC-1204-4514-9ACF-5DBB7E5C3909}" destId="{4B83B95D-2821-4E5C-85FE-285B447F0D30}" srcOrd="0" destOrd="0" presId="urn:microsoft.com/office/officeart/2005/8/layout/radial1"/>
    <dgm:cxn modelId="{3048A416-1D27-46C0-88C3-67E3C32189E4}" type="presOf" srcId="{6C064B73-70A5-4CBE-8C47-1104028794F9}" destId="{44ED1FDA-383D-452D-B08B-C73AAFF4E7C0}" srcOrd="0" destOrd="0" presId="urn:microsoft.com/office/officeart/2005/8/layout/radial1"/>
    <dgm:cxn modelId="{23D78F56-44AF-4FA1-A4BE-3E3F3218097D}" srcId="{6C064B73-70A5-4CBE-8C47-1104028794F9}" destId="{4A5C0BC1-9553-4AF2-BA9C-E45BD031ECA9}" srcOrd="2" destOrd="0" parTransId="{419D667B-3261-43CA-82FB-37FD4718C2AA}" sibTransId="{AFF80013-4D92-46C9-A308-3AB28E5D8B99}"/>
    <dgm:cxn modelId="{E24442C9-572F-487C-A1AD-3A9B68AE8E63}" type="presOf" srcId="{15B98898-5FA9-4D36-8E6E-7759DD34C3BE}" destId="{762D6327-A786-483B-BA17-C532D8C0CD1F}" srcOrd="0" destOrd="0" presId="urn:microsoft.com/office/officeart/2005/8/layout/radial1"/>
    <dgm:cxn modelId="{8982F50A-2D4E-4D9A-8064-2B26250F6B21}" type="presParOf" srcId="{01C45916-3231-4B73-8E53-EE90100881E1}" destId="{44ED1FDA-383D-452D-B08B-C73AAFF4E7C0}" srcOrd="0" destOrd="0" presId="urn:microsoft.com/office/officeart/2005/8/layout/radial1"/>
    <dgm:cxn modelId="{2273CA9A-6D5A-4114-8FE2-B5366B1A7D4A}" type="presParOf" srcId="{01C45916-3231-4B73-8E53-EE90100881E1}" destId="{3BB5DEC6-BDFF-49DC-8090-C82DD3761E3A}" srcOrd="1" destOrd="0" presId="urn:microsoft.com/office/officeart/2005/8/layout/radial1"/>
    <dgm:cxn modelId="{51127C52-17BF-48F9-A6B4-DCB4908768B8}" type="presParOf" srcId="{3BB5DEC6-BDFF-49DC-8090-C82DD3761E3A}" destId="{2B1A6BB1-2E18-44E1-8815-EDF91414E053}" srcOrd="0" destOrd="0" presId="urn:microsoft.com/office/officeart/2005/8/layout/radial1"/>
    <dgm:cxn modelId="{B98F4491-EE4B-46AD-B15C-CB1540BB0730}" type="presParOf" srcId="{01C45916-3231-4B73-8E53-EE90100881E1}" destId="{4371D66C-506A-4778-9F1F-C02B3FF8C2E3}" srcOrd="2" destOrd="0" presId="urn:microsoft.com/office/officeart/2005/8/layout/radial1"/>
    <dgm:cxn modelId="{F3788C4B-0833-47F9-AF7E-211B014FC7F9}" type="presParOf" srcId="{01C45916-3231-4B73-8E53-EE90100881E1}" destId="{762D6327-A786-483B-BA17-C532D8C0CD1F}" srcOrd="3" destOrd="0" presId="urn:microsoft.com/office/officeart/2005/8/layout/radial1"/>
    <dgm:cxn modelId="{F3C55398-DA6F-4638-8658-C46C7643760C}" type="presParOf" srcId="{762D6327-A786-483B-BA17-C532D8C0CD1F}" destId="{FCDDACE1-C07D-4854-AD0F-010C15C088E3}" srcOrd="0" destOrd="0" presId="urn:microsoft.com/office/officeart/2005/8/layout/radial1"/>
    <dgm:cxn modelId="{EB08DA56-5224-48F5-99FB-B90ED0E55378}" type="presParOf" srcId="{01C45916-3231-4B73-8E53-EE90100881E1}" destId="{4B83B95D-2821-4E5C-85FE-285B447F0D30}" srcOrd="4" destOrd="0" presId="urn:microsoft.com/office/officeart/2005/8/layout/radial1"/>
    <dgm:cxn modelId="{FA1467BA-9149-4A65-B990-1CC7D0ED57C8}" type="presParOf" srcId="{01C45916-3231-4B73-8E53-EE90100881E1}" destId="{AD5147F7-5F31-4463-A92C-3127430259BC}" srcOrd="5" destOrd="0" presId="urn:microsoft.com/office/officeart/2005/8/layout/radial1"/>
    <dgm:cxn modelId="{DB1D2004-A098-4098-A873-EA926B028E19}" type="presParOf" srcId="{AD5147F7-5F31-4463-A92C-3127430259BC}" destId="{48F6CF14-D46B-49CE-9ADA-A449C0E40018}" srcOrd="0" destOrd="0" presId="urn:microsoft.com/office/officeart/2005/8/layout/radial1"/>
    <dgm:cxn modelId="{BC8957E2-3AD3-48D4-9902-C7BA61BB163E}" type="presParOf" srcId="{01C45916-3231-4B73-8E53-EE90100881E1}" destId="{B4F82127-437F-4D48-97FB-05F5A5BA067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DDBD8-6353-4801-95F6-2C1CBFFDF02C}" type="doc">
      <dgm:prSet loTypeId="urn:microsoft.com/office/officeart/2005/8/layout/radial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EE1D9B-E3EC-4D0E-A388-4EF86A1A3541}">
      <dgm:prSet phldrT="[文本]"/>
      <dgm:spPr/>
      <dgm:t>
        <a:bodyPr/>
        <a:lstStyle/>
        <a:p>
          <a:r>
            <a:rPr lang="en-US" altLang="zh-CN" dirty="0" smtClean="0"/>
            <a:t>16</a:t>
          </a:r>
        </a:p>
        <a:p>
          <a:r>
            <a:rPr lang="zh-CN" altLang="en-US" dirty="0" smtClean="0"/>
            <a:t>像素</a:t>
          </a:r>
          <a:endParaRPr lang="zh-CN" altLang="en-US" dirty="0"/>
        </a:p>
      </dgm:t>
    </dgm:pt>
    <dgm:pt modelId="{E2AF067D-5ED3-4349-BD68-B67D7A93F240}" type="parTrans" cxnId="{FB152997-C30F-49E3-B16C-FC0D51D22926}">
      <dgm:prSet/>
      <dgm:spPr/>
      <dgm:t>
        <a:bodyPr/>
        <a:lstStyle/>
        <a:p>
          <a:endParaRPr lang="zh-CN" altLang="en-US"/>
        </a:p>
      </dgm:t>
    </dgm:pt>
    <dgm:pt modelId="{ABF92A9A-D899-490B-93B1-06908DDCD365}" type="sibTrans" cxnId="{FB152997-C30F-49E3-B16C-FC0D51D22926}">
      <dgm:prSet/>
      <dgm:spPr/>
      <dgm:t>
        <a:bodyPr/>
        <a:lstStyle/>
        <a:p>
          <a:endParaRPr lang="zh-CN" altLang="en-US"/>
        </a:p>
      </dgm:t>
    </dgm:pt>
    <dgm:pt modelId="{79B78DA3-92F5-4540-9550-4E8CF2792A8F}">
      <dgm:prSet phldrT="[文本]"/>
      <dgm:spPr/>
      <dgm:t>
        <a:bodyPr/>
        <a:lstStyle/>
        <a:p>
          <a:r>
            <a:rPr lang="zh-CN" altLang="en-US" dirty="0" smtClean="0"/>
            <a:t>宽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4</a:t>
          </a:r>
          <a:r>
            <a:rPr lang="zh-CN" altLang="en-US" dirty="0" smtClean="0"/>
            <a:t>像素</a:t>
          </a:r>
          <a:endParaRPr lang="zh-CN" altLang="en-US" dirty="0"/>
        </a:p>
      </dgm:t>
    </dgm:pt>
    <dgm:pt modelId="{9E584512-2B22-4FB4-A476-65E6AD8D4014}" type="parTrans" cxnId="{8ED2C5B4-A6DD-4BC3-852C-63E37C44783E}">
      <dgm:prSet/>
      <dgm:spPr/>
      <dgm:t>
        <a:bodyPr/>
        <a:lstStyle/>
        <a:p>
          <a:endParaRPr lang="zh-CN" altLang="en-US"/>
        </a:p>
      </dgm:t>
    </dgm:pt>
    <dgm:pt modelId="{162C1CF5-2D70-46D9-8563-846115B717E0}" type="sibTrans" cxnId="{8ED2C5B4-A6DD-4BC3-852C-63E37C44783E}">
      <dgm:prSet/>
      <dgm:spPr/>
      <dgm:t>
        <a:bodyPr/>
        <a:lstStyle/>
        <a:p>
          <a:endParaRPr lang="zh-CN" altLang="en-US"/>
        </a:p>
      </dgm:t>
    </dgm:pt>
    <dgm:pt modelId="{3BDC6D59-BD05-4BF1-AAB0-BAE87A412D3B}">
      <dgm:prSet phldrT="[文本]"/>
      <dgm:spPr/>
      <dgm:t>
        <a:bodyPr/>
        <a:lstStyle/>
        <a:p>
          <a:r>
            <a:rPr lang="zh-CN" altLang="en-US" dirty="0" smtClean="0"/>
            <a:t>高</a:t>
          </a:r>
          <a:endParaRPr lang="en-US" altLang="zh-CN" dirty="0" smtClean="0"/>
        </a:p>
        <a:p>
          <a:r>
            <a:rPr lang="en-US" altLang="zh-CN" dirty="0" smtClean="0"/>
            <a:t>4</a:t>
          </a:r>
          <a:r>
            <a:rPr lang="zh-CN" altLang="en-US" dirty="0" smtClean="0"/>
            <a:t>像素</a:t>
          </a:r>
          <a:endParaRPr lang="zh-CN" altLang="en-US" dirty="0"/>
        </a:p>
      </dgm:t>
    </dgm:pt>
    <dgm:pt modelId="{CA10311B-F5FE-4E24-AD19-B32DBCD6B3DD}" type="parTrans" cxnId="{9272D13F-B2DF-4FC9-8B61-305C0831401B}">
      <dgm:prSet/>
      <dgm:spPr/>
      <dgm:t>
        <a:bodyPr/>
        <a:lstStyle/>
        <a:p>
          <a:endParaRPr lang="zh-CN" altLang="en-US"/>
        </a:p>
      </dgm:t>
    </dgm:pt>
    <dgm:pt modelId="{3A0C849E-45F2-48E6-A2D2-FDAE6BDBDB1D}" type="sibTrans" cxnId="{9272D13F-B2DF-4FC9-8B61-305C0831401B}">
      <dgm:prSet/>
      <dgm:spPr/>
      <dgm:t>
        <a:bodyPr/>
        <a:lstStyle/>
        <a:p>
          <a:endParaRPr lang="zh-CN" altLang="en-US"/>
        </a:p>
      </dgm:t>
    </dgm:pt>
    <dgm:pt modelId="{FD1CCB98-9D24-4ECD-A739-E39AB77AB5F0}" type="pres">
      <dgm:prSet presAssocID="{DA6DDBD8-6353-4801-95F6-2C1CBFFDF02C}" presName="composite" presStyleCnt="0">
        <dgm:presLayoutVars>
          <dgm:chMax val="1"/>
          <dgm:dir/>
          <dgm:resizeHandles val="exact"/>
        </dgm:presLayoutVars>
      </dgm:prSet>
      <dgm:spPr/>
    </dgm:pt>
    <dgm:pt modelId="{D8A0F493-9784-4A1A-9B03-56416A4892BD}" type="pres">
      <dgm:prSet presAssocID="{DA6DDBD8-6353-4801-95F6-2C1CBFFDF02C}" presName="radial" presStyleCnt="0">
        <dgm:presLayoutVars>
          <dgm:animLvl val="ctr"/>
        </dgm:presLayoutVars>
      </dgm:prSet>
      <dgm:spPr/>
    </dgm:pt>
    <dgm:pt modelId="{FBB519F8-40B2-4448-B7D4-46AAC1AACBB2}" type="pres">
      <dgm:prSet presAssocID="{41EE1D9B-E3EC-4D0E-A388-4EF86A1A3541}" presName="centerShape" presStyleLbl="vennNode1" presStyleIdx="0" presStyleCnt="3"/>
      <dgm:spPr/>
    </dgm:pt>
    <dgm:pt modelId="{34A3DE90-180C-468F-A2BA-6D915445F4DC}" type="pres">
      <dgm:prSet presAssocID="{79B78DA3-92F5-4540-9550-4E8CF2792A8F}" presName="node" presStyleLbl="vennNode1" presStyleIdx="1" presStyleCnt="3">
        <dgm:presLayoutVars>
          <dgm:bulletEnabled val="1"/>
        </dgm:presLayoutVars>
      </dgm:prSet>
      <dgm:spPr/>
    </dgm:pt>
    <dgm:pt modelId="{2C7691BC-A0DE-4599-B837-BAADFCA46ED0}" type="pres">
      <dgm:prSet presAssocID="{3BDC6D59-BD05-4BF1-AAB0-BAE87A412D3B}" presName="node" presStyleLbl="vennNode1" presStyleIdx="2" presStyleCnt="3">
        <dgm:presLayoutVars>
          <dgm:bulletEnabled val="1"/>
        </dgm:presLayoutVars>
      </dgm:prSet>
      <dgm:spPr/>
    </dgm:pt>
  </dgm:ptLst>
  <dgm:cxnLst>
    <dgm:cxn modelId="{9272D13F-B2DF-4FC9-8B61-305C0831401B}" srcId="{41EE1D9B-E3EC-4D0E-A388-4EF86A1A3541}" destId="{3BDC6D59-BD05-4BF1-AAB0-BAE87A412D3B}" srcOrd="1" destOrd="0" parTransId="{CA10311B-F5FE-4E24-AD19-B32DBCD6B3DD}" sibTransId="{3A0C849E-45F2-48E6-A2D2-FDAE6BDBDB1D}"/>
    <dgm:cxn modelId="{EB4CD2C0-F345-4551-AACE-5398DD86753A}" type="presOf" srcId="{DA6DDBD8-6353-4801-95F6-2C1CBFFDF02C}" destId="{FD1CCB98-9D24-4ECD-A739-E39AB77AB5F0}" srcOrd="0" destOrd="0" presId="urn:microsoft.com/office/officeart/2005/8/layout/radial3"/>
    <dgm:cxn modelId="{8ED2C5B4-A6DD-4BC3-852C-63E37C44783E}" srcId="{41EE1D9B-E3EC-4D0E-A388-4EF86A1A3541}" destId="{79B78DA3-92F5-4540-9550-4E8CF2792A8F}" srcOrd="0" destOrd="0" parTransId="{9E584512-2B22-4FB4-A476-65E6AD8D4014}" sibTransId="{162C1CF5-2D70-46D9-8563-846115B717E0}"/>
    <dgm:cxn modelId="{FB152997-C30F-49E3-B16C-FC0D51D22926}" srcId="{DA6DDBD8-6353-4801-95F6-2C1CBFFDF02C}" destId="{41EE1D9B-E3EC-4D0E-A388-4EF86A1A3541}" srcOrd="0" destOrd="0" parTransId="{E2AF067D-5ED3-4349-BD68-B67D7A93F240}" sibTransId="{ABF92A9A-D899-490B-93B1-06908DDCD365}"/>
    <dgm:cxn modelId="{A8D1A343-B3D5-4269-811A-F813E250852C}" type="presOf" srcId="{41EE1D9B-E3EC-4D0E-A388-4EF86A1A3541}" destId="{FBB519F8-40B2-4448-B7D4-46AAC1AACBB2}" srcOrd="0" destOrd="0" presId="urn:microsoft.com/office/officeart/2005/8/layout/radial3"/>
    <dgm:cxn modelId="{5C9C14C4-26F3-417B-8478-FF47FEA522DB}" type="presOf" srcId="{79B78DA3-92F5-4540-9550-4E8CF2792A8F}" destId="{34A3DE90-180C-468F-A2BA-6D915445F4DC}" srcOrd="0" destOrd="0" presId="urn:microsoft.com/office/officeart/2005/8/layout/radial3"/>
    <dgm:cxn modelId="{FF01D8C2-A59F-4E6C-9BB2-247640E65622}" type="presOf" srcId="{3BDC6D59-BD05-4BF1-AAB0-BAE87A412D3B}" destId="{2C7691BC-A0DE-4599-B837-BAADFCA46ED0}" srcOrd="0" destOrd="0" presId="urn:microsoft.com/office/officeart/2005/8/layout/radial3"/>
    <dgm:cxn modelId="{3B131C7E-EAE9-4A8D-A1DA-95F791AEFA7D}" type="presParOf" srcId="{FD1CCB98-9D24-4ECD-A739-E39AB77AB5F0}" destId="{D8A0F493-9784-4A1A-9B03-56416A4892BD}" srcOrd="0" destOrd="0" presId="urn:microsoft.com/office/officeart/2005/8/layout/radial3"/>
    <dgm:cxn modelId="{75D79609-6A4F-4280-A54F-0B86D7045B74}" type="presParOf" srcId="{D8A0F493-9784-4A1A-9B03-56416A4892BD}" destId="{FBB519F8-40B2-4448-B7D4-46AAC1AACBB2}" srcOrd="0" destOrd="0" presId="urn:microsoft.com/office/officeart/2005/8/layout/radial3"/>
    <dgm:cxn modelId="{8D0504C9-31AE-4923-9256-9508D29E7789}" type="presParOf" srcId="{D8A0F493-9784-4A1A-9B03-56416A4892BD}" destId="{34A3DE90-180C-468F-A2BA-6D915445F4DC}" srcOrd="1" destOrd="0" presId="urn:microsoft.com/office/officeart/2005/8/layout/radial3"/>
    <dgm:cxn modelId="{DBD9FB45-05EB-4585-BBB1-1F988DEE8CA9}" type="presParOf" srcId="{D8A0F493-9784-4A1A-9B03-56416A4892BD}" destId="{2C7691BC-A0DE-4599-B837-BAADFCA46ED0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E12B48-F90F-4BEB-B940-86A595F4B9B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1BDEBA-C866-4974-88F9-896BB7308BF1}">
      <dgm:prSet phldrT="[文本]"/>
      <dgm:spPr/>
      <dgm:t>
        <a:bodyPr/>
        <a:lstStyle/>
        <a:p>
          <a:r>
            <a:rPr lang="zh-CN" altLang="en-US" dirty="0" smtClean="0"/>
            <a:t>存储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介质</a:t>
          </a:r>
          <a:endParaRPr lang="zh-CN" altLang="en-US" dirty="0"/>
        </a:p>
      </dgm:t>
    </dgm:pt>
    <dgm:pt modelId="{AFB210D1-2092-40D5-898C-58448F05EE9C}" type="parTrans" cxnId="{8C662B1F-59A1-447F-BE02-BDE6638C0A4E}">
      <dgm:prSet/>
      <dgm:spPr/>
      <dgm:t>
        <a:bodyPr/>
        <a:lstStyle/>
        <a:p>
          <a:endParaRPr lang="zh-CN" altLang="en-US"/>
        </a:p>
      </dgm:t>
    </dgm:pt>
    <dgm:pt modelId="{EE1D7F75-5C1C-4143-8B3C-74075EA952AB}" type="sibTrans" cxnId="{8C662B1F-59A1-447F-BE02-BDE6638C0A4E}">
      <dgm:prSet/>
      <dgm:spPr/>
      <dgm:t>
        <a:bodyPr/>
        <a:lstStyle/>
        <a:p>
          <a:endParaRPr lang="zh-CN" altLang="en-US"/>
        </a:p>
      </dgm:t>
    </dgm:pt>
    <dgm:pt modelId="{C8D8E194-6597-47CA-80FF-1DC646EFA072}">
      <dgm:prSet phldrT="[文本]"/>
      <dgm:spPr/>
      <dgm:t>
        <a:bodyPr/>
        <a:lstStyle/>
        <a:p>
          <a:r>
            <a:rPr lang="zh-CN" altLang="en-US" dirty="0" smtClean="0"/>
            <a:t>磁带</a:t>
          </a:r>
          <a:endParaRPr lang="zh-CN" altLang="en-US" dirty="0"/>
        </a:p>
      </dgm:t>
    </dgm:pt>
    <dgm:pt modelId="{B1FD873E-D507-401F-95F7-8ECDB50838A4}" type="parTrans" cxnId="{095777BA-F750-463B-940D-CECA3636A07E}">
      <dgm:prSet/>
      <dgm:spPr/>
      <dgm:t>
        <a:bodyPr/>
        <a:lstStyle/>
        <a:p>
          <a:endParaRPr lang="zh-CN" altLang="en-US"/>
        </a:p>
      </dgm:t>
    </dgm:pt>
    <dgm:pt modelId="{77DAAFCC-6D95-4697-ACEE-528F599A1991}" type="sibTrans" cxnId="{095777BA-F750-463B-940D-CECA3636A07E}">
      <dgm:prSet/>
      <dgm:spPr/>
      <dgm:t>
        <a:bodyPr/>
        <a:lstStyle/>
        <a:p>
          <a:endParaRPr lang="zh-CN" altLang="en-US"/>
        </a:p>
      </dgm:t>
    </dgm:pt>
    <dgm:pt modelId="{38408E4C-CBE6-4EBE-9137-3EAB4A81C71D}">
      <dgm:prSet phldrT="[文本]"/>
      <dgm:spPr/>
      <dgm:t>
        <a:bodyPr/>
        <a:lstStyle/>
        <a:p>
          <a:r>
            <a:rPr lang="zh-CN" altLang="en-US" dirty="0" smtClean="0"/>
            <a:t>磁盘</a:t>
          </a:r>
          <a:endParaRPr lang="zh-CN" altLang="en-US" dirty="0"/>
        </a:p>
      </dgm:t>
    </dgm:pt>
    <dgm:pt modelId="{93A94801-D62A-4E20-AF9F-285446854A79}" type="parTrans" cxnId="{E86785F1-22D4-474A-8BEE-C8A436255046}">
      <dgm:prSet/>
      <dgm:spPr/>
      <dgm:t>
        <a:bodyPr/>
        <a:lstStyle/>
        <a:p>
          <a:endParaRPr lang="zh-CN" altLang="en-US"/>
        </a:p>
      </dgm:t>
    </dgm:pt>
    <dgm:pt modelId="{255264EA-5CF0-439F-B6F9-06522065B7E7}" type="sibTrans" cxnId="{E86785F1-22D4-474A-8BEE-C8A436255046}">
      <dgm:prSet/>
      <dgm:spPr/>
      <dgm:t>
        <a:bodyPr/>
        <a:lstStyle/>
        <a:p>
          <a:endParaRPr lang="zh-CN" altLang="en-US"/>
        </a:p>
      </dgm:t>
    </dgm:pt>
    <dgm:pt modelId="{AD8C2DB4-B478-48CC-96C5-078F55A7529B}">
      <dgm:prSet phldrT="[文本]"/>
      <dgm:spPr/>
      <dgm:t>
        <a:bodyPr/>
        <a:lstStyle/>
        <a:p>
          <a:r>
            <a:rPr lang="zh-CN" altLang="en-US" dirty="0" smtClean="0"/>
            <a:t>集成电路</a:t>
          </a:r>
          <a:endParaRPr lang="zh-CN" altLang="en-US" dirty="0"/>
        </a:p>
      </dgm:t>
    </dgm:pt>
    <dgm:pt modelId="{FD1F7F72-7A87-496B-965F-A7B0F046DA07}" type="parTrans" cxnId="{0395E6CC-49CD-47F4-AA71-6AEEFB2D693D}">
      <dgm:prSet/>
      <dgm:spPr/>
      <dgm:t>
        <a:bodyPr/>
        <a:lstStyle/>
        <a:p>
          <a:endParaRPr lang="zh-CN" altLang="en-US"/>
        </a:p>
      </dgm:t>
    </dgm:pt>
    <dgm:pt modelId="{EB87E393-94C2-4A07-A93E-B24A3A9499F7}" type="sibTrans" cxnId="{0395E6CC-49CD-47F4-AA71-6AEEFB2D693D}">
      <dgm:prSet/>
      <dgm:spPr/>
      <dgm:t>
        <a:bodyPr/>
        <a:lstStyle/>
        <a:p>
          <a:endParaRPr lang="zh-CN" altLang="en-US"/>
        </a:p>
      </dgm:t>
    </dgm:pt>
    <dgm:pt modelId="{808A6626-E366-459D-9FD5-D121CCE95B55}">
      <dgm:prSet phldrT="[文本]" phldr="1"/>
      <dgm:spPr/>
      <dgm:t>
        <a:bodyPr/>
        <a:lstStyle/>
        <a:p>
          <a:endParaRPr lang="zh-CN" altLang="en-US"/>
        </a:p>
      </dgm:t>
    </dgm:pt>
    <dgm:pt modelId="{33183CBE-8FDA-45A9-A396-C29FF1FF2358}" type="parTrans" cxnId="{59DD03CC-82B5-49CF-992D-72D73F65F517}">
      <dgm:prSet/>
      <dgm:spPr/>
      <dgm:t>
        <a:bodyPr/>
        <a:lstStyle/>
        <a:p>
          <a:endParaRPr lang="zh-CN" altLang="en-US"/>
        </a:p>
      </dgm:t>
    </dgm:pt>
    <dgm:pt modelId="{5A509FE1-FFFB-430C-B378-3169E7ABD1AF}" type="sibTrans" cxnId="{59DD03CC-82B5-49CF-992D-72D73F65F517}">
      <dgm:prSet/>
      <dgm:spPr/>
      <dgm:t>
        <a:bodyPr/>
        <a:lstStyle/>
        <a:p>
          <a:endParaRPr lang="zh-CN" altLang="en-US"/>
        </a:p>
      </dgm:t>
    </dgm:pt>
    <dgm:pt modelId="{16B6DFE3-9242-47B9-A616-17B63A56444F}" type="pres">
      <dgm:prSet presAssocID="{22E12B48-F90F-4BEB-B940-86A595F4B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A5B338-F62A-4A92-9A7B-715BCA57A939}" type="pres">
      <dgm:prSet presAssocID="{081BDEBA-C866-4974-88F9-896BB7308BF1}" presName="centerShape" presStyleLbl="node0" presStyleIdx="0" presStyleCnt="1"/>
      <dgm:spPr/>
    </dgm:pt>
    <dgm:pt modelId="{10B6066F-EE52-4C5F-AA9D-F113E7DBBCF0}" type="pres">
      <dgm:prSet presAssocID="{C8D8E194-6597-47CA-80FF-1DC646EFA07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7045F-2CAC-4C44-93A6-DAF9503046B0}" type="pres">
      <dgm:prSet presAssocID="{C8D8E194-6597-47CA-80FF-1DC646EFA072}" presName="dummy" presStyleCnt="0"/>
      <dgm:spPr/>
    </dgm:pt>
    <dgm:pt modelId="{C8D7CC7A-5399-4CDF-99F0-0C85510F0E7A}" type="pres">
      <dgm:prSet presAssocID="{77DAAFCC-6D95-4697-ACEE-528F599A1991}" presName="sibTrans" presStyleLbl="sibTrans2D1" presStyleIdx="0" presStyleCnt="4"/>
      <dgm:spPr/>
    </dgm:pt>
    <dgm:pt modelId="{83220627-221F-47DA-9B63-8F9F6C6446CF}" type="pres">
      <dgm:prSet presAssocID="{38408E4C-CBE6-4EBE-9137-3EAB4A81C71D}" presName="node" presStyleLbl="node1" presStyleIdx="1" presStyleCnt="4">
        <dgm:presLayoutVars>
          <dgm:bulletEnabled val="1"/>
        </dgm:presLayoutVars>
      </dgm:prSet>
      <dgm:spPr/>
    </dgm:pt>
    <dgm:pt modelId="{114FEC36-E719-4D76-A372-FCA0C1D9598B}" type="pres">
      <dgm:prSet presAssocID="{38408E4C-CBE6-4EBE-9137-3EAB4A81C71D}" presName="dummy" presStyleCnt="0"/>
      <dgm:spPr/>
    </dgm:pt>
    <dgm:pt modelId="{0C403503-7371-4120-88BC-AD0E98C7686F}" type="pres">
      <dgm:prSet presAssocID="{255264EA-5CF0-439F-B6F9-06522065B7E7}" presName="sibTrans" presStyleLbl="sibTrans2D1" presStyleIdx="1" presStyleCnt="4"/>
      <dgm:spPr/>
    </dgm:pt>
    <dgm:pt modelId="{5987E606-06EC-4806-BFBB-B441D857ED2C}" type="pres">
      <dgm:prSet presAssocID="{AD8C2DB4-B478-48CC-96C5-078F55A7529B}" presName="node" presStyleLbl="node1" presStyleIdx="2" presStyleCnt="4">
        <dgm:presLayoutVars>
          <dgm:bulletEnabled val="1"/>
        </dgm:presLayoutVars>
      </dgm:prSet>
      <dgm:spPr/>
    </dgm:pt>
    <dgm:pt modelId="{10B14129-E227-466D-AC6A-9CE9EC75D41C}" type="pres">
      <dgm:prSet presAssocID="{AD8C2DB4-B478-48CC-96C5-078F55A7529B}" presName="dummy" presStyleCnt="0"/>
      <dgm:spPr/>
    </dgm:pt>
    <dgm:pt modelId="{2118F268-A8DB-4CF7-84DC-B0B13014EE00}" type="pres">
      <dgm:prSet presAssocID="{EB87E393-94C2-4A07-A93E-B24A3A9499F7}" presName="sibTrans" presStyleLbl="sibTrans2D1" presStyleIdx="2" presStyleCnt="4"/>
      <dgm:spPr/>
    </dgm:pt>
    <dgm:pt modelId="{F9E0D925-297A-4F75-A39C-10A7822C13B2}" type="pres">
      <dgm:prSet presAssocID="{808A6626-E366-459D-9FD5-D121CCE95B55}" presName="node" presStyleLbl="node1" presStyleIdx="3" presStyleCnt="4">
        <dgm:presLayoutVars>
          <dgm:bulletEnabled val="1"/>
        </dgm:presLayoutVars>
      </dgm:prSet>
      <dgm:spPr/>
    </dgm:pt>
    <dgm:pt modelId="{B714E528-30CC-40F7-B758-E0AE14145499}" type="pres">
      <dgm:prSet presAssocID="{808A6626-E366-459D-9FD5-D121CCE95B55}" presName="dummy" presStyleCnt="0"/>
      <dgm:spPr/>
    </dgm:pt>
    <dgm:pt modelId="{2CC262C3-7B8A-4942-999A-59F4C11E1756}" type="pres">
      <dgm:prSet presAssocID="{5A509FE1-FFFB-430C-B378-3169E7ABD1AF}" presName="sibTrans" presStyleLbl="sibTrans2D1" presStyleIdx="3" presStyleCnt="4"/>
      <dgm:spPr/>
    </dgm:pt>
  </dgm:ptLst>
  <dgm:cxnLst>
    <dgm:cxn modelId="{F3877F1A-5A26-48AA-BF51-7608CA959212}" type="presOf" srcId="{808A6626-E366-459D-9FD5-D121CCE95B55}" destId="{F9E0D925-297A-4F75-A39C-10A7822C13B2}" srcOrd="0" destOrd="0" presId="urn:microsoft.com/office/officeart/2005/8/layout/radial6"/>
    <dgm:cxn modelId="{F5386D44-10A1-416D-8B7D-E0F193B1B20B}" type="presOf" srcId="{EB87E393-94C2-4A07-A93E-B24A3A9499F7}" destId="{2118F268-A8DB-4CF7-84DC-B0B13014EE00}" srcOrd="0" destOrd="0" presId="urn:microsoft.com/office/officeart/2005/8/layout/radial6"/>
    <dgm:cxn modelId="{8C662B1F-59A1-447F-BE02-BDE6638C0A4E}" srcId="{22E12B48-F90F-4BEB-B940-86A595F4B9B1}" destId="{081BDEBA-C866-4974-88F9-896BB7308BF1}" srcOrd="0" destOrd="0" parTransId="{AFB210D1-2092-40D5-898C-58448F05EE9C}" sibTransId="{EE1D7F75-5C1C-4143-8B3C-74075EA952AB}"/>
    <dgm:cxn modelId="{095777BA-F750-463B-940D-CECA3636A07E}" srcId="{081BDEBA-C866-4974-88F9-896BB7308BF1}" destId="{C8D8E194-6597-47CA-80FF-1DC646EFA072}" srcOrd="0" destOrd="0" parTransId="{B1FD873E-D507-401F-95F7-8ECDB50838A4}" sibTransId="{77DAAFCC-6D95-4697-ACEE-528F599A1991}"/>
    <dgm:cxn modelId="{5D8C52E7-70AC-461A-A619-4626601D9C88}" type="presOf" srcId="{255264EA-5CF0-439F-B6F9-06522065B7E7}" destId="{0C403503-7371-4120-88BC-AD0E98C7686F}" srcOrd="0" destOrd="0" presId="urn:microsoft.com/office/officeart/2005/8/layout/radial6"/>
    <dgm:cxn modelId="{DE518230-B1DA-4E51-8658-9F7E41880031}" type="presOf" srcId="{AD8C2DB4-B478-48CC-96C5-078F55A7529B}" destId="{5987E606-06EC-4806-BFBB-B441D857ED2C}" srcOrd="0" destOrd="0" presId="urn:microsoft.com/office/officeart/2005/8/layout/radial6"/>
    <dgm:cxn modelId="{F1116EC9-4A6D-4737-930F-CCA1574DD374}" type="presOf" srcId="{081BDEBA-C866-4974-88F9-896BB7308BF1}" destId="{28A5B338-F62A-4A92-9A7B-715BCA57A939}" srcOrd="0" destOrd="0" presId="urn:microsoft.com/office/officeart/2005/8/layout/radial6"/>
    <dgm:cxn modelId="{0395E6CC-49CD-47F4-AA71-6AEEFB2D693D}" srcId="{081BDEBA-C866-4974-88F9-896BB7308BF1}" destId="{AD8C2DB4-B478-48CC-96C5-078F55A7529B}" srcOrd="2" destOrd="0" parTransId="{FD1F7F72-7A87-496B-965F-A7B0F046DA07}" sibTransId="{EB87E393-94C2-4A07-A93E-B24A3A9499F7}"/>
    <dgm:cxn modelId="{8D4F4616-909A-4B34-A7B6-E1B22583913A}" type="presOf" srcId="{C8D8E194-6597-47CA-80FF-1DC646EFA072}" destId="{10B6066F-EE52-4C5F-AA9D-F113E7DBBCF0}" srcOrd="0" destOrd="0" presId="urn:microsoft.com/office/officeart/2005/8/layout/radial6"/>
    <dgm:cxn modelId="{2707863A-C041-4CD6-9EA9-D50A9DAD13D6}" type="presOf" srcId="{5A509FE1-FFFB-430C-B378-3169E7ABD1AF}" destId="{2CC262C3-7B8A-4942-999A-59F4C11E1756}" srcOrd="0" destOrd="0" presId="urn:microsoft.com/office/officeart/2005/8/layout/radial6"/>
    <dgm:cxn modelId="{63C34C3C-27E0-4907-B4D7-07F9898B5627}" type="presOf" srcId="{77DAAFCC-6D95-4697-ACEE-528F599A1991}" destId="{C8D7CC7A-5399-4CDF-99F0-0C85510F0E7A}" srcOrd="0" destOrd="0" presId="urn:microsoft.com/office/officeart/2005/8/layout/radial6"/>
    <dgm:cxn modelId="{59DD03CC-82B5-49CF-992D-72D73F65F517}" srcId="{081BDEBA-C866-4974-88F9-896BB7308BF1}" destId="{808A6626-E366-459D-9FD5-D121CCE95B55}" srcOrd="3" destOrd="0" parTransId="{33183CBE-8FDA-45A9-A396-C29FF1FF2358}" sibTransId="{5A509FE1-FFFB-430C-B378-3169E7ABD1AF}"/>
    <dgm:cxn modelId="{16CFB078-0BF2-4BED-A0D6-2AB8BD9257A8}" type="presOf" srcId="{22E12B48-F90F-4BEB-B940-86A595F4B9B1}" destId="{16B6DFE3-9242-47B9-A616-17B63A56444F}" srcOrd="0" destOrd="0" presId="urn:microsoft.com/office/officeart/2005/8/layout/radial6"/>
    <dgm:cxn modelId="{E86785F1-22D4-474A-8BEE-C8A436255046}" srcId="{081BDEBA-C866-4974-88F9-896BB7308BF1}" destId="{38408E4C-CBE6-4EBE-9137-3EAB4A81C71D}" srcOrd="1" destOrd="0" parTransId="{93A94801-D62A-4E20-AF9F-285446854A79}" sibTransId="{255264EA-5CF0-439F-B6F9-06522065B7E7}"/>
    <dgm:cxn modelId="{AA743B6E-5662-47E0-A48C-B783BAE82A73}" type="presOf" srcId="{38408E4C-CBE6-4EBE-9137-3EAB4A81C71D}" destId="{83220627-221F-47DA-9B63-8F9F6C6446CF}" srcOrd="0" destOrd="0" presId="urn:microsoft.com/office/officeart/2005/8/layout/radial6"/>
    <dgm:cxn modelId="{3D5A8B0B-A3CC-4910-8B76-B0EE9D289E72}" type="presParOf" srcId="{16B6DFE3-9242-47B9-A616-17B63A56444F}" destId="{28A5B338-F62A-4A92-9A7B-715BCA57A939}" srcOrd="0" destOrd="0" presId="urn:microsoft.com/office/officeart/2005/8/layout/radial6"/>
    <dgm:cxn modelId="{6F7568DA-F340-4928-8B3A-C6FB599EAA9B}" type="presParOf" srcId="{16B6DFE3-9242-47B9-A616-17B63A56444F}" destId="{10B6066F-EE52-4C5F-AA9D-F113E7DBBCF0}" srcOrd="1" destOrd="0" presId="urn:microsoft.com/office/officeart/2005/8/layout/radial6"/>
    <dgm:cxn modelId="{49364DEC-259B-4398-BE95-D85AB27D6D16}" type="presParOf" srcId="{16B6DFE3-9242-47B9-A616-17B63A56444F}" destId="{D597045F-2CAC-4C44-93A6-DAF9503046B0}" srcOrd="2" destOrd="0" presId="urn:microsoft.com/office/officeart/2005/8/layout/radial6"/>
    <dgm:cxn modelId="{E5D41135-77DD-4286-BA66-0408A6F292BF}" type="presParOf" srcId="{16B6DFE3-9242-47B9-A616-17B63A56444F}" destId="{C8D7CC7A-5399-4CDF-99F0-0C85510F0E7A}" srcOrd="3" destOrd="0" presId="urn:microsoft.com/office/officeart/2005/8/layout/radial6"/>
    <dgm:cxn modelId="{CB90A97E-4254-42E7-9B41-8EC96A5E241E}" type="presParOf" srcId="{16B6DFE3-9242-47B9-A616-17B63A56444F}" destId="{83220627-221F-47DA-9B63-8F9F6C6446CF}" srcOrd="4" destOrd="0" presId="urn:microsoft.com/office/officeart/2005/8/layout/radial6"/>
    <dgm:cxn modelId="{46DB8C43-3CB3-4003-9709-4942660607A4}" type="presParOf" srcId="{16B6DFE3-9242-47B9-A616-17B63A56444F}" destId="{114FEC36-E719-4D76-A372-FCA0C1D9598B}" srcOrd="5" destOrd="0" presId="urn:microsoft.com/office/officeart/2005/8/layout/radial6"/>
    <dgm:cxn modelId="{5002478B-6C6C-4FC6-958E-695867870661}" type="presParOf" srcId="{16B6DFE3-9242-47B9-A616-17B63A56444F}" destId="{0C403503-7371-4120-88BC-AD0E98C7686F}" srcOrd="6" destOrd="0" presId="urn:microsoft.com/office/officeart/2005/8/layout/radial6"/>
    <dgm:cxn modelId="{B92F2080-C1DE-4780-B0F7-816ED2D513B5}" type="presParOf" srcId="{16B6DFE3-9242-47B9-A616-17B63A56444F}" destId="{5987E606-06EC-4806-BFBB-B441D857ED2C}" srcOrd="7" destOrd="0" presId="urn:microsoft.com/office/officeart/2005/8/layout/radial6"/>
    <dgm:cxn modelId="{7B59240E-B106-409A-B160-EE7128B03FA6}" type="presParOf" srcId="{16B6DFE3-9242-47B9-A616-17B63A56444F}" destId="{10B14129-E227-466D-AC6A-9CE9EC75D41C}" srcOrd="8" destOrd="0" presId="urn:microsoft.com/office/officeart/2005/8/layout/radial6"/>
    <dgm:cxn modelId="{A7C49D77-1C08-4FC8-9C7C-E329BE2748B9}" type="presParOf" srcId="{16B6DFE3-9242-47B9-A616-17B63A56444F}" destId="{2118F268-A8DB-4CF7-84DC-B0B13014EE00}" srcOrd="9" destOrd="0" presId="urn:microsoft.com/office/officeart/2005/8/layout/radial6"/>
    <dgm:cxn modelId="{D2332FD7-F0B0-44B2-A54C-6E1BD747265A}" type="presParOf" srcId="{16B6DFE3-9242-47B9-A616-17B63A56444F}" destId="{F9E0D925-297A-4F75-A39C-10A7822C13B2}" srcOrd="10" destOrd="0" presId="urn:microsoft.com/office/officeart/2005/8/layout/radial6"/>
    <dgm:cxn modelId="{03B122EA-91DB-4FBD-AAD3-C208310CFC7A}" type="presParOf" srcId="{16B6DFE3-9242-47B9-A616-17B63A56444F}" destId="{B714E528-30CC-40F7-B758-E0AE14145499}" srcOrd="11" destOrd="0" presId="urn:microsoft.com/office/officeart/2005/8/layout/radial6"/>
    <dgm:cxn modelId="{3E1B39F7-8330-4B29-8EBD-B875D28903A7}" type="presParOf" srcId="{16B6DFE3-9242-47B9-A616-17B63A56444F}" destId="{2CC262C3-7B8A-4942-999A-59F4C11E175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2AB31F-633C-41D8-8D98-4004A8FD327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270055-9BA2-4A16-BCD3-E07D33BBD0CB}">
      <dgm:prSet phldrT="[文本]"/>
      <dgm:spPr/>
      <dgm:t>
        <a:bodyPr/>
        <a:lstStyle/>
        <a:p>
          <a:r>
            <a:rPr lang="zh-CN" altLang="en-US" dirty="0" smtClean="0"/>
            <a:t>起始位置</a:t>
          </a:r>
          <a:endParaRPr lang="zh-CN" altLang="en-US" dirty="0"/>
        </a:p>
      </dgm:t>
    </dgm:pt>
    <dgm:pt modelId="{627CDD30-F3A0-4C53-B19E-3FEC61D369B7}" type="parTrans" cxnId="{B4EF493A-FD0C-4DA1-97F3-32BB461B2599}">
      <dgm:prSet/>
      <dgm:spPr/>
      <dgm:t>
        <a:bodyPr/>
        <a:lstStyle/>
        <a:p>
          <a:endParaRPr lang="zh-CN" altLang="en-US"/>
        </a:p>
      </dgm:t>
    </dgm:pt>
    <dgm:pt modelId="{616C502B-44D0-48D2-ACC2-DD99897D296F}" type="sibTrans" cxnId="{B4EF493A-FD0C-4DA1-97F3-32BB461B2599}">
      <dgm:prSet/>
      <dgm:spPr/>
      <dgm:t>
        <a:bodyPr/>
        <a:lstStyle/>
        <a:p>
          <a:endParaRPr lang="zh-CN" altLang="en-US"/>
        </a:p>
      </dgm:t>
    </dgm:pt>
    <dgm:pt modelId="{E6DEBB91-F6C7-4059-991E-DC2E9A97074B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86033414-C509-476C-B741-45CAB5D357BB}" type="parTrans" cxnId="{9C81B4B0-8B52-4812-8A80-8393FF62EB71}">
      <dgm:prSet/>
      <dgm:spPr/>
      <dgm:t>
        <a:bodyPr/>
        <a:lstStyle/>
        <a:p>
          <a:endParaRPr lang="zh-CN" altLang="en-US"/>
        </a:p>
      </dgm:t>
    </dgm:pt>
    <dgm:pt modelId="{22419600-F3C1-4E54-B08E-F710D8C4A9A0}" type="sibTrans" cxnId="{9C81B4B0-8B52-4812-8A80-8393FF62EB71}">
      <dgm:prSet/>
      <dgm:spPr/>
      <dgm:t>
        <a:bodyPr/>
        <a:lstStyle/>
        <a:p>
          <a:endParaRPr lang="zh-CN" altLang="en-US"/>
        </a:p>
      </dgm:t>
    </dgm:pt>
    <dgm:pt modelId="{5DB3A296-EABB-4A73-A082-33DBFEE9E617}">
      <dgm:prSet phldrT="[文本]"/>
      <dgm:spPr/>
      <dgm:t>
        <a:bodyPr/>
        <a:lstStyle/>
        <a:p>
          <a:r>
            <a:rPr lang="zh-CN" altLang="en-US" dirty="0" smtClean="0"/>
            <a:t>名称</a:t>
          </a:r>
          <a:endParaRPr lang="zh-CN" altLang="en-US" dirty="0"/>
        </a:p>
      </dgm:t>
    </dgm:pt>
    <dgm:pt modelId="{4DC3FD8D-C529-40D3-A75B-553C275B8966}" type="parTrans" cxnId="{0FB33BCC-AFEB-41A4-9193-917662949AD6}">
      <dgm:prSet/>
      <dgm:spPr/>
      <dgm:t>
        <a:bodyPr/>
        <a:lstStyle/>
        <a:p>
          <a:endParaRPr lang="zh-CN" altLang="en-US"/>
        </a:p>
      </dgm:t>
    </dgm:pt>
    <dgm:pt modelId="{8F66EB8E-F8DE-4D3E-A8C5-EDD2516851AF}" type="sibTrans" cxnId="{0FB33BCC-AFEB-41A4-9193-917662949AD6}">
      <dgm:prSet/>
      <dgm:spPr/>
      <dgm:t>
        <a:bodyPr/>
        <a:lstStyle/>
        <a:p>
          <a:endParaRPr lang="zh-CN" altLang="en-US"/>
        </a:p>
      </dgm:t>
    </dgm:pt>
    <dgm:pt modelId="{A70CE384-AD28-4684-9102-2D3D58470414}">
      <dgm:prSet phldrT="[文本]"/>
      <dgm:spPr/>
      <dgm:t>
        <a:bodyPr/>
        <a:lstStyle/>
        <a:p>
          <a:r>
            <a:rPr lang="zh-CN" altLang="en-US" dirty="0" smtClean="0"/>
            <a:t>元数据</a:t>
          </a:r>
          <a:endParaRPr lang="zh-CN" altLang="en-US" dirty="0"/>
        </a:p>
      </dgm:t>
    </dgm:pt>
    <dgm:pt modelId="{64AD34FE-31EE-44C7-AE27-7F07DE2E5958}" type="parTrans" cxnId="{1EE8E271-4C66-4454-9D57-BA27A70040D8}">
      <dgm:prSet/>
      <dgm:spPr/>
      <dgm:t>
        <a:bodyPr/>
        <a:lstStyle/>
        <a:p>
          <a:endParaRPr lang="zh-CN" altLang="en-US"/>
        </a:p>
      </dgm:t>
    </dgm:pt>
    <dgm:pt modelId="{1B21685A-B311-41D0-8632-387F566CF790}" type="sibTrans" cxnId="{1EE8E271-4C66-4454-9D57-BA27A70040D8}">
      <dgm:prSet/>
      <dgm:spPr/>
      <dgm:t>
        <a:bodyPr/>
        <a:lstStyle/>
        <a:p>
          <a:endParaRPr lang="zh-CN" altLang="en-US"/>
        </a:p>
      </dgm:t>
    </dgm:pt>
    <dgm:pt modelId="{EB3FA14F-EE95-4165-967F-B1BE2325D482}" type="pres">
      <dgm:prSet presAssocID="{0D2AB31F-633C-41D8-8D98-4004A8FD3273}" presName="cycle" presStyleCnt="0">
        <dgm:presLayoutVars>
          <dgm:dir/>
          <dgm:resizeHandles val="exact"/>
        </dgm:presLayoutVars>
      </dgm:prSet>
      <dgm:spPr/>
    </dgm:pt>
    <dgm:pt modelId="{F96F4D69-2A25-4968-A7E8-2E8F364DC463}" type="pres">
      <dgm:prSet presAssocID="{0E270055-9BA2-4A16-BCD3-E07D33BBD0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C85C8-C13A-463B-B49C-B1EC8212DA36}" type="pres">
      <dgm:prSet presAssocID="{0E270055-9BA2-4A16-BCD3-E07D33BBD0CB}" presName="spNode" presStyleCnt="0"/>
      <dgm:spPr/>
    </dgm:pt>
    <dgm:pt modelId="{7060F4F8-6278-45AC-83F7-EF8328DF8835}" type="pres">
      <dgm:prSet presAssocID="{616C502B-44D0-48D2-ACC2-DD99897D296F}" presName="sibTrans" presStyleLbl="sibTrans1D1" presStyleIdx="0" presStyleCnt="4"/>
      <dgm:spPr/>
    </dgm:pt>
    <dgm:pt modelId="{2655A339-3192-445E-BA6C-B6F10FF5BC32}" type="pres">
      <dgm:prSet presAssocID="{E6DEBB91-F6C7-4059-991E-DC2E9A97074B}" presName="node" presStyleLbl="node1" presStyleIdx="1" presStyleCnt="4">
        <dgm:presLayoutVars>
          <dgm:bulletEnabled val="1"/>
        </dgm:presLayoutVars>
      </dgm:prSet>
      <dgm:spPr/>
    </dgm:pt>
    <dgm:pt modelId="{E18EC15F-32DC-4888-9274-DC6B6467521A}" type="pres">
      <dgm:prSet presAssocID="{E6DEBB91-F6C7-4059-991E-DC2E9A97074B}" presName="spNode" presStyleCnt="0"/>
      <dgm:spPr/>
    </dgm:pt>
    <dgm:pt modelId="{9B11E4E9-CEA5-4922-BA65-023F9FF9D2AD}" type="pres">
      <dgm:prSet presAssocID="{22419600-F3C1-4E54-B08E-F710D8C4A9A0}" presName="sibTrans" presStyleLbl="sibTrans1D1" presStyleIdx="1" presStyleCnt="4"/>
      <dgm:spPr/>
    </dgm:pt>
    <dgm:pt modelId="{05879C85-BDA8-4E2D-B20C-9B1A1FF77188}" type="pres">
      <dgm:prSet presAssocID="{5DB3A296-EABB-4A73-A082-33DBFEE9E61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5E6D41-4DA3-4C54-92BC-AF39D145808F}" type="pres">
      <dgm:prSet presAssocID="{5DB3A296-EABB-4A73-A082-33DBFEE9E617}" presName="spNode" presStyleCnt="0"/>
      <dgm:spPr/>
    </dgm:pt>
    <dgm:pt modelId="{D623BC7C-3B81-48DE-8244-80A08E1448E5}" type="pres">
      <dgm:prSet presAssocID="{8F66EB8E-F8DE-4D3E-A8C5-EDD2516851AF}" presName="sibTrans" presStyleLbl="sibTrans1D1" presStyleIdx="2" presStyleCnt="4"/>
      <dgm:spPr/>
    </dgm:pt>
    <dgm:pt modelId="{798D2FCB-8580-4595-97BA-7C1D038706E9}" type="pres">
      <dgm:prSet presAssocID="{A70CE384-AD28-4684-9102-2D3D58470414}" presName="node" presStyleLbl="node1" presStyleIdx="3" presStyleCnt="4">
        <dgm:presLayoutVars>
          <dgm:bulletEnabled val="1"/>
        </dgm:presLayoutVars>
      </dgm:prSet>
      <dgm:spPr/>
    </dgm:pt>
    <dgm:pt modelId="{B4CA538D-FEDB-4A8D-B5D4-D1CFE8EA6081}" type="pres">
      <dgm:prSet presAssocID="{A70CE384-AD28-4684-9102-2D3D58470414}" presName="spNode" presStyleCnt="0"/>
      <dgm:spPr/>
    </dgm:pt>
    <dgm:pt modelId="{0DAF15BE-FE39-402C-9CF5-656721BB26B6}" type="pres">
      <dgm:prSet presAssocID="{1B21685A-B311-41D0-8632-387F566CF790}" presName="sibTrans" presStyleLbl="sibTrans1D1" presStyleIdx="3" presStyleCnt="4"/>
      <dgm:spPr/>
    </dgm:pt>
  </dgm:ptLst>
  <dgm:cxnLst>
    <dgm:cxn modelId="{01EDB84B-18DE-46D0-9B68-231C2B726C8A}" type="presOf" srcId="{5DB3A296-EABB-4A73-A082-33DBFEE9E617}" destId="{05879C85-BDA8-4E2D-B20C-9B1A1FF77188}" srcOrd="0" destOrd="0" presId="urn:microsoft.com/office/officeart/2005/8/layout/cycle5"/>
    <dgm:cxn modelId="{32E7A43D-FB56-41A0-9D85-E57A517BF9CC}" type="presOf" srcId="{A70CE384-AD28-4684-9102-2D3D58470414}" destId="{798D2FCB-8580-4595-97BA-7C1D038706E9}" srcOrd="0" destOrd="0" presId="urn:microsoft.com/office/officeart/2005/8/layout/cycle5"/>
    <dgm:cxn modelId="{346A51D7-20F2-4DA3-95E0-72E02C022573}" type="presOf" srcId="{E6DEBB91-F6C7-4059-991E-DC2E9A97074B}" destId="{2655A339-3192-445E-BA6C-B6F10FF5BC32}" srcOrd="0" destOrd="0" presId="urn:microsoft.com/office/officeart/2005/8/layout/cycle5"/>
    <dgm:cxn modelId="{433C9943-E0EE-4CAE-AEC3-A0B9E234FFAA}" type="presOf" srcId="{0D2AB31F-633C-41D8-8D98-4004A8FD3273}" destId="{EB3FA14F-EE95-4165-967F-B1BE2325D482}" srcOrd="0" destOrd="0" presId="urn:microsoft.com/office/officeart/2005/8/layout/cycle5"/>
    <dgm:cxn modelId="{48DC1D61-F78E-4307-87AB-0CAE95E97D16}" type="presOf" srcId="{22419600-F3C1-4E54-B08E-F710D8C4A9A0}" destId="{9B11E4E9-CEA5-4922-BA65-023F9FF9D2AD}" srcOrd="0" destOrd="0" presId="urn:microsoft.com/office/officeart/2005/8/layout/cycle5"/>
    <dgm:cxn modelId="{1EE8E271-4C66-4454-9D57-BA27A70040D8}" srcId="{0D2AB31F-633C-41D8-8D98-4004A8FD3273}" destId="{A70CE384-AD28-4684-9102-2D3D58470414}" srcOrd="3" destOrd="0" parTransId="{64AD34FE-31EE-44C7-AE27-7F07DE2E5958}" sibTransId="{1B21685A-B311-41D0-8632-387F566CF790}"/>
    <dgm:cxn modelId="{0FB33BCC-AFEB-41A4-9193-917662949AD6}" srcId="{0D2AB31F-633C-41D8-8D98-4004A8FD3273}" destId="{5DB3A296-EABB-4A73-A082-33DBFEE9E617}" srcOrd="2" destOrd="0" parTransId="{4DC3FD8D-C529-40D3-A75B-553C275B8966}" sibTransId="{8F66EB8E-F8DE-4D3E-A8C5-EDD2516851AF}"/>
    <dgm:cxn modelId="{B4EF493A-FD0C-4DA1-97F3-32BB461B2599}" srcId="{0D2AB31F-633C-41D8-8D98-4004A8FD3273}" destId="{0E270055-9BA2-4A16-BCD3-E07D33BBD0CB}" srcOrd="0" destOrd="0" parTransId="{627CDD30-F3A0-4C53-B19E-3FEC61D369B7}" sibTransId="{616C502B-44D0-48D2-ACC2-DD99897D296F}"/>
    <dgm:cxn modelId="{18DCBFB7-D437-4E79-B36B-577912D35D3C}" type="presOf" srcId="{616C502B-44D0-48D2-ACC2-DD99897D296F}" destId="{7060F4F8-6278-45AC-83F7-EF8328DF8835}" srcOrd="0" destOrd="0" presId="urn:microsoft.com/office/officeart/2005/8/layout/cycle5"/>
    <dgm:cxn modelId="{3563660D-73E3-46C1-AE86-382C0E42D155}" type="presOf" srcId="{8F66EB8E-F8DE-4D3E-A8C5-EDD2516851AF}" destId="{D623BC7C-3B81-48DE-8244-80A08E1448E5}" srcOrd="0" destOrd="0" presId="urn:microsoft.com/office/officeart/2005/8/layout/cycle5"/>
    <dgm:cxn modelId="{9C81B4B0-8B52-4812-8A80-8393FF62EB71}" srcId="{0D2AB31F-633C-41D8-8D98-4004A8FD3273}" destId="{E6DEBB91-F6C7-4059-991E-DC2E9A97074B}" srcOrd="1" destOrd="0" parTransId="{86033414-C509-476C-B741-45CAB5D357BB}" sibTransId="{22419600-F3C1-4E54-B08E-F710D8C4A9A0}"/>
    <dgm:cxn modelId="{F52788BD-0CD5-423A-8EFB-6C6D702554A0}" type="presOf" srcId="{1B21685A-B311-41D0-8632-387F566CF790}" destId="{0DAF15BE-FE39-402C-9CF5-656721BB26B6}" srcOrd="0" destOrd="0" presId="urn:microsoft.com/office/officeart/2005/8/layout/cycle5"/>
    <dgm:cxn modelId="{7D41FE21-2A84-4890-981E-668365F34CEE}" type="presOf" srcId="{0E270055-9BA2-4A16-BCD3-E07D33BBD0CB}" destId="{F96F4D69-2A25-4968-A7E8-2E8F364DC463}" srcOrd="0" destOrd="0" presId="urn:microsoft.com/office/officeart/2005/8/layout/cycle5"/>
    <dgm:cxn modelId="{FB01CB2B-D6AB-4906-BDDE-F3A03445F62E}" type="presParOf" srcId="{EB3FA14F-EE95-4165-967F-B1BE2325D482}" destId="{F96F4D69-2A25-4968-A7E8-2E8F364DC463}" srcOrd="0" destOrd="0" presId="urn:microsoft.com/office/officeart/2005/8/layout/cycle5"/>
    <dgm:cxn modelId="{9FE322EC-F4A8-4D5A-8A45-E1DF6588B953}" type="presParOf" srcId="{EB3FA14F-EE95-4165-967F-B1BE2325D482}" destId="{584C85C8-C13A-463B-B49C-B1EC8212DA36}" srcOrd="1" destOrd="0" presId="urn:microsoft.com/office/officeart/2005/8/layout/cycle5"/>
    <dgm:cxn modelId="{5CB5134E-6BE4-412A-A5C5-90DAFF32C92F}" type="presParOf" srcId="{EB3FA14F-EE95-4165-967F-B1BE2325D482}" destId="{7060F4F8-6278-45AC-83F7-EF8328DF8835}" srcOrd="2" destOrd="0" presId="urn:microsoft.com/office/officeart/2005/8/layout/cycle5"/>
    <dgm:cxn modelId="{6297AF69-1A42-43CC-A441-CBABDF30AC2D}" type="presParOf" srcId="{EB3FA14F-EE95-4165-967F-B1BE2325D482}" destId="{2655A339-3192-445E-BA6C-B6F10FF5BC32}" srcOrd="3" destOrd="0" presId="urn:microsoft.com/office/officeart/2005/8/layout/cycle5"/>
    <dgm:cxn modelId="{1B9AB175-DE21-4B0F-8656-1385DBBA8E51}" type="presParOf" srcId="{EB3FA14F-EE95-4165-967F-B1BE2325D482}" destId="{E18EC15F-32DC-4888-9274-DC6B6467521A}" srcOrd="4" destOrd="0" presId="urn:microsoft.com/office/officeart/2005/8/layout/cycle5"/>
    <dgm:cxn modelId="{342E7F81-BA1B-4DEB-AA4A-C9695B7C146A}" type="presParOf" srcId="{EB3FA14F-EE95-4165-967F-B1BE2325D482}" destId="{9B11E4E9-CEA5-4922-BA65-023F9FF9D2AD}" srcOrd="5" destOrd="0" presId="urn:microsoft.com/office/officeart/2005/8/layout/cycle5"/>
    <dgm:cxn modelId="{F60567E4-870E-49D2-86DB-06D2ECED4588}" type="presParOf" srcId="{EB3FA14F-EE95-4165-967F-B1BE2325D482}" destId="{05879C85-BDA8-4E2D-B20C-9B1A1FF77188}" srcOrd="6" destOrd="0" presId="urn:microsoft.com/office/officeart/2005/8/layout/cycle5"/>
    <dgm:cxn modelId="{0D9D686E-DC2C-40E1-B065-F7495AD0F286}" type="presParOf" srcId="{EB3FA14F-EE95-4165-967F-B1BE2325D482}" destId="{1F5E6D41-4DA3-4C54-92BC-AF39D145808F}" srcOrd="7" destOrd="0" presId="urn:microsoft.com/office/officeart/2005/8/layout/cycle5"/>
    <dgm:cxn modelId="{D6329295-8FA6-4FAF-920A-37872248973A}" type="presParOf" srcId="{EB3FA14F-EE95-4165-967F-B1BE2325D482}" destId="{D623BC7C-3B81-48DE-8244-80A08E1448E5}" srcOrd="8" destOrd="0" presId="urn:microsoft.com/office/officeart/2005/8/layout/cycle5"/>
    <dgm:cxn modelId="{880730EC-378F-41DD-AE3A-F689FAFA2E16}" type="presParOf" srcId="{EB3FA14F-EE95-4165-967F-B1BE2325D482}" destId="{798D2FCB-8580-4595-97BA-7C1D038706E9}" srcOrd="9" destOrd="0" presId="urn:microsoft.com/office/officeart/2005/8/layout/cycle5"/>
    <dgm:cxn modelId="{E4E7D857-86E7-41C4-A7F3-5A2AEE82FD14}" type="presParOf" srcId="{EB3FA14F-EE95-4165-967F-B1BE2325D482}" destId="{B4CA538D-FEDB-4A8D-B5D4-D1CFE8EA6081}" srcOrd="10" destOrd="0" presId="urn:microsoft.com/office/officeart/2005/8/layout/cycle5"/>
    <dgm:cxn modelId="{23B8E240-3719-4C2F-BA1D-D612B2FD93BB}" type="presParOf" srcId="{EB3FA14F-EE95-4165-967F-B1BE2325D482}" destId="{0DAF15BE-FE39-402C-9CF5-656721BB26B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D81C2E-52F2-4C34-A797-BD619813E30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954DBE-9BA1-4958-9577-EBE6C67F7A29}">
      <dgm:prSet phldrT="[文本]"/>
      <dgm:spPr/>
      <dgm:t>
        <a:bodyPr/>
        <a:lstStyle/>
        <a:p>
          <a:r>
            <a:rPr lang="zh-CN" altLang="en-US" dirty="0" smtClean="0"/>
            <a:t>元数据</a:t>
          </a:r>
          <a:endParaRPr lang="zh-CN" altLang="en-US" dirty="0"/>
        </a:p>
      </dgm:t>
    </dgm:pt>
    <dgm:pt modelId="{855784A1-B289-4184-8C57-27A5D14E7B8E}" type="parTrans" cxnId="{DE7DAF7A-9879-4F4F-8B8B-338AE3394829}">
      <dgm:prSet/>
      <dgm:spPr/>
      <dgm:t>
        <a:bodyPr/>
        <a:lstStyle/>
        <a:p>
          <a:endParaRPr lang="zh-CN" altLang="en-US"/>
        </a:p>
      </dgm:t>
    </dgm:pt>
    <dgm:pt modelId="{AF5D663A-120A-4EDF-ADC8-F4C599C9B3D9}" type="sibTrans" cxnId="{DE7DAF7A-9879-4F4F-8B8B-338AE3394829}">
      <dgm:prSet/>
      <dgm:spPr/>
      <dgm:t>
        <a:bodyPr/>
        <a:lstStyle/>
        <a:p>
          <a:endParaRPr lang="zh-CN" altLang="en-US"/>
        </a:p>
      </dgm:t>
    </dgm:pt>
    <dgm:pt modelId="{BE3126FD-E33F-46D4-B354-9C2CB12D9E7A}">
      <dgm:prSet phldrT="[文本]"/>
      <dgm:spPr/>
      <dgm:t>
        <a:bodyPr/>
        <a:lstStyle/>
        <a:p>
          <a:r>
            <a:rPr lang="zh-CN" altLang="en-US" dirty="0" smtClean="0"/>
            <a:t>创建时间</a:t>
          </a:r>
          <a:endParaRPr lang="zh-CN" altLang="en-US" dirty="0"/>
        </a:p>
      </dgm:t>
    </dgm:pt>
    <dgm:pt modelId="{C92DE823-F55B-4B36-8077-975C23225B19}" type="parTrans" cxnId="{80523D52-136B-4D1F-971B-441640591565}">
      <dgm:prSet/>
      <dgm:spPr/>
      <dgm:t>
        <a:bodyPr/>
        <a:lstStyle/>
        <a:p>
          <a:endParaRPr lang="zh-CN" altLang="en-US"/>
        </a:p>
      </dgm:t>
    </dgm:pt>
    <dgm:pt modelId="{D4A79E0A-CCF2-4239-9D34-9A02A5993291}" type="sibTrans" cxnId="{80523D52-136B-4D1F-971B-441640591565}">
      <dgm:prSet/>
      <dgm:spPr/>
      <dgm:t>
        <a:bodyPr/>
        <a:lstStyle/>
        <a:p>
          <a:endParaRPr lang="zh-CN" altLang="en-US"/>
        </a:p>
      </dgm:t>
    </dgm:pt>
    <dgm:pt modelId="{0CD9D934-C7CF-4E74-A9A9-776C9C40854C}">
      <dgm:prSet phldrT="[文本]"/>
      <dgm:spPr/>
      <dgm:t>
        <a:bodyPr/>
        <a:lstStyle/>
        <a:p>
          <a:r>
            <a:rPr lang="zh-CN" altLang="en-US" dirty="0" smtClean="0"/>
            <a:t>修改时间</a:t>
          </a:r>
          <a:endParaRPr lang="zh-CN" altLang="en-US" dirty="0"/>
        </a:p>
      </dgm:t>
    </dgm:pt>
    <dgm:pt modelId="{F055054D-9BA3-4313-B020-D1BC4AE2CFAB}" type="parTrans" cxnId="{D2DE3E12-5700-4306-88A9-F2C734143BA9}">
      <dgm:prSet/>
      <dgm:spPr/>
      <dgm:t>
        <a:bodyPr/>
        <a:lstStyle/>
        <a:p>
          <a:endParaRPr lang="zh-CN" altLang="en-US"/>
        </a:p>
      </dgm:t>
    </dgm:pt>
    <dgm:pt modelId="{01A96B4D-F478-412D-817B-8A7A5BFD88AF}" type="sibTrans" cxnId="{D2DE3E12-5700-4306-88A9-F2C734143BA9}">
      <dgm:prSet/>
      <dgm:spPr/>
      <dgm:t>
        <a:bodyPr/>
        <a:lstStyle/>
        <a:p>
          <a:endParaRPr lang="zh-CN" altLang="en-US"/>
        </a:p>
      </dgm:t>
    </dgm:pt>
    <dgm:pt modelId="{E83C880D-071B-4B4C-A40F-B7431566266A}">
      <dgm:prSet phldrT="[文本]"/>
      <dgm:spPr/>
      <dgm:t>
        <a:bodyPr/>
        <a:lstStyle/>
        <a:p>
          <a:r>
            <a:rPr lang="zh-CN" altLang="en-US" dirty="0" smtClean="0"/>
            <a:t>所有者</a:t>
          </a:r>
          <a:endParaRPr lang="zh-CN" altLang="en-US" dirty="0"/>
        </a:p>
      </dgm:t>
    </dgm:pt>
    <dgm:pt modelId="{495CE152-15E0-4061-AB9E-69B7F98A35EB}" type="parTrans" cxnId="{2CB09F12-EDB1-4B67-8699-783E1E1D1CAD}">
      <dgm:prSet/>
      <dgm:spPr/>
      <dgm:t>
        <a:bodyPr/>
        <a:lstStyle/>
        <a:p>
          <a:endParaRPr lang="zh-CN" altLang="en-US"/>
        </a:p>
      </dgm:t>
    </dgm:pt>
    <dgm:pt modelId="{D002F282-702B-4E97-A0E5-D7FE78222CB2}" type="sibTrans" cxnId="{2CB09F12-EDB1-4B67-8699-783E1E1D1CAD}">
      <dgm:prSet/>
      <dgm:spPr/>
      <dgm:t>
        <a:bodyPr/>
        <a:lstStyle/>
        <a:p>
          <a:endParaRPr lang="zh-CN" altLang="en-US"/>
        </a:p>
      </dgm:t>
    </dgm:pt>
    <dgm:pt modelId="{5B6012AE-A871-4071-B229-3323C5687A49}">
      <dgm:prSet phldrT="[文本]"/>
      <dgm:spPr/>
      <dgm:t>
        <a:bodyPr/>
        <a:lstStyle/>
        <a:p>
          <a:r>
            <a:rPr lang="zh-CN" altLang="en-US" dirty="0" smtClean="0"/>
            <a:t>读写权限</a:t>
          </a:r>
          <a:endParaRPr lang="zh-CN" altLang="en-US" dirty="0"/>
        </a:p>
      </dgm:t>
    </dgm:pt>
    <dgm:pt modelId="{1598591C-0F52-4F29-947F-F062C94238E3}" type="parTrans" cxnId="{BA479171-E555-4B9F-BE05-11E1F0874BE8}">
      <dgm:prSet/>
      <dgm:spPr/>
      <dgm:t>
        <a:bodyPr/>
        <a:lstStyle/>
        <a:p>
          <a:endParaRPr lang="zh-CN" altLang="en-US"/>
        </a:p>
      </dgm:t>
    </dgm:pt>
    <dgm:pt modelId="{88DFCCE5-37D9-47E7-8D38-AE64FEFB6E70}" type="sibTrans" cxnId="{BA479171-E555-4B9F-BE05-11E1F0874BE8}">
      <dgm:prSet/>
      <dgm:spPr/>
      <dgm:t>
        <a:bodyPr/>
        <a:lstStyle/>
        <a:p>
          <a:endParaRPr lang="zh-CN" altLang="en-US"/>
        </a:p>
      </dgm:t>
    </dgm:pt>
    <dgm:pt modelId="{574790B0-185D-4D5B-BC8A-9B2BE8C012C3}" type="pres">
      <dgm:prSet presAssocID="{61D81C2E-52F2-4C34-A797-BD619813E30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66DC2F-2357-42DD-B4AC-5434DD574C8C}" type="pres">
      <dgm:prSet presAssocID="{8C954DBE-9BA1-4958-9577-EBE6C67F7A29}" presName="centerShape" presStyleLbl="node0" presStyleIdx="0" presStyleCnt="1"/>
      <dgm:spPr/>
    </dgm:pt>
    <dgm:pt modelId="{4525F29E-087B-44BA-8970-A7A1CE7D3E11}" type="pres">
      <dgm:prSet presAssocID="{C92DE823-F55B-4B36-8077-975C23225B19}" presName="parTrans" presStyleLbl="sibTrans2D1" presStyleIdx="0" presStyleCnt="4"/>
      <dgm:spPr/>
    </dgm:pt>
    <dgm:pt modelId="{CFF09AD6-F65A-4F5B-9E72-ABDEEB411062}" type="pres">
      <dgm:prSet presAssocID="{C92DE823-F55B-4B36-8077-975C23225B19}" presName="connectorText" presStyleLbl="sibTrans2D1" presStyleIdx="0" presStyleCnt="4"/>
      <dgm:spPr/>
    </dgm:pt>
    <dgm:pt modelId="{D6401A7E-03F6-4CB0-BFFE-D839297F8E33}" type="pres">
      <dgm:prSet presAssocID="{BE3126FD-E33F-46D4-B354-9C2CB12D9E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4E101-026C-4595-AC44-CE59AE183F8F}" type="pres">
      <dgm:prSet presAssocID="{F055054D-9BA3-4313-B020-D1BC4AE2CFAB}" presName="parTrans" presStyleLbl="sibTrans2D1" presStyleIdx="1" presStyleCnt="4"/>
      <dgm:spPr/>
    </dgm:pt>
    <dgm:pt modelId="{59A1DB1A-6AC7-47D0-91C9-5CAD8761692B}" type="pres">
      <dgm:prSet presAssocID="{F055054D-9BA3-4313-B020-D1BC4AE2CFAB}" presName="connectorText" presStyleLbl="sibTrans2D1" presStyleIdx="1" presStyleCnt="4"/>
      <dgm:spPr/>
    </dgm:pt>
    <dgm:pt modelId="{7D37F0EA-0A8F-4DA2-99A8-2556FF011E9F}" type="pres">
      <dgm:prSet presAssocID="{0CD9D934-C7CF-4E74-A9A9-776C9C40854C}" presName="node" presStyleLbl="node1" presStyleIdx="1" presStyleCnt="4">
        <dgm:presLayoutVars>
          <dgm:bulletEnabled val="1"/>
        </dgm:presLayoutVars>
      </dgm:prSet>
      <dgm:spPr/>
    </dgm:pt>
    <dgm:pt modelId="{123478F3-79CD-4AA3-9972-C563F75DB670}" type="pres">
      <dgm:prSet presAssocID="{495CE152-15E0-4061-AB9E-69B7F98A35EB}" presName="parTrans" presStyleLbl="sibTrans2D1" presStyleIdx="2" presStyleCnt="4"/>
      <dgm:spPr/>
    </dgm:pt>
    <dgm:pt modelId="{F3EAF6C9-5FF1-47B9-B931-994DCFF7E68E}" type="pres">
      <dgm:prSet presAssocID="{495CE152-15E0-4061-AB9E-69B7F98A35EB}" presName="connectorText" presStyleLbl="sibTrans2D1" presStyleIdx="2" presStyleCnt="4"/>
      <dgm:spPr/>
    </dgm:pt>
    <dgm:pt modelId="{E14A3F75-74E3-4E35-A42F-7EE45C14F834}" type="pres">
      <dgm:prSet presAssocID="{E83C880D-071B-4B4C-A40F-B7431566266A}" presName="node" presStyleLbl="node1" presStyleIdx="2" presStyleCnt="4">
        <dgm:presLayoutVars>
          <dgm:bulletEnabled val="1"/>
        </dgm:presLayoutVars>
      </dgm:prSet>
      <dgm:spPr/>
    </dgm:pt>
    <dgm:pt modelId="{28D3E1C6-994D-4483-80A4-751D27FA585A}" type="pres">
      <dgm:prSet presAssocID="{1598591C-0F52-4F29-947F-F062C94238E3}" presName="parTrans" presStyleLbl="sibTrans2D1" presStyleIdx="3" presStyleCnt="4"/>
      <dgm:spPr/>
    </dgm:pt>
    <dgm:pt modelId="{176E0769-B20D-4B2C-B4AC-08629D989B8A}" type="pres">
      <dgm:prSet presAssocID="{1598591C-0F52-4F29-947F-F062C94238E3}" presName="connectorText" presStyleLbl="sibTrans2D1" presStyleIdx="3" presStyleCnt="4"/>
      <dgm:spPr/>
    </dgm:pt>
    <dgm:pt modelId="{E75E04AC-AAC5-4EF2-8901-2E0878272338}" type="pres">
      <dgm:prSet presAssocID="{5B6012AE-A871-4071-B229-3323C5687A49}" presName="node" presStyleLbl="node1" presStyleIdx="3" presStyleCnt="4">
        <dgm:presLayoutVars>
          <dgm:bulletEnabled val="1"/>
        </dgm:presLayoutVars>
      </dgm:prSet>
      <dgm:spPr/>
    </dgm:pt>
  </dgm:ptLst>
  <dgm:cxnLst>
    <dgm:cxn modelId="{D84B47B7-3298-4E36-87C1-B08FFD9EEEAD}" type="presOf" srcId="{495CE152-15E0-4061-AB9E-69B7F98A35EB}" destId="{F3EAF6C9-5FF1-47B9-B931-994DCFF7E68E}" srcOrd="1" destOrd="0" presId="urn:microsoft.com/office/officeart/2005/8/layout/radial5"/>
    <dgm:cxn modelId="{DE7DAF7A-9879-4F4F-8B8B-338AE3394829}" srcId="{61D81C2E-52F2-4C34-A797-BD619813E306}" destId="{8C954DBE-9BA1-4958-9577-EBE6C67F7A29}" srcOrd="0" destOrd="0" parTransId="{855784A1-B289-4184-8C57-27A5D14E7B8E}" sibTransId="{AF5D663A-120A-4EDF-ADC8-F4C599C9B3D9}"/>
    <dgm:cxn modelId="{2CB09F12-EDB1-4B67-8699-783E1E1D1CAD}" srcId="{8C954DBE-9BA1-4958-9577-EBE6C67F7A29}" destId="{E83C880D-071B-4B4C-A40F-B7431566266A}" srcOrd="2" destOrd="0" parTransId="{495CE152-15E0-4061-AB9E-69B7F98A35EB}" sibTransId="{D002F282-702B-4E97-A0E5-D7FE78222CB2}"/>
    <dgm:cxn modelId="{9A98B033-1A1F-4505-9A08-A2B5950BAE6D}" type="presOf" srcId="{BE3126FD-E33F-46D4-B354-9C2CB12D9E7A}" destId="{D6401A7E-03F6-4CB0-BFFE-D839297F8E33}" srcOrd="0" destOrd="0" presId="urn:microsoft.com/office/officeart/2005/8/layout/radial5"/>
    <dgm:cxn modelId="{468D7F0E-5EE7-4A8A-956C-6DC7C02C2B83}" type="presOf" srcId="{E83C880D-071B-4B4C-A40F-B7431566266A}" destId="{E14A3F75-74E3-4E35-A42F-7EE45C14F834}" srcOrd="0" destOrd="0" presId="urn:microsoft.com/office/officeart/2005/8/layout/radial5"/>
    <dgm:cxn modelId="{5C579D84-0F98-49A0-B188-EF2E9A1D8C41}" type="presOf" srcId="{5B6012AE-A871-4071-B229-3323C5687A49}" destId="{E75E04AC-AAC5-4EF2-8901-2E0878272338}" srcOrd="0" destOrd="0" presId="urn:microsoft.com/office/officeart/2005/8/layout/radial5"/>
    <dgm:cxn modelId="{9515E910-AA01-4014-B62F-2CAA8B8C3F01}" type="presOf" srcId="{C92DE823-F55B-4B36-8077-975C23225B19}" destId="{4525F29E-087B-44BA-8970-A7A1CE7D3E11}" srcOrd="0" destOrd="0" presId="urn:microsoft.com/office/officeart/2005/8/layout/radial5"/>
    <dgm:cxn modelId="{DD3ECEB9-2194-49D8-89B8-CF58DCCF6ABB}" type="presOf" srcId="{C92DE823-F55B-4B36-8077-975C23225B19}" destId="{CFF09AD6-F65A-4F5B-9E72-ABDEEB411062}" srcOrd="1" destOrd="0" presId="urn:microsoft.com/office/officeart/2005/8/layout/radial5"/>
    <dgm:cxn modelId="{4D78F9BA-C2CF-4468-972C-31ABD1C77B76}" type="presOf" srcId="{8C954DBE-9BA1-4958-9577-EBE6C67F7A29}" destId="{2B66DC2F-2357-42DD-B4AC-5434DD574C8C}" srcOrd="0" destOrd="0" presId="urn:microsoft.com/office/officeart/2005/8/layout/radial5"/>
    <dgm:cxn modelId="{16A5A7B2-FE16-4F2A-8E1A-B513FE8ADDF8}" type="presOf" srcId="{F055054D-9BA3-4313-B020-D1BC4AE2CFAB}" destId="{59A1DB1A-6AC7-47D0-91C9-5CAD8761692B}" srcOrd="1" destOrd="0" presId="urn:microsoft.com/office/officeart/2005/8/layout/radial5"/>
    <dgm:cxn modelId="{D2DE3E12-5700-4306-88A9-F2C734143BA9}" srcId="{8C954DBE-9BA1-4958-9577-EBE6C67F7A29}" destId="{0CD9D934-C7CF-4E74-A9A9-776C9C40854C}" srcOrd="1" destOrd="0" parTransId="{F055054D-9BA3-4313-B020-D1BC4AE2CFAB}" sibTransId="{01A96B4D-F478-412D-817B-8A7A5BFD88AF}"/>
    <dgm:cxn modelId="{BA479171-E555-4B9F-BE05-11E1F0874BE8}" srcId="{8C954DBE-9BA1-4958-9577-EBE6C67F7A29}" destId="{5B6012AE-A871-4071-B229-3323C5687A49}" srcOrd="3" destOrd="0" parTransId="{1598591C-0F52-4F29-947F-F062C94238E3}" sibTransId="{88DFCCE5-37D9-47E7-8D38-AE64FEFB6E70}"/>
    <dgm:cxn modelId="{EBB8D994-E997-436E-AE94-139A980AB100}" type="presOf" srcId="{495CE152-15E0-4061-AB9E-69B7F98A35EB}" destId="{123478F3-79CD-4AA3-9972-C563F75DB670}" srcOrd="0" destOrd="0" presId="urn:microsoft.com/office/officeart/2005/8/layout/radial5"/>
    <dgm:cxn modelId="{BEC42F21-CA2F-44A3-ABB9-7FB2A1ED30D4}" type="presOf" srcId="{1598591C-0F52-4F29-947F-F062C94238E3}" destId="{176E0769-B20D-4B2C-B4AC-08629D989B8A}" srcOrd="1" destOrd="0" presId="urn:microsoft.com/office/officeart/2005/8/layout/radial5"/>
    <dgm:cxn modelId="{97EF58ED-2836-40CE-BECF-ACD0529B3B40}" type="presOf" srcId="{F055054D-9BA3-4313-B020-D1BC4AE2CFAB}" destId="{CEC4E101-026C-4595-AC44-CE59AE183F8F}" srcOrd="0" destOrd="0" presId="urn:microsoft.com/office/officeart/2005/8/layout/radial5"/>
    <dgm:cxn modelId="{9D1707E7-EF63-4869-AB91-E0BB42F1B1E5}" type="presOf" srcId="{0CD9D934-C7CF-4E74-A9A9-776C9C40854C}" destId="{7D37F0EA-0A8F-4DA2-99A8-2556FF011E9F}" srcOrd="0" destOrd="0" presId="urn:microsoft.com/office/officeart/2005/8/layout/radial5"/>
    <dgm:cxn modelId="{CEEDC588-5F6D-443B-B795-22A134711699}" type="presOf" srcId="{1598591C-0F52-4F29-947F-F062C94238E3}" destId="{28D3E1C6-994D-4483-80A4-751D27FA585A}" srcOrd="0" destOrd="0" presId="urn:microsoft.com/office/officeart/2005/8/layout/radial5"/>
    <dgm:cxn modelId="{767424FB-8160-4669-9A58-09E75B85E543}" type="presOf" srcId="{61D81C2E-52F2-4C34-A797-BD619813E306}" destId="{574790B0-185D-4D5B-BC8A-9B2BE8C012C3}" srcOrd="0" destOrd="0" presId="urn:microsoft.com/office/officeart/2005/8/layout/radial5"/>
    <dgm:cxn modelId="{80523D52-136B-4D1F-971B-441640591565}" srcId="{8C954DBE-9BA1-4958-9577-EBE6C67F7A29}" destId="{BE3126FD-E33F-46D4-B354-9C2CB12D9E7A}" srcOrd="0" destOrd="0" parTransId="{C92DE823-F55B-4B36-8077-975C23225B19}" sibTransId="{D4A79E0A-CCF2-4239-9D34-9A02A5993291}"/>
    <dgm:cxn modelId="{D9D074C6-C281-4445-8D2E-A2490060B9FF}" type="presParOf" srcId="{574790B0-185D-4D5B-BC8A-9B2BE8C012C3}" destId="{2B66DC2F-2357-42DD-B4AC-5434DD574C8C}" srcOrd="0" destOrd="0" presId="urn:microsoft.com/office/officeart/2005/8/layout/radial5"/>
    <dgm:cxn modelId="{8D560F1D-B42F-4781-8AD3-1012C19F7185}" type="presParOf" srcId="{574790B0-185D-4D5B-BC8A-9B2BE8C012C3}" destId="{4525F29E-087B-44BA-8970-A7A1CE7D3E11}" srcOrd="1" destOrd="0" presId="urn:microsoft.com/office/officeart/2005/8/layout/radial5"/>
    <dgm:cxn modelId="{4E7C06B2-34A2-4894-81DB-A3F5B6E8646F}" type="presParOf" srcId="{4525F29E-087B-44BA-8970-A7A1CE7D3E11}" destId="{CFF09AD6-F65A-4F5B-9E72-ABDEEB411062}" srcOrd="0" destOrd="0" presId="urn:microsoft.com/office/officeart/2005/8/layout/radial5"/>
    <dgm:cxn modelId="{2C84E0C3-F87A-4674-98EE-1EF20260D970}" type="presParOf" srcId="{574790B0-185D-4D5B-BC8A-9B2BE8C012C3}" destId="{D6401A7E-03F6-4CB0-BFFE-D839297F8E33}" srcOrd="2" destOrd="0" presId="urn:microsoft.com/office/officeart/2005/8/layout/radial5"/>
    <dgm:cxn modelId="{9E06538D-0298-41F7-A45A-0463B4A9DBBC}" type="presParOf" srcId="{574790B0-185D-4D5B-BC8A-9B2BE8C012C3}" destId="{CEC4E101-026C-4595-AC44-CE59AE183F8F}" srcOrd="3" destOrd="0" presId="urn:microsoft.com/office/officeart/2005/8/layout/radial5"/>
    <dgm:cxn modelId="{88DE4835-0F7F-4206-8351-E7C106A755B0}" type="presParOf" srcId="{CEC4E101-026C-4595-AC44-CE59AE183F8F}" destId="{59A1DB1A-6AC7-47D0-91C9-5CAD8761692B}" srcOrd="0" destOrd="0" presId="urn:microsoft.com/office/officeart/2005/8/layout/radial5"/>
    <dgm:cxn modelId="{CC2E364B-916B-46A6-A708-773FC785BEDB}" type="presParOf" srcId="{574790B0-185D-4D5B-BC8A-9B2BE8C012C3}" destId="{7D37F0EA-0A8F-4DA2-99A8-2556FF011E9F}" srcOrd="4" destOrd="0" presId="urn:microsoft.com/office/officeart/2005/8/layout/radial5"/>
    <dgm:cxn modelId="{0DCD1D9B-2F22-40A1-A685-AA6DFE81F5B9}" type="presParOf" srcId="{574790B0-185D-4D5B-BC8A-9B2BE8C012C3}" destId="{123478F3-79CD-4AA3-9972-C563F75DB670}" srcOrd="5" destOrd="0" presId="urn:microsoft.com/office/officeart/2005/8/layout/radial5"/>
    <dgm:cxn modelId="{1DA38DE3-199A-4333-8FE1-675ADACC923B}" type="presParOf" srcId="{123478F3-79CD-4AA3-9972-C563F75DB670}" destId="{F3EAF6C9-5FF1-47B9-B931-994DCFF7E68E}" srcOrd="0" destOrd="0" presId="urn:microsoft.com/office/officeart/2005/8/layout/radial5"/>
    <dgm:cxn modelId="{A0DB4CDF-56C1-4D16-8FFA-0EEB69BB9CD9}" type="presParOf" srcId="{574790B0-185D-4D5B-BC8A-9B2BE8C012C3}" destId="{E14A3F75-74E3-4E35-A42F-7EE45C14F834}" srcOrd="6" destOrd="0" presId="urn:microsoft.com/office/officeart/2005/8/layout/radial5"/>
    <dgm:cxn modelId="{FCCC6BC5-0CD1-4E7C-9261-2C88B50864E6}" type="presParOf" srcId="{574790B0-185D-4D5B-BC8A-9B2BE8C012C3}" destId="{28D3E1C6-994D-4483-80A4-751D27FA585A}" srcOrd="7" destOrd="0" presId="urn:microsoft.com/office/officeart/2005/8/layout/radial5"/>
    <dgm:cxn modelId="{C5F03F44-D5B7-4E42-A20E-02E40E9F785E}" type="presParOf" srcId="{28D3E1C6-994D-4483-80A4-751D27FA585A}" destId="{176E0769-B20D-4B2C-B4AC-08629D989B8A}" srcOrd="0" destOrd="0" presId="urn:microsoft.com/office/officeart/2005/8/layout/radial5"/>
    <dgm:cxn modelId="{697CB19A-0CB5-45CF-AD7F-FBD826D5156B}" type="presParOf" srcId="{574790B0-185D-4D5B-BC8A-9B2BE8C012C3}" destId="{E75E04AC-AAC5-4EF2-8901-2E087827233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3D7A-0DF2-493A-9C8A-C707F545AFED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文件类型</a:t>
          </a:r>
          <a:endParaRPr lang="zh-CN" altLang="en-US" sz="3100" kern="1200" dirty="0"/>
        </a:p>
      </dsp:txBody>
      <dsp:txXfrm>
        <a:off x="3560263" y="2205596"/>
        <a:ext cx="1007473" cy="1007473"/>
      </dsp:txXfrm>
    </dsp:sp>
    <dsp:sp modelId="{F184713D-486F-4A51-9DBE-68EE3729BACA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958418" y="1620816"/>
        <a:ext cx="211162" cy="290655"/>
      </dsp:txXfrm>
    </dsp:sp>
    <dsp:sp modelId="{FE5158C4-556C-4EA0-9BBF-B1E0B4724D85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文本</a:t>
          </a:r>
          <a:endParaRPr lang="zh-CN" altLang="en-US" sz="3100" kern="1200" dirty="0"/>
        </a:p>
      </dsp:txBody>
      <dsp:txXfrm>
        <a:off x="3560263" y="211644"/>
        <a:ext cx="1007473" cy="1007473"/>
      </dsp:txXfrm>
    </dsp:sp>
    <dsp:sp modelId="{796C937B-EB7B-4AF0-BBC0-0E59374207EE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901608" y="2564005"/>
        <a:ext cx="211162" cy="290655"/>
      </dsp:txXfrm>
    </dsp:sp>
    <dsp:sp modelId="{645B25F6-F07F-4C3C-A3F2-6DD3301D6579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音乐</a:t>
          </a:r>
          <a:endParaRPr lang="zh-CN" altLang="en-US" sz="3100" kern="1200" dirty="0"/>
        </a:p>
      </dsp:txBody>
      <dsp:txXfrm>
        <a:off x="5554215" y="2205596"/>
        <a:ext cx="1007473" cy="1007473"/>
      </dsp:txXfrm>
    </dsp:sp>
    <dsp:sp modelId="{E2ABE2B6-C91A-4CD7-A0BF-351762F9E335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958418" y="3507195"/>
        <a:ext cx="211162" cy="290655"/>
      </dsp:txXfrm>
    </dsp:sp>
    <dsp:sp modelId="{480E9A7E-B455-4361-B57E-BC5E4576AD6D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照片</a:t>
          </a:r>
          <a:endParaRPr lang="zh-CN" altLang="en-US" sz="3100" kern="1200" dirty="0"/>
        </a:p>
      </dsp:txBody>
      <dsp:txXfrm>
        <a:off x="3560263" y="4199548"/>
        <a:ext cx="1007473" cy="1007473"/>
      </dsp:txXfrm>
    </dsp:sp>
    <dsp:sp modelId="{F44B24C7-2992-4FEC-8769-6A9B00F7A406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015229" y="2564005"/>
        <a:ext cx="211162" cy="290655"/>
      </dsp:txXfrm>
    </dsp:sp>
    <dsp:sp modelId="{8559C1E6-818F-41E6-9F8C-BDF0AB08E4DF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视频</a:t>
          </a:r>
          <a:endParaRPr lang="zh-CN" altLang="en-US" sz="3100" kern="1200" dirty="0"/>
        </a:p>
      </dsp:txBody>
      <dsp:txXfrm>
        <a:off x="1566311" y="2205596"/>
        <a:ext cx="1007473" cy="10074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B5841-BAB3-4FC1-9AAF-9FD2E722721D}">
      <dsp:nvSpPr>
        <dsp:cNvPr id="0" name=""/>
        <dsp:cNvSpPr/>
      </dsp:nvSpPr>
      <dsp:spPr>
        <a:xfrm>
          <a:off x="4239942" y="1698019"/>
          <a:ext cx="1426115" cy="142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修改目录中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文件记录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信息</a:t>
          </a:r>
          <a:endParaRPr lang="zh-CN" altLang="en-US" sz="1500" kern="1200" dirty="0"/>
        </a:p>
      </dsp:txBody>
      <dsp:txXfrm>
        <a:off x="4448792" y="1906869"/>
        <a:ext cx="1008415" cy="1008415"/>
      </dsp:txXfrm>
    </dsp:sp>
    <dsp:sp modelId="{FE6194E2-0FD3-4360-8F3E-2C8B53C8FB92}">
      <dsp:nvSpPr>
        <dsp:cNvPr id="0" name=""/>
        <dsp:cNvSpPr/>
      </dsp:nvSpPr>
      <dsp:spPr>
        <a:xfrm rot="12900000">
          <a:off x="3323149" y="1449092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FCBBD-AB42-427D-86E9-CC6F3587C02C}">
      <dsp:nvSpPr>
        <dsp:cNvPr id="0" name=""/>
        <dsp:cNvSpPr/>
      </dsp:nvSpPr>
      <dsp:spPr>
        <a:xfrm>
          <a:off x="2744527" y="797088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新增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文件</a:t>
          </a:r>
          <a:endParaRPr lang="zh-CN" altLang="en-US" sz="2500" kern="1200" dirty="0"/>
        </a:p>
      </dsp:txBody>
      <dsp:txXfrm>
        <a:off x="2776272" y="828833"/>
        <a:ext cx="1291319" cy="1020357"/>
      </dsp:txXfrm>
    </dsp:sp>
    <dsp:sp modelId="{54A19FBA-5351-4764-AC40-BB8307CAD5FE}">
      <dsp:nvSpPr>
        <dsp:cNvPr id="0" name=""/>
        <dsp:cNvSpPr/>
      </dsp:nvSpPr>
      <dsp:spPr>
        <a:xfrm rot="16200000">
          <a:off x="4406775" y="884991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F389B-E735-43D4-A491-3CEA91EB3FC5}">
      <dsp:nvSpPr>
        <dsp:cNvPr id="0" name=""/>
        <dsp:cNvSpPr/>
      </dsp:nvSpPr>
      <dsp:spPr>
        <a:xfrm>
          <a:off x="4275595" y="65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删除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文件</a:t>
          </a:r>
          <a:endParaRPr lang="zh-CN" altLang="en-US" sz="2500" kern="1200" dirty="0"/>
        </a:p>
      </dsp:txBody>
      <dsp:txXfrm>
        <a:off x="4307340" y="31810"/>
        <a:ext cx="1291319" cy="1020357"/>
      </dsp:txXfrm>
    </dsp:sp>
    <dsp:sp modelId="{098D5E41-861C-431C-8FDD-D7DB961390ED}">
      <dsp:nvSpPr>
        <dsp:cNvPr id="0" name=""/>
        <dsp:cNvSpPr/>
      </dsp:nvSpPr>
      <dsp:spPr>
        <a:xfrm rot="19500000">
          <a:off x="5490402" y="1449092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2F7F-2E69-49F8-A7E0-C7385FB5641C}">
      <dsp:nvSpPr>
        <dsp:cNvPr id="0" name=""/>
        <dsp:cNvSpPr/>
      </dsp:nvSpPr>
      <dsp:spPr>
        <a:xfrm>
          <a:off x="5806662" y="797088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修改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文件</a:t>
          </a:r>
          <a:endParaRPr lang="zh-CN" altLang="en-US" sz="2500" kern="1200" dirty="0"/>
        </a:p>
      </dsp:txBody>
      <dsp:txXfrm>
        <a:off x="5838407" y="828833"/>
        <a:ext cx="1291319" cy="1020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C54BA-6220-470E-A4F0-3890124BA4A3}">
      <dsp:nvSpPr>
        <dsp:cNvPr id="0" name=""/>
        <dsp:cNvSpPr/>
      </dsp:nvSpPr>
      <dsp:spPr>
        <a:xfrm>
          <a:off x="3390900" y="0"/>
          <a:ext cx="3124200" cy="3124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分层文件系统</a:t>
          </a:r>
          <a:endParaRPr lang="zh-CN" altLang="en-US" sz="1800" kern="1200" dirty="0"/>
        </a:p>
      </dsp:txBody>
      <dsp:txXfrm>
        <a:off x="4132897" y="234315"/>
        <a:ext cx="1640205" cy="531114"/>
      </dsp:txXfrm>
    </dsp:sp>
    <dsp:sp modelId="{F5DB0096-5811-4CB8-AB27-54BB512647A6}">
      <dsp:nvSpPr>
        <dsp:cNvPr id="0" name=""/>
        <dsp:cNvSpPr/>
      </dsp:nvSpPr>
      <dsp:spPr>
        <a:xfrm>
          <a:off x="3781425" y="781049"/>
          <a:ext cx="2343150" cy="2343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平面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文件系统</a:t>
          </a:r>
          <a:endParaRPr lang="zh-CN" altLang="en-US" sz="1800" kern="1200" dirty="0"/>
        </a:p>
      </dsp:txBody>
      <dsp:txXfrm>
        <a:off x="4124571" y="1366837"/>
        <a:ext cx="1656857" cy="11715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F36BC-4AE3-4553-9585-B4641F83CA93}">
      <dsp:nvSpPr>
        <dsp:cNvPr id="0" name=""/>
        <dsp:cNvSpPr/>
      </dsp:nvSpPr>
      <dsp:spPr>
        <a:xfrm rot="16200000">
          <a:off x="11106" y="-9897"/>
          <a:ext cx="3124200" cy="31439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9741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文件系统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</dsp:txBody>
      <dsp:txXfrm rot="5400000">
        <a:off x="1209" y="624840"/>
        <a:ext cx="3143994" cy="1874520"/>
      </dsp:txXfrm>
    </dsp:sp>
    <dsp:sp modelId="{12DF05EA-266A-422A-B8AE-E759E9917189}">
      <dsp:nvSpPr>
        <dsp:cNvPr id="0" name=""/>
        <dsp:cNvSpPr/>
      </dsp:nvSpPr>
      <dsp:spPr>
        <a:xfrm rot="16200000">
          <a:off x="3390900" y="-9897"/>
          <a:ext cx="3124200" cy="31439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9741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抽象层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</dsp:txBody>
      <dsp:txXfrm rot="5400000">
        <a:off x="3381003" y="624840"/>
        <a:ext cx="3143994" cy="1874520"/>
      </dsp:txXfrm>
    </dsp:sp>
    <dsp:sp modelId="{B629EE94-B91B-48F4-8AC5-BC2B91B8E4E3}">
      <dsp:nvSpPr>
        <dsp:cNvPr id="0" name=""/>
        <dsp:cNvSpPr/>
      </dsp:nvSpPr>
      <dsp:spPr>
        <a:xfrm rot="16200000">
          <a:off x="6770693" y="-9897"/>
          <a:ext cx="3124200" cy="31439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9741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文件大小</a:t>
          </a:r>
          <a:endParaRPr lang="en-US" altLang="zh-CN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位置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/>
        </a:p>
      </dsp:txBody>
      <dsp:txXfrm rot="5400000">
        <a:off x="6760796" y="624840"/>
        <a:ext cx="3143994" cy="18745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C34D4-AD32-4E57-9C7A-53CC8B921963}">
      <dsp:nvSpPr>
        <dsp:cNvPr id="0" name=""/>
        <dsp:cNvSpPr/>
      </dsp:nvSpPr>
      <dsp:spPr>
        <a:xfrm>
          <a:off x="8706" y="0"/>
          <a:ext cx="2602259" cy="99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block</a:t>
          </a:r>
          <a:endParaRPr lang="zh-CN" altLang="en-US" sz="4100" kern="1200" dirty="0"/>
        </a:p>
      </dsp:txBody>
      <dsp:txXfrm>
        <a:off x="37720" y="29014"/>
        <a:ext cx="2544231" cy="932572"/>
      </dsp:txXfrm>
    </dsp:sp>
    <dsp:sp modelId="{4E263E81-9508-4912-A24E-7F6228832025}">
      <dsp:nvSpPr>
        <dsp:cNvPr id="0" name=""/>
        <dsp:cNvSpPr/>
      </dsp:nvSpPr>
      <dsp:spPr>
        <a:xfrm>
          <a:off x="2871191" y="172619"/>
          <a:ext cx="551678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2871191" y="301691"/>
        <a:ext cx="386175" cy="387216"/>
      </dsp:txXfrm>
    </dsp:sp>
    <dsp:sp modelId="{0CC66143-AE26-4543-B11F-41F37AD4D38B}">
      <dsp:nvSpPr>
        <dsp:cNvPr id="0" name=""/>
        <dsp:cNvSpPr/>
      </dsp:nvSpPr>
      <dsp:spPr>
        <a:xfrm>
          <a:off x="3651869" y="0"/>
          <a:ext cx="2602259" cy="99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预留空间</a:t>
          </a:r>
          <a:endParaRPr lang="zh-CN" altLang="en-US" sz="4100" kern="1200" dirty="0"/>
        </a:p>
      </dsp:txBody>
      <dsp:txXfrm>
        <a:off x="3680883" y="29014"/>
        <a:ext cx="2544231" cy="932572"/>
      </dsp:txXfrm>
    </dsp:sp>
    <dsp:sp modelId="{AFBF62F0-50DB-4470-844F-F095ADA44E69}">
      <dsp:nvSpPr>
        <dsp:cNvPr id="0" name=""/>
        <dsp:cNvSpPr/>
      </dsp:nvSpPr>
      <dsp:spPr>
        <a:xfrm>
          <a:off x="6514354" y="172619"/>
          <a:ext cx="551678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6514354" y="301691"/>
        <a:ext cx="386175" cy="387216"/>
      </dsp:txXfrm>
    </dsp:sp>
    <dsp:sp modelId="{EA068916-C220-492F-8157-A9AFFB053408}">
      <dsp:nvSpPr>
        <dsp:cNvPr id="0" name=""/>
        <dsp:cNvSpPr/>
      </dsp:nvSpPr>
      <dsp:spPr>
        <a:xfrm>
          <a:off x="7295032" y="0"/>
          <a:ext cx="2602259" cy="99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block</a:t>
          </a:r>
          <a:endParaRPr lang="zh-CN" altLang="en-US" sz="4100" kern="1200" dirty="0"/>
        </a:p>
      </dsp:txBody>
      <dsp:txXfrm>
        <a:off x="7324046" y="29014"/>
        <a:ext cx="2544231" cy="9325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EDE27-A8F3-49A4-BF1F-8CB94066FE6D}">
      <dsp:nvSpPr>
        <dsp:cNvPr id="0" name=""/>
        <dsp:cNvSpPr/>
      </dsp:nvSpPr>
      <dsp:spPr>
        <a:xfrm>
          <a:off x="4894809" y="554501"/>
          <a:ext cx="116418" cy="510023"/>
        </a:xfrm>
        <a:custGeom>
          <a:avLst/>
          <a:gdLst/>
          <a:ahLst/>
          <a:cxnLst/>
          <a:rect l="0" t="0" r="0" b="0"/>
          <a:pathLst>
            <a:path>
              <a:moveTo>
                <a:pt x="116418" y="0"/>
              </a:moveTo>
              <a:lnTo>
                <a:pt x="116418" y="510023"/>
              </a:lnTo>
              <a:lnTo>
                <a:pt x="0" y="510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C4A3C-4024-40CE-86F7-57A8F7CCF731}">
      <dsp:nvSpPr>
        <dsp:cNvPr id="0" name=""/>
        <dsp:cNvSpPr/>
      </dsp:nvSpPr>
      <dsp:spPr>
        <a:xfrm>
          <a:off x="5011228" y="554501"/>
          <a:ext cx="1341583" cy="102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628"/>
              </a:lnTo>
              <a:lnTo>
                <a:pt x="1341583" y="903628"/>
              </a:lnTo>
              <a:lnTo>
                <a:pt x="1341583" y="1020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13CE-5B2B-437F-A069-1137DF03D3F3}">
      <dsp:nvSpPr>
        <dsp:cNvPr id="0" name=""/>
        <dsp:cNvSpPr/>
      </dsp:nvSpPr>
      <dsp:spPr>
        <a:xfrm>
          <a:off x="4965507" y="554501"/>
          <a:ext cx="91440" cy="1020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0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4B99B-FAC5-4A38-BDB8-1B1238D1AC27}">
      <dsp:nvSpPr>
        <dsp:cNvPr id="0" name=""/>
        <dsp:cNvSpPr/>
      </dsp:nvSpPr>
      <dsp:spPr>
        <a:xfrm>
          <a:off x="3669644" y="554501"/>
          <a:ext cx="1341583" cy="1020046"/>
        </a:xfrm>
        <a:custGeom>
          <a:avLst/>
          <a:gdLst/>
          <a:ahLst/>
          <a:cxnLst/>
          <a:rect l="0" t="0" r="0" b="0"/>
          <a:pathLst>
            <a:path>
              <a:moveTo>
                <a:pt x="1341583" y="0"/>
              </a:moveTo>
              <a:lnTo>
                <a:pt x="1341583" y="903628"/>
              </a:lnTo>
              <a:lnTo>
                <a:pt x="0" y="903628"/>
              </a:lnTo>
              <a:lnTo>
                <a:pt x="0" y="10200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E427-4393-458A-8997-509CC984B55A}">
      <dsp:nvSpPr>
        <dsp:cNvPr id="0" name=""/>
        <dsp:cNvSpPr/>
      </dsp:nvSpPr>
      <dsp:spPr>
        <a:xfrm>
          <a:off x="4456854" y="128"/>
          <a:ext cx="1108746" cy="5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目录</a:t>
          </a:r>
          <a:endParaRPr lang="zh-CN" altLang="en-US" sz="3400" kern="1200" dirty="0"/>
        </a:p>
      </dsp:txBody>
      <dsp:txXfrm>
        <a:off x="4456854" y="128"/>
        <a:ext cx="1108746" cy="554373"/>
      </dsp:txXfrm>
    </dsp:sp>
    <dsp:sp modelId="{6D5C07B2-9425-4958-BDFA-E543A63C43BB}">
      <dsp:nvSpPr>
        <dsp:cNvPr id="0" name=""/>
        <dsp:cNvSpPr/>
      </dsp:nvSpPr>
      <dsp:spPr>
        <a:xfrm>
          <a:off x="3115271" y="1574548"/>
          <a:ext cx="1108746" cy="5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1,4</a:t>
          </a:r>
          <a:endParaRPr lang="zh-CN" altLang="en-US" sz="3400" kern="1200" dirty="0"/>
        </a:p>
      </dsp:txBody>
      <dsp:txXfrm>
        <a:off x="3115271" y="1574548"/>
        <a:ext cx="1108746" cy="554373"/>
      </dsp:txXfrm>
    </dsp:sp>
    <dsp:sp modelId="{BDF493D6-88CC-4558-9DE9-683FA2E0A8C0}">
      <dsp:nvSpPr>
        <dsp:cNvPr id="0" name=""/>
        <dsp:cNvSpPr/>
      </dsp:nvSpPr>
      <dsp:spPr>
        <a:xfrm>
          <a:off x="4456854" y="1574548"/>
          <a:ext cx="1108746" cy="5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2,3</a:t>
          </a:r>
          <a:endParaRPr lang="zh-CN" altLang="en-US" sz="3400" kern="1200" dirty="0"/>
        </a:p>
      </dsp:txBody>
      <dsp:txXfrm>
        <a:off x="4456854" y="1574548"/>
        <a:ext cx="1108746" cy="554373"/>
      </dsp:txXfrm>
    </dsp:sp>
    <dsp:sp modelId="{5C6A6E96-F3BA-4BFB-84A1-24CB5A75BD85}">
      <dsp:nvSpPr>
        <dsp:cNvPr id="0" name=""/>
        <dsp:cNvSpPr/>
      </dsp:nvSpPr>
      <dsp:spPr>
        <a:xfrm>
          <a:off x="5798437" y="1574548"/>
          <a:ext cx="1108746" cy="5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6</a:t>
          </a:r>
          <a:endParaRPr lang="zh-CN" altLang="en-US" sz="3400" kern="1200" dirty="0"/>
        </a:p>
      </dsp:txBody>
      <dsp:txXfrm>
        <a:off x="5798437" y="1574548"/>
        <a:ext cx="1108746" cy="554373"/>
      </dsp:txXfrm>
    </dsp:sp>
    <dsp:sp modelId="{815E101C-210C-4222-862C-741B8E2943FA}">
      <dsp:nvSpPr>
        <dsp:cNvPr id="0" name=""/>
        <dsp:cNvSpPr/>
      </dsp:nvSpPr>
      <dsp:spPr>
        <a:xfrm>
          <a:off x="3786063" y="787338"/>
          <a:ext cx="1108746" cy="55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文件</a:t>
          </a:r>
          <a:endParaRPr lang="zh-CN" altLang="en-US" sz="3400" kern="1200" dirty="0"/>
        </a:p>
      </dsp:txBody>
      <dsp:txXfrm>
        <a:off x="3786063" y="787338"/>
        <a:ext cx="1108746" cy="55437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6D72B-7018-4B5D-8054-23DBDB5F54F1}">
      <dsp:nvSpPr>
        <dsp:cNvPr id="0" name=""/>
        <dsp:cNvSpPr/>
      </dsp:nvSpPr>
      <dsp:spPr>
        <a:xfrm>
          <a:off x="4239942" y="1698019"/>
          <a:ext cx="1426115" cy="1426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碎片</a:t>
          </a:r>
          <a:endParaRPr lang="zh-CN" altLang="en-US" sz="3700" kern="1200" dirty="0"/>
        </a:p>
      </dsp:txBody>
      <dsp:txXfrm>
        <a:off x="4448792" y="1906869"/>
        <a:ext cx="1008415" cy="1008415"/>
      </dsp:txXfrm>
    </dsp:sp>
    <dsp:sp modelId="{F812512E-918D-459B-B76C-F8DFB6AC6A76}">
      <dsp:nvSpPr>
        <dsp:cNvPr id="0" name=""/>
        <dsp:cNvSpPr/>
      </dsp:nvSpPr>
      <dsp:spPr>
        <a:xfrm rot="12900000">
          <a:off x="3323149" y="1449092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A45D7-1FDB-43F3-B3B6-CF6B8E352DF3}">
      <dsp:nvSpPr>
        <dsp:cNvPr id="0" name=""/>
        <dsp:cNvSpPr/>
      </dsp:nvSpPr>
      <dsp:spPr>
        <a:xfrm>
          <a:off x="2744527" y="797088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增</a:t>
          </a:r>
          <a:endParaRPr lang="zh-CN" altLang="en-US" sz="5400" kern="1200" dirty="0"/>
        </a:p>
      </dsp:txBody>
      <dsp:txXfrm>
        <a:off x="2776272" y="828833"/>
        <a:ext cx="1291319" cy="1020357"/>
      </dsp:txXfrm>
    </dsp:sp>
    <dsp:sp modelId="{C4BF5378-1B2F-449D-8F36-CC0DB8A6676B}">
      <dsp:nvSpPr>
        <dsp:cNvPr id="0" name=""/>
        <dsp:cNvSpPr/>
      </dsp:nvSpPr>
      <dsp:spPr>
        <a:xfrm rot="16200000">
          <a:off x="4406775" y="884991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A817-E2E2-49B5-B617-1174121AD87A}">
      <dsp:nvSpPr>
        <dsp:cNvPr id="0" name=""/>
        <dsp:cNvSpPr/>
      </dsp:nvSpPr>
      <dsp:spPr>
        <a:xfrm>
          <a:off x="4275595" y="65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删</a:t>
          </a:r>
          <a:endParaRPr lang="zh-CN" altLang="en-US" sz="5400" kern="1200" dirty="0"/>
        </a:p>
      </dsp:txBody>
      <dsp:txXfrm>
        <a:off x="4307340" y="31810"/>
        <a:ext cx="1291319" cy="1020357"/>
      </dsp:txXfrm>
    </dsp:sp>
    <dsp:sp modelId="{D8A3F397-AD19-443B-B6AC-2573CA9F6092}">
      <dsp:nvSpPr>
        <dsp:cNvPr id="0" name=""/>
        <dsp:cNvSpPr/>
      </dsp:nvSpPr>
      <dsp:spPr>
        <a:xfrm rot="19500000">
          <a:off x="5490402" y="1449092"/>
          <a:ext cx="1092448" cy="4064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A38D-163B-4C29-B047-147214095EB8}">
      <dsp:nvSpPr>
        <dsp:cNvPr id="0" name=""/>
        <dsp:cNvSpPr/>
      </dsp:nvSpPr>
      <dsp:spPr>
        <a:xfrm>
          <a:off x="5806662" y="797088"/>
          <a:ext cx="1354809" cy="108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改</a:t>
          </a:r>
          <a:endParaRPr lang="zh-CN" altLang="en-US" sz="5400" kern="1200" dirty="0"/>
        </a:p>
      </dsp:txBody>
      <dsp:txXfrm>
        <a:off x="5838407" y="828833"/>
        <a:ext cx="1291319" cy="10203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3E3C3-4359-4704-8F26-8B1D7D5F1D64}">
      <dsp:nvSpPr>
        <dsp:cNvPr id="0" name=""/>
        <dsp:cNvSpPr/>
      </dsp:nvSpPr>
      <dsp:spPr>
        <a:xfrm>
          <a:off x="2902632" y="175"/>
          <a:ext cx="1139093" cy="1139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目录中的文件记录</a:t>
          </a:r>
          <a:endParaRPr lang="zh-CN" altLang="en-US" sz="1700" kern="1200" dirty="0"/>
        </a:p>
      </dsp:txBody>
      <dsp:txXfrm>
        <a:off x="3069448" y="166991"/>
        <a:ext cx="805461" cy="805461"/>
      </dsp:txXfrm>
    </dsp:sp>
    <dsp:sp modelId="{6C9991D3-FFC0-4E14-A4F4-8715EEF39B28}">
      <dsp:nvSpPr>
        <dsp:cNvPr id="0" name=""/>
        <dsp:cNvSpPr/>
      </dsp:nvSpPr>
      <dsp:spPr>
        <a:xfrm>
          <a:off x="3141841" y="1231762"/>
          <a:ext cx="660674" cy="66067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229413" y="1484404"/>
        <a:ext cx="485530" cy="155390"/>
      </dsp:txXfrm>
    </dsp:sp>
    <dsp:sp modelId="{8BD4D3A8-7656-4682-A46B-C1BD1D603596}">
      <dsp:nvSpPr>
        <dsp:cNvPr id="0" name=""/>
        <dsp:cNvSpPr/>
      </dsp:nvSpPr>
      <dsp:spPr>
        <a:xfrm>
          <a:off x="2902632" y="1984931"/>
          <a:ext cx="1139093" cy="1139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磁盘存储的数据</a:t>
          </a:r>
          <a:endParaRPr lang="zh-CN" altLang="en-US" sz="1700" kern="1200" dirty="0"/>
        </a:p>
      </dsp:txBody>
      <dsp:txXfrm>
        <a:off x="3069448" y="2151747"/>
        <a:ext cx="805461" cy="805461"/>
      </dsp:txXfrm>
    </dsp:sp>
    <dsp:sp modelId="{CAD370BD-555C-4B53-AA47-24BE373F9F51}">
      <dsp:nvSpPr>
        <dsp:cNvPr id="0" name=""/>
        <dsp:cNvSpPr/>
      </dsp:nvSpPr>
      <dsp:spPr>
        <a:xfrm>
          <a:off x="4212589" y="1350228"/>
          <a:ext cx="362231" cy="423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212589" y="1434976"/>
        <a:ext cx="253562" cy="254246"/>
      </dsp:txXfrm>
    </dsp:sp>
    <dsp:sp modelId="{4994D538-B4AE-4344-A909-66F918D69F5F}">
      <dsp:nvSpPr>
        <dsp:cNvPr id="0" name=""/>
        <dsp:cNvSpPr/>
      </dsp:nvSpPr>
      <dsp:spPr>
        <a:xfrm>
          <a:off x="4725181" y="423006"/>
          <a:ext cx="2278186" cy="2278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文件</a:t>
          </a:r>
          <a:endParaRPr lang="zh-CN" altLang="en-US" sz="5700" kern="1200" dirty="0"/>
        </a:p>
      </dsp:txBody>
      <dsp:txXfrm>
        <a:off x="5058814" y="756639"/>
        <a:ext cx="1610920" cy="1610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87CF0-366A-4FA0-8357-EA2B6C1556BF}">
      <dsp:nvSpPr>
        <dsp:cNvPr id="0" name=""/>
        <dsp:cNvSpPr/>
      </dsp:nvSpPr>
      <dsp:spPr>
        <a:xfrm>
          <a:off x="742949" y="0"/>
          <a:ext cx="8420100" cy="31242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85C5E2F-1934-4E28-9869-DBA063B9D041}">
      <dsp:nvSpPr>
        <dsp:cNvPr id="0" name=""/>
        <dsp:cNvSpPr/>
      </dsp:nvSpPr>
      <dsp:spPr>
        <a:xfrm>
          <a:off x="4836" y="937260"/>
          <a:ext cx="2339131" cy="124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长串二进制数字</a:t>
          </a:r>
          <a:endParaRPr lang="zh-CN" altLang="en-US" sz="3000" kern="1200" dirty="0"/>
        </a:p>
      </dsp:txBody>
      <dsp:txXfrm>
        <a:off x="65840" y="998264"/>
        <a:ext cx="2217123" cy="1127672"/>
      </dsp:txXfrm>
    </dsp:sp>
    <dsp:sp modelId="{FA7044BE-791F-4E6A-82F0-D517FF71F46A}">
      <dsp:nvSpPr>
        <dsp:cNvPr id="0" name=""/>
        <dsp:cNvSpPr/>
      </dsp:nvSpPr>
      <dsp:spPr>
        <a:xfrm>
          <a:off x="2523901" y="937260"/>
          <a:ext cx="2339131" cy="124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十进制</a:t>
          </a:r>
          <a:endParaRPr lang="zh-CN" altLang="en-US" sz="3000" kern="1200" dirty="0"/>
        </a:p>
      </dsp:txBody>
      <dsp:txXfrm>
        <a:off x="2584905" y="998264"/>
        <a:ext cx="2217123" cy="1127672"/>
      </dsp:txXfrm>
    </dsp:sp>
    <dsp:sp modelId="{06B3F90A-B168-486F-8BA8-5E265DCB376E}">
      <dsp:nvSpPr>
        <dsp:cNvPr id="0" name=""/>
        <dsp:cNvSpPr/>
      </dsp:nvSpPr>
      <dsp:spPr>
        <a:xfrm>
          <a:off x="5042966" y="937260"/>
          <a:ext cx="2339131" cy="124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ASCII</a:t>
          </a:r>
          <a:endParaRPr lang="zh-CN" altLang="en-US" sz="3000" kern="1200" dirty="0"/>
        </a:p>
      </dsp:txBody>
      <dsp:txXfrm>
        <a:off x="5103970" y="998264"/>
        <a:ext cx="2217123" cy="1127672"/>
      </dsp:txXfrm>
    </dsp:sp>
    <dsp:sp modelId="{3AFB4B28-06B9-48CD-A954-EFAE9032FCA6}">
      <dsp:nvSpPr>
        <dsp:cNvPr id="0" name=""/>
        <dsp:cNvSpPr/>
      </dsp:nvSpPr>
      <dsp:spPr>
        <a:xfrm>
          <a:off x="7562031" y="937260"/>
          <a:ext cx="2339131" cy="1249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字母</a:t>
          </a:r>
          <a:endParaRPr lang="zh-CN" altLang="en-US" sz="3000" kern="1200" dirty="0"/>
        </a:p>
      </dsp:txBody>
      <dsp:txXfrm>
        <a:off x="7623035" y="998264"/>
        <a:ext cx="2217123" cy="1127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866AD-9C5E-4368-ACC4-E2E1A838EB34}">
      <dsp:nvSpPr>
        <dsp:cNvPr id="0" name=""/>
        <dsp:cNvSpPr/>
      </dsp:nvSpPr>
      <dsp:spPr>
        <a:xfrm rot="16200000">
          <a:off x="-623254" y="628575"/>
          <a:ext cx="3124200" cy="186704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751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长串二进制数字</a:t>
          </a:r>
          <a:endParaRPr lang="zh-CN" altLang="en-US" sz="2400" kern="1200" dirty="0"/>
        </a:p>
      </dsp:txBody>
      <dsp:txXfrm rot="5400000">
        <a:off x="5322" y="624839"/>
        <a:ext cx="1867048" cy="1874520"/>
      </dsp:txXfrm>
    </dsp:sp>
    <dsp:sp modelId="{7ABDFF49-B83E-4E99-9391-58DAB7C98F2E}">
      <dsp:nvSpPr>
        <dsp:cNvPr id="0" name=""/>
        <dsp:cNvSpPr/>
      </dsp:nvSpPr>
      <dsp:spPr>
        <a:xfrm rot="16200000">
          <a:off x="1383822" y="628575"/>
          <a:ext cx="3124200" cy="186704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751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Metadata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44</a:t>
          </a:r>
          <a:r>
            <a:rPr lang="zh-CN" altLang="en-US" sz="2400" kern="1200" dirty="0" smtClean="0"/>
            <a:t>字节</a:t>
          </a:r>
          <a:endParaRPr lang="zh-CN" altLang="en-US" sz="2400" kern="1200" dirty="0"/>
        </a:p>
      </dsp:txBody>
      <dsp:txXfrm rot="5400000">
        <a:off x="2012398" y="624839"/>
        <a:ext cx="1867048" cy="1874520"/>
      </dsp:txXfrm>
    </dsp:sp>
    <dsp:sp modelId="{3F52F451-F092-44FA-8CF1-4A1EA3BA0D7E}">
      <dsp:nvSpPr>
        <dsp:cNvPr id="0" name=""/>
        <dsp:cNvSpPr/>
      </dsp:nvSpPr>
      <dsp:spPr>
        <a:xfrm rot="16200000">
          <a:off x="3390900" y="628575"/>
          <a:ext cx="3124200" cy="186704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751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音频数据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zh-CN" altLang="en-US" sz="2400" kern="1200" dirty="0" smtClean="0"/>
            <a:t>声音幅度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振幅</a:t>
          </a:r>
          <a:endParaRPr lang="zh-CN" altLang="en-US" sz="2400" kern="1200" dirty="0"/>
        </a:p>
      </dsp:txBody>
      <dsp:txXfrm rot="5400000">
        <a:off x="4019476" y="624839"/>
        <a:ext cx="1867048" cy="1874520"/>
      </dsp:txXfrm>
    </dsp:sp>
    <dsp:sp modelId="{7E573938-1CD3-41C2-87F5-53667DE2BA9F}">
      <dsp:nvSpPr>
        <dsp:cNvPr id="0" name=""/>
        <dsp:cNvSpPr/>
      </dsp:nvSpPr>
      <dsp:spPr>
        <a:xfrm rot="16200000">
          <a:off x="5397977" y="628575"/>
          <a:ext cx="3124200" cy="186704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751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每秒上千次采集</a:t>
          </a:r>
          <a:endParaRPr lang="zh-CN" altLang="en-US" sz="2400" kern="1200" dirty="0"/>
        </a:p>
      </dsp:txBody>
      <dsp:txXfrm rot="5400000">
        <a:off x="6026553" y="624839"/>
        <a:ext cx="1867048" cy="1874520"/>
      </dsp:txXfrm>
    </dsp:sp>
    <dsp:sp modelId="{E092CFC8-7791-4CF9-A1C2-3D9ED1E28A11}">
      <dsp:nvSpPr>
        <dsp:cNvPr id="0" name=""/>
        <dsp:cNvSpPr/>
      </dsp:nvSpPr>
      <dsp:spPr>
        <a:xfrm rot="16200000">
          <a:off x="7405054" y="628575"/>
          <a:ext cx="3124200" cy="186704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751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启动计算机扬声器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zh-CN" altLang="en-US" sz="2400" kern="1200" dirty="0" smtClean="0"/>
            <a:t>发射波形</a:t>
          </a:r>
          <a:endParaRPr lang="zh-CN" altLang="en-US" sz="2400" kern="1200" dirty="0"/>
        </a:p>
      </dsp:txBody>
      <dsp:txXfrm rot="5400000">
        <a:off x="8033630" y="624839"/>
        <a:ext cx="1867048" cy="1874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56D9-005F-4AC6-A296-EFBDF203A67B}">
      <dsp:nvSpPr>
        <dsp:cNvPr id="0" name=""/>
        <dsp:cNvSpPr/>
      </dsp:nvSpPr>
      <dsp:spPr>
        <a:xfrm>
          <a:off x="167740" y="575485"/>
          <a:ext cx="1989637" cy="1989637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D859AF-D9EA-4C5D-B488-D5EF448FC093}">
      <dsp:nvSpPr>
        <dsp:cNvPr id="0" name=""/>
        <dsp:cNvSpPr/>
      </dsp:nvSpPr>
      <dsp:spPr>
        <a:xfrm>
          <a:off x="167740" y="575485"/>
          <a:ext cx="1989637" cy="1989637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33C1B-3466-4C93-BA18-2D60D63EC341}">
      <dsp:nvSpPr>
        <dsp:cNvPr id="0" name=""/>
        <dsp:cNvSpPr/>
      </dsp:nvSpPr>
      <dsp:spPr>
        <a:xfrm>
          <a:off x="167740" y="575485"/>
          <a:ext cx="1989637" cy="1989637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95779A-66C8-4F24-A593-DA7B930F850A}">
      <dsp:nvSpPr>
        <dsp:cNvPr id="0" name=""/>
        <dsp:cNvSpPr/>
      </dsp:nvSpPr>
      <dsp:spPr>
        <a:xfrm>
          <a:off x="705028" y="1112773"/>
          <a:ext cx="915061" cy="915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加色三原色</a:t>
          </a:r>
          <a:endParaRPr lang="zh-CN" altLang="en-US" sz="1500" kern="1200" dirty="0"/>
        </a:p>
      </dsp:txBody>
      <dsp:txXfrm>
        <a:off x="839036" y="1246781"/>
        <a:ext cx="647045" cy="647045"/>
      </dsp:txXfrm>
    </dsp:sp>
    <dsp:sp modelId="{1F8A8941-D9DC-4671-BB0E-700756FC27A6}">
      <dsp:nvSpPr>
        <dsp:cNvPr id="0" name=""/>
        <dsp:cNvSpPr/>
      </dsp:nvSpPr>
      <dsp:spPr>
        <a:xfrm>
          <a:off x="842287" y="278273"/>
          <a:ext cx="640542" cy="6405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红</a:t>
          </a:r>
          <a:endParaRPr lang="zh-CN" altLang="en-US" sz="1500" kern="1200" dirty="0"/>
        </a:p>
      </dsp:txBody>
      <dsp:txXfrm>
        <a:off x="936092" y="372078"/>
        <a:ext cx="452932" cy="452932"/>
      </dsp:txXfrm>
    </dsp:sp>
    <dsp:sp modelId="{EC8393A5-2A03-4520-92CB-3AA558C45C74}">
      <dsp:nvSpPr>
        <dsp:cNvPr id="0" name=""/>
        <dsp:cNvSpPr/>
      </dsp:nvSpPr>
      <dsp:spPr>
        <a:xfrm>
          <a:off x="1683855" y="1735912"/>
          <a:ext cx="640542" cy="6405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绿</a:t>
          </a:r>
          <a:endParaRPr lang="zh-CN" altLang="en-US" sz="1500" kern="1200" dirty="0"/>
        </a:p>
      </dsp:txBody>
      <dsp:txXfrm>
        <a:off x="1777660" y="1829717"/>
        <a:ext cx="452932" cy="452932"/>
      </dsp:txXfrm>
    </dsp:sp>
    <dsp:sp modelId="{430AEBCB-FA1B-4849-8480-BCCB55CD0864}">
      <dsp:nvSpPr>
        <dsp:cNvPr id="0" name=""/>
        <dsp:cNvSpPr/>
      </dsp:nvSpPr>
      <dsp:spPr>
        <a:xfrm>
          <a:off x="719" y="1735912"/>
          <a:ext cx="640542" cy="6405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蓝</a:t>
          </a:r>
          <a:endParaRPr lang="zh-CN" altLang="en-US" sz="1500" kern="1200" dirty="0"/>
        </a:p>
      </dsp:txBody>
      <dsp:txXfrm>
        <a:off x="94524" y="1829717"/>
        <a:ext cx="452932" cy="452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D1FDA-383D-452D-B08B-C73AAFF4E7C0}">
      <dsp:nvSpPr>
        <dsp:cNvPr id="0" name=""/>
        <dsp:cNvSpPr/>
      </dsp:nvSpPr>
      <dsp:spPr>
        <a:xfrm>
          <a:off x="1087455" y="1314962"/>
          <a:ext cx="964072" cy="9640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颜色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深度</a:t>
          </a:r>
          <a:r>
            <a:rPr lang="en-US" altLang="zh-CN" sz="1300" kern="1200" dirty="0" smtClean="0"/>
            <a:t/>
          </a:r>
          <a:br>
            <a:rPr lang="en-US" altLang="zh-CN" sz="1300" kern="1200" dirty="0" smtClean="0"/>
          </a:br>
          <a:r>
            <a:rPr lang="en-US" altLang="zh-CN" sz="1300" kern="1200" dirty="0" smtClean="0"/>
            <a:t>24bit</a:t>
          </a:r>
          <a:endParaRPr lang="zh-CN" altLang="en-US" sz="1300" kern="1200" dirty="0"/>
        </a:p>
      </dsp:txBody>
      <dsp:txXfrm>
        <a:off x="1228640" y="1456147"/>
        <a:ext cx="681702" cy="681702"/>
      </dsp:txXfrm>
    </dsp:sp>
    <dsp:sp modelId="{3BB5DEC6-BDFF-49DC-8090-C82DD3761E3A}">
      <dsp:nvSpPr>
        <dsp:cNvPr id="0" name=""/>
        <dsp:cNvSpPr/>
      </dsp:nvSpPr>
      <dsp:spPr>
        <a:xfrm rot="16200000">
          <a:off x="1424513" y="1142342"/>
          <a:ext cx="289956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289956" y="276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2243" y="1162735"/>
        <a:ext cx="14497" cy="14497"/>
      </dsp:txXfrm>
    </dsp:sp>
    <dsp:sp modelId="{4371D66C-506A-4778-9F1F-C02B3FF8C2E3}">
      <dsp:nvSpPr>
        <dsp:cNvPr id="0" name=""/>
        <dsp:cNvSpPr/>
      </dsp:nvSpPr>
      <dsp:spPr>
        <a:xfrm>
          <a:off x="1087455" y="60933"/>
          <a:ext cx="964072" cy="9640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红</a:t>
          </a:r>
          <a:r>
            <a:rPr lang="en-US" altLang="zh-CN" sz="2200" kern="1200" dirty="0" smtClean="0"/>
            <a:t>8bit</a:t>
          </a:r>
          <a:endParaRPr lang="zh-CN" altLang="en-US" sz="2200" kern="1200" dirty="0"/>
        </a:p>
      </dsp:txBody>
      <dsp:txXfrm>
        <a:off x="1228640" y="202118"/>
        <a:ext cx="681702" cy="681702"/>
      </dsp:txXfrm>
    </dsp:sp>
    <dsp:sp modelId="{762D6327-A786-483B-BA17-C532D8C0CD1F}">
      <dsp:nvSpPr>
        <dsp:cNvPr id="0" name=""/>
        <dsp:cNvSpPr/>
      </dsp:nvSpPr>
      <dsp:spPr>
        <a:xfrm rot="1800000">
          <a:off x="1967524" y="2082864"/>
          <a:ext cx="289956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289956" y="276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05253" y="2103257"/>
        <a:ext cx="14497" cy="14497"/>
      </dsp:txXfrm>
    </dsp:sp>
    <dsp:sp modelId="{4B83B95D-2821-4E5C-85FE-285B447F0D30}">
      <dsp:nvSpPr>
        <dsp:cNvPr id="0" name=""/>
        <dsp:cNvSpPr/>
      </dsp:nvSpPr>
      <dsp:spPr>
        <a:xfrm>
          <a:off x="2173476" y="1941976"/>
          <a:ext cx="964072" cy="9640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绿</a:t>
          </a:r>
          <a:r>
            <a:rPr lang="en-US" altLang="zh-CN" sz="2200" kern="1200" dirty="0" smtClean="0"/>
            <a:t/>
          </a:r>
          <a:br>
            <a:rPr lang="en-US" altLang="zh-CN" sz="2200" kern="1200" dirty="0" smtClean="0"/>
          </a:br>
          <a:r>
            <a:rPr lang="en-US" altLang="zh-CN" sz="2200" kern="1200" dirty="0" smtClean="0"/>
            <a:t>8bit</a:t>
          </a:r>
          <a:endParaRPr lang="zh-CN" altLang="en-US" sz="2200" kern="1200" dirty="0"/>
        </a:p>
      </dsp:txBody>
      <dsp:txXfrm>
        <a:off x="2314661" y="2083161"/>
        <a:ext cx="681702" cy="681702"/>
      </dsp:txXfrm>
    </dsp:sp>
    <dsp:sp modelId="{AD5147F7-5F31-4463-A92C-3127430259BC}">
      <dsp:nvSpPr>
        <dsp:cNvPr id="0" name=""/>
        <dsp:cNvSpPr/>
      </dsp:nvSpPr>
      <dsp:spPr>
        <a:xfrm rot="9000000">
          <a:off x="881503" y="2082864"/>
          <a:ext cx="289956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289956" y="276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019232" y="2103257"/>
        <a:ext cx="14497" cy="14497"/>
      </dsp:txXfrm>
    </dsp:sp>
    <dsp:sp modelId="{B4F82127-437F-4D48-97FB-05F5A5BA067E}">
      <dsp:nvSpPr>
        <dsp:cNvPr id="0" name=""/>
        <dsp:cNvSpPr/>
      </dsp:nvSpPr>
      <dsp:spPr>
        <a:xfrm>
          <a:off x="1434" y="1941976"/>
          <a:ext cx="964072" cy="9640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蓝</a:t>
          </a:r>
          <a:r>
            <a:rPr lang="en-US" altLang="zh-CN" sz="2200" kern="1200" dirty="0" smtClean="0"/>
            <a:t/>
          </a:r>
          <a:br>
            <a:rPr lang="en-US" altLang="zh-CN" sz="2200" kern="1200" dirty="0" smtClean="0"/>
          </a:br>
          <a:r>
            <a:rPr lang="en-US" altLang="zh-CN" sz="2200" kern="1200" dirty="0" smtClean="0"/>
            <a:t>8bit</a:t>
          </a:r>
          <a:endParaRPr lang="zh-CN" altLang="en-US" sz="2200" kern="1200" dirty="0"/>
        </a:p>
      </dsp:txBody>
      <dsp:txXfrm>
        <a:off x="142619" y="2083161"/>
        <a:ext cx="681702" cy="681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519F8-40B2-4448-B7D4-46AAC1AACBB2}">
      <dsp:nvSpPr>
        <dsp:cNvPr id="0" name=""/>
        <dsp:cNvSpPr/>
      </dsp:nvSpPr>
      <dsp:spPr>
        <a:xfrm>
          <a:off x="739794" y="660617"/>
          <a:ext cx="1645748" cy="1645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16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像素</a:t>
          </a:r>
          <a:endParaRPr lang="zh-CN" altLang="en-US" sz="3100" kern="1200" dirty="0"/>
        </a:p>
      </dsp:txBody>
      <dsp:txXfrm>
        <a:off x="980808" y="901631"/>
        <a:ext cx="1163720" cy="1163720"/>
      </dsp:txXfrm>
    </dsp:sp>
    <dsp:sp modelId="{34A3DE90-180C-468F-A2BA-6D915445F4DC}">
      <dsp:nvSpPr>
        <dsp:cNvPr id="0" name=""/>
        <dsp:cNvSpPr/>
      </dsp:nvSpPr>
      <dsp:spPr>
        <a:xfrm>
          <a:off x="1151231" y="293"/>
          <a:ext cx="822874" cy="8228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宽</a:t>
          </a:r>
          <a:r>
            <a:rPr lang="en-US" altLang="zh-CN" sz="1500" kern="1200" dirty="0" smtClean="0"/>
            <a:t/>
          </a:r>
          <a:br>
            <a:rPr lang="en-US" altLang="zh-CN" sz="1500" kern="1200" dirty="0" smtClean="0"/>
          </a:br>
          <a:r>
            <a:rPr lang="en-US" altLang="zh-CN" sz="1500" kern="1200" dirty="0" smtClean="0"/>
            <a:t>4</a:t>
          </a:r>
          <a:r>
            <a:rPr lang="zh-CN" altLang="en-US" sz="1500" kern="1200" dirty="0" smtClean="0"/>
            <a:t>像素</a:t>
          </a:r>
          <a:endParaRPr lang="zh-CN" altLang="en-US" sz="1500" kern="1200" dirty="0"/>
        </a:p>
      </dsp:txBody>
      <dsp:txXfrm>
        <a:off x="1271738" y="120800"/>
        <a:ext cx="581860" cy="581860"/>
      </dsp:txXfrm>
    </dsp:sp>
    <dsp:sp modelId="{2C7691BC-A0DE-4599-B837-BAADFCA46ED0}">
      <dsp:nvSpPr>
        <dsp:cNvPr id="0" name=""/>
        <dsp:cNvSpPr/>
      </dsp:nvSpPr>
      <dsp:spPr>
        <a:xfrm>
          <a:off x="1151231" y="2143815"/>
          <a:ext cx="822874" cy="8228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</a:t>
          </a:r>
          <a:r>
            <a:rPr lang="zh-CN" altLang="en-US" sz="1500" kern="1200" dirty="0" smtClean="0"/>
            <a:t>像素</a:t>
          </a:r>
          <a:endParaRPr lang="zh-CN" altLang="en-US" sz="1500" kern="1200" dirty="0"/>
        </a:p>
      </dsp:txBody>
      <dsp:txXfrm>
        <a:off x="1271738" y="2264322"/>
        <a:ext cx="581860" cy="581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62C3-7B8A-4942-999A-59F4C11E1756}">
      <dsp:nvSpPr>
        <dsp:cNvPr id="0" name=""/>
        <dsp:cNvSpPr/>
      </dsp:nvSpPr>
      <dsp:spPr>
        <a:xfrm>
          <a:off x="3751218" y="360318"/>
          <a:ext cx="2403562" cy="240356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8F268-A8DB-4CF7-84DC-B0B13014EE00}">
      <dsp:nvSpPr>
        <dsp:cNvPr id="0" name=""/>
        <dsp:cNvSpPr/>
      </dsp:nvSpPr>
      <dsp:spPr>
        <a:xfrm>
          <a:off x="3751218" y="360318"/>
          <a:ext cx="2403562" cy="240356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03503-7371-4120-88BC-AD0E98C7686F}">
      <dsp:nvSpPr>
        <dsp:cNvPr id="0" name=""/>
        <dsp:cNvSpPr/>
      </dsp:nvSpPr>
      <dsp:spPr>
        <a:xfrm>
          <a:off x="3751218" y="360318"/>
          <a:ext cx="2403562" cy="240356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7CC7A-5399-4CDF-99F0-0C85510F0E7A}">
      <dsp:nvSpPr>
        <dsp:cNvPr id="0" name=""/>
        <dsp:cNvSpPr/>
      </dsp:nvSpPr>
      <dsp:spPr>
        <a:xfrm>
          <a:off x="3751218" y="360318"/>
          <a:ext cx="2403562" cy="240356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5B338-F62A-4A92-9A7B-715BCA57A939}">
      <dsp:nvSpPr>
        <dsp:cNvPr id="0" name=""/>
        <dsp:cNvSpPr/>
      </dsp:nvSpPr>
      <dsp:spPr>
        <a:xfrm>
          <a:off x="4400382" y="1009482"/>
          <a:ext cx="1105234" cy="11052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存储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zh-CN" altLang="en-US" sz="2400" kern="1200" dirty="0" smtClean="0"/>
            <a:t>介质</a:t>
          </a:r>
          <a:endParaRPr lang="zh-CN" altLang="en-US" sz="2400" kern="1200" dirty="0"/>
        </a:p>
      </dsp:txBody>
      <dsp:txXfrm>
        <a:off x="4562240" y="1171340"/>
        <a:ext cx="781518" cy="781518"/>
      </dsp:txXfrm>
    </dsp:sp>
    <dsp:sp modelId="{10B6066F-EE52-4C5F-AA9D-F113E7DBBCF0}">
      <dsp:nvSpPr>
        <dsp:cNvPr id="0" name=""/>
        <dsp:cNvSpPr/>
      </dsp:nvSpPr>
      <dsp:spPr>
        <a:xfrm>
          <a:off x="4566167" y="1338"/>
          <a:ext cx="773664" cy="773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磁带</a:t>
          </a:r>
          <a:endParaRPr lang="zh-CN" altLang="en-US" sz="1600" kern="1200" dirty="0"/>
        </a:p>
      </dsp:txBody>
      <dsp:txXfrm>
        <a:off x="4679467" y="114638"/>
        <a:ext cx="547064" cy="547064"/>
      </dsp:txXfrm>
    </dsp:sp>
    <dsp:sp modelId="{83220627-221F-47DA-9B63-8F9F6C6446CF}">
      <dsp:nvSpPr>
        <dsp:cNvPr id="0" name=""/>
        <dsp:cNvSpPr/>
      </dsp:nvSpPr>
      <dsp:spPr>
        <a:xfrm>
          <a:off x="5740097" y="1175267"/>
          <a:ext cx="773664" cy="773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磁盘</a:t>
          </a:r>
          <a:endParaRPr lang="zh-CN" altLang="en-US" sz="1600" kern="1200" dirty="0"/>
        </a:p>
      </dsp:txBody>
      <dsp:txXfrm>
        <a:off x="5853397" y="1288567"/>
        <a:ext cx="547064" cy="547064"/>
      </dsp:txXfrm>
    </dsp:sp>
    <dsp:sp modelId="{5987E606-06EC-4806-BFBB-B441D857ED2C}">
      <dsp:nvSpPr>
        <dsp:cNvPr id="0" name=""/>
        <dsp:cNvSpPr/>
      </dsp:nvSpPr>
      <dsp:spPr>
        <a:xfrm>
          <a:off x="4566167" y="2349197"/>
          <a:ext cx="773664" cy="773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集成电路</a:t>
          </a:r>
          <a:endParaRPr lang="zh-CN" altLang="en-US" sz="1600" kern="1200" dirty="0"/>
        </a:p>
      </dsp:txBody>
      <dsp:txXfrm>
        <a:off x="4679467" y="2462497"/>
        <a:ext cx="547064" cy="547064"/>
      </dsp:txXfrm>
    </dsp:sp>
    <dsp:sp modelId="{F9E0D925-297A-4F75-A39C-10A7822C13B2}">
      <dsp:nvSpPr>
        <dsp:cNvPr id="0" name=""/>
        <dsp:cNvSpPr/>
      </dsp:nvSpPr>
      <dsp:spPr>
        <a:xfrm>
          <a:off x="3392238" y="1175267"/>
          <a:ext cx="773664" cy="773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505538" y="1288567"/>
        <a:ext cx="547064" cy="547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F4D69-2A25-4968-A7E8-2E8F364DC463}">
      <dsp:nvSpPr>
        <dsp:cNvPr id="0" name=""/>
        <dsp:cNvSpPr/>
      </dsp:nvSpPr>
      <dsp:spPr>
        <a:xfrm>
          <a:off x="1643513" y="814"/>
          <a:ext cx="1153494" cy="749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起始位置</a:t>
          </a:r>
          <a:endParaRPr lang="zh-CN" altLang="en-US" sz="1800" kern="1200" dirty="0"/>
        </a:p>
      </dsp:txBody>
      <dsp:txXfrm>
        <a:off x="1680114" y="37415"/>
        <a:ext cx="1080292" cy="676569"/>
      </dsp:txXfrm>
    </dsp:sp>
    <dsp:sp modelId="{7060F4F8-6278-45AC-83F7-EF8328DF8835}">
      <dsp:nvSpPr>
        <dsp:cNvPr id="0" name=""/>
        <dsp:cNvSpPr/>
      </dsp:nvSpPr>
      <dsp:spPr>
        <a:xfrm>
          <a:off x="981544" y="375700"/>
          <a:ext cx="2477432" cy="2477432"/>
        </a:xfrm>
        <a:custGeom>
          <a:avLst/>
          <a:gdLst/>
          <a:ahLst/>
          <a:cxnLst/>
          <a:rect l="0" t="0" r="0" b="0"/>
          <a:pathLst>
            <a:path>
              <a:moveTo>
                <a:pt x="1974698" y="242348"/>
              </a:moveTo>
              <a:arcTo wR="1238716" hR="1238716" stAng="18387121" swAng="16337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5A339-3192-445E-BA6C-B6F10FF5BC32}">
      <dsp:nvSpPr>
        <dsp:cNvPr id="0" name=""/>
        <dsp:cNvSpPr/>
      </dsp:nvSpPr>
      <dsp:spPr>
        <a:xfrm>
          <a:off x="2882229" y="1239531"/>
          <a:ext cx="1153494" cy="749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长度</a:t>
          </a:r>
          <a:endParaRPr lang="zh-CN" altLang="en-US" sz="1800" kern="1200" dirty="0"/>
        </a:p>
      </dsp:txBody>
      <dsp:txXfrm>
        <a:off x="2918830" y="1276132"/>
        <a:ext cx="1080292" cy="676569"/>
      </dsp:txXfrm>
    </dsp:sp>
    <dsp:sp modelId="{9B11E4E9-CEA5-4922-BA65-023F9FF9D2AD}">
      <dsp:nvSpPr>
        <dsp:cNvPr id="0" name=""/>
        <dsp:cNvSpPr/>
      </dsp:nvSpPr>
      <dsp:spPr>
        <a:xfrm>
          <a:off x="981544" y="375700"/>
          <a:ext cx="2477432" cy="2477432"/>
        </a:xfrm>
        <a:custGeom>
          <a:avLst/>
          <a:gdLst/>
          <a:ahLst/>
          <a:cxnLst/>
          <a:rect l="0" t="0" r="0" b="0"/>
          <a:pathLst>
            <a:path>
              <a:moveTo>
                <a:pt x="2349024" y="1787927"/>
              </a:moveTo>
              <a:arcTo wR="1238716" hR="1238716" stAng="1579150" swAng="16337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9C85-BDA8-4E2D-B20C-9B1A1FF77188}">
      <dsp:nvSpPr>
        <dsp:cNvPr id="0" name=""/>
        <dsp:cNvSpPr/>
      </dsp:nvSpPr>
      <dsp:spPr>
        <a:xfrm>
          <a:off x="1643513" y="2478247"/>
          <a:ext cx="1153494" cy="749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名称</a:t>
          </a:r>
          <a:endParaRPr lang="zh-CN" altLang="en-US" sz="1800" kern="1200" dirty="0"/>
        </a:p>
      </dsp:txBody>
      <dsp:txXfrm>
        <a:off x="1680114" y="2514848"/>
        <a:ext cx="1080292" cy="676569"/>
      </dsp:txXfrm>
    </dsp:sp>
    <dsp:sp modelId="{D623BC7C-3B81-48DE-8244-80A08E1448E5}">
      <dsp:nvSpPr>
        <dsp:cNvPr id="0" name=""/>
        <dsp:cNvSpPr/>
      </dsp:nvSpPr>
      <dsp:spPr>
        <a:xfrm>
          <a:off x="981544" y="375700"/>
          <a:ext cx="2477432" cy="2477432"/>
        </a:xfrm>
        <a:custGeom>
          <a:avLst/>
          <a:gdLst/>
          <a:ahLst/>
          <a:cxnLst/>
          <a:rect l="0" t="0" r="0" b="0"/>
          <a:pathLst>
            <a:path>
              <a:moveTo>
                <a:pt x="502733" y="2235083"/>
              </a:moveTo>
              <a:arcTo wR="1238716" hR="1238716" stAng="7587121" swAng="16337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D2FCB-8580-4595-97BA-7C1D038706E9}">
      <dsp:nvSpPr>
        <dsp:cNvPr id="0" name=""/>
        <dsp:cNvSpPr/>
      </dsp:nvSpPr>
      <dsp:spPr>
        <a:xfrm>
          <a:off x="404796" y="1239531"/>
          <a:ext cx="1153494" cy="749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元数据</a:t>
          </a:r>
          <a:endParaRPr lang="zh-CN" altLang="en-US" sz="1800" kern="1200" dirty="0"/>
        </a:p>
      </dsp:txBody>
      <dsp:txXfrm>
        <a:off x="441397" y="1276132"/>
        <a:ext cx="1080292" cy="676569"/>
      </dsp:txXfrm>
    </dsp:sp>
    <dsp:sp modelId="{0DAF15BE-FE39-402C-9CF5-656721BB26B6}">
      <dsp:nvSpPr>
        <dsp:cNvPr id="0" name=""/>
        <dsp:cNvSpPr/>
      </dsp:nvSpPr>
      <dsp:spPr>
        <a:xfrm>
          <a:off x="981544" y="375700"/>
          <a:ext cx="2477432" cy="2477432"/>
        </a:xfrm>
        <a:custGeom>
          <a:avLst/>
          <a:gdLst/>
          <a:ahLst/>
          <a:cxnLst/>
          <a:rect l="0" t="0" r="0" b="0"/>
          <a:pathLst>
            <a:path>
              <a:moveTo>
                <a:pt x="128407" y="689505"/>
              </a:moveTo>
              <a:arcTo wR="1238716" hR="1238716" stAng="12379150" swAng="16337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DC2F-2357-42DD-B4AC-5434DD574C8C}">
      <dsp:nvSpPr>
        <dsp:cNvPr id="0" name=""/>
        <dsp:cNvSpPr/>
      </dsp:nvSpPr>
      <dsp:spPr>
        <a:xfrm>
          <a:off x="2152454" y="1235211"/>
          <a:ext cx="881240" cy="881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元数据</a:t>
          </a:r>
          <a:endParaRPr lang="zh-CN" altLang="en-US" sz="1900" kern="1200" dirty="0"/>
        </a:p>
      </dsp:txBody>
      <dsp:txXfrm>
        <a:off x="2281509" y="1364266"/>
        <a:ext cx="623130" cy="623130"/>
      </dsp:txXfrm>
    </dsp:sp>
    <dsp:sp modelId="{4525F29E-087B-44BA-8970-A7A1CE7D3E11}">
      <dsp:nvSpPr>
        <dsp:cNvPr id="0" name=""/>
        <dsp:cNvSpPr/>
      </dsp:nvSpPr>
      <dsp:spPr>
        <a:xfrm rot="16200000">
          <a:off x="2499894" y="914863"/>
          <a:ext cx="186360" cy="29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527848" y="1002741"/>
        <a:ext cx="130452" cy="179773"/>
      </dsp:txXfrm>
    </dsp:sp>
    <dsp:sp modelId="{D6401A7E-03F6-4CB0-BFFE-D839297F8E33}">
      <dsp:nvSpPr>
        <dsp:cNvPr id="0" name=""/>
        <dsp:cNvSpPr/>
      </dsp:nvSpPr>
      <dsp:spPr>
        <a:xfrm>
          <a:off x="2152454" y="2348"/>
          <a:ext cx="881240" cy="881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创建时间</a:t>
          </a:r>
          <a:endParaRPr lang="zh-CN" altLang="en-US" sz="1900" kern="1200" dirty="0"/>
        </a:p>
      </dsp:txBody>
      <dsp:txXfrm>
        <a:off x="2281509" y="131403"/>
        <a:ext cx="623130" cy="623130"/>
      </dsp:txXfrm>
    </dsp:sp>
    <dsp:sp modelId="{CEC4E101-026C-4595-AC44-CE59AE183F8F}">
      <dsp:nvSpPr>
        <dsp:cNvPr id="0" name=""/>
        <dsp:cNvSpPr/>
      </dsp:nvSpPr>
      <dsp:spPr>
        <a:xfrm>
          <a:off x="3111051" y="1526021"/>
          <a:ext cx="186360" cy="29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111051" y="1585945"/>
        <a:ext cx="130452" cy="179773"/>
      </dsp:txXfrm>
    </dsp:sp>
    <dsp:sp modelId="{7D37F0EA-0A8F-4DA2-99A8-2556FF011E9F}">
      <dsp:nvSpPr>
        <dsp:cNvPr id="0" name=""/>
        <dsp:cNvSpPr/>
      </dsp:nvSpPr>
      <dsp:spPr>
        <a:xfrm>
          <a:off x="3385318" y="1235211"/>
          <a:ext cx="881240" cy="881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修改时间</a:t>
          </a:r>
          <a:endParaRPr lang="zh-CN" altLang="en-US" sz="1900" kern="1200" dirty="0"/>
        </a:p>
      </dsp:txBody>
      <dsp:txXfrm>
        <a:off x="3514373" y="1364266"/>
        <a:ext cx="623130" cy="623130"/>
      </dsp:txXfrm>
    </dsp:sp>
    <dsp:sp modelId="{123478F3-79CD-4AA3-9972-C563F75DB670}">
      <dsp:nvSpPr>
        <dsp:cNvPr id="0" name=""/>
        <dsp:cNvSpPr/>
      </dsp:nvSpPr>
      <dsp:spPr>
        <a:xfrm rot="5400000">
          <a:off x="2499894" y="2137178"/>
          <a:ext cx="186360" cy="29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527848" y="2169148"/>
        <a:ext cx="130452" cy="179773"/>
      </dsp:txXfrm>
    </dsp:sp>
    <dsp:sp modelId="{E14A3F75-74E3-4E35-A42F-7EE45C14F834}">
      <dsp:nvSpPr>
        <dsp:cNvPr id="0" name=""/>
        <dsp:cNvSpPr/>
      </dsp:nvSpPr>
      <dsp:spPr>
        <a:xfrm>
          <a:off x="2152454" y="2468075"/>
          <a:ext cx="881240" cy="881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所有者</a:t>
          </a:r>
          <a:endParaRPr lang="zh-CN" altLang="en-US" sz="1900" kern="1200" dirty="0"/>
        </a:p>
      </dsp:txBody>
      <dsp:txXfrm>
        <a:off x="2281509" y="2597130"/>
        <a:ext cx="623130" cy="623130"/>
      </dsp:txXfrm>
    </dsp:sp>
    <dsp:sp modelId="{28D3E1C6-994D-4483-80A4-751D27FA585A}">
      <dsp:nvSpPr>
        <dsp:cNvPr id="0" name=""/>
        <dsp:cNvSpPr/>
      </dsp:nvSpPr>
      <dsp:spPr>
        <a:xfrm rot="10800000">
          <a:off x="1888736" y="1526021"/>
          <a:ext cx="186360" cy="299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944644" y="1585945"/>
        <a:ext cx="130452" cy="179773"/>
      </dsp:txXfrm>
    </dsp:sp>
    <dsp:sp modelId="{E75E04AC-AAC5-4EF2-8901-2E0878272338}">
      <dsp:nvSpPr>
        <dsp:cNvPr id="0" name=""/>
        <dsp:cNvSpPr/>
      </dsp:nvSpPr>
      <dsp:spPr>
        <a:xfrm>
          <a:off x="919590" y="1235211"/>
          <a:ext cx="881240" cy="881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读写权限</a:t>
          </a:r>
          <a:endParaRPr lang="zh-CN" altLang="en-US" sz="1900" kern="1200" dirty="0"/>
        </a:p>
      </dsp:txBody>
      <dsp:txXfrm>
        <a:off x="1048645" y="1364266"/>
        <a:ext cx="623130" cy="62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9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0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8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3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1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2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4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4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657EF82-A329-40BF-9686-51F27377C64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B0CA3A-65F4-40CB-8BDE-EBECFFD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5986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5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现代文件系统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4582"/>
              </p:ext>
            </p:extLst>
          </p:nvPr>
        </p:nvGraphicFramePr>
        <p:xfrm>
          <a:off x="1141413" y="2667000"/>
          <a:ext cx="9905998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6704656"/>
              </p:ext>
            </p:extLst>
          </p:nvPr>
        </p:nvGraphicFramePr>
        <p:xfrm>
          <a:off x="1141413" y="3971499"/>
          <a:ext cx="10022456" cy="21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96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碎片整理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把数据放到顺序正确的相连块中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7645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8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数据恢复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822173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912952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4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文本文件 </a:t>
            </a:r>
            <a:r>
              <a:rPr lang="en-US" altLang="zh-CN" dirty="0" smtClean="0"/>
              <a:t>txt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9202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9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音频文件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波形文件 </a:t>
            </a:r>
            <a:r>
              <a:rPr lang="en-US" altLang="zh-CN" dirty="0" smtClean="0"/>
              <a:t>-- wav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06476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图片文件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位图 </a:t>
            </a:r>
            <a:r>
              <a:rPr lang="en-US" altLang="zh-CN" dirty="0" smtClean="0"/>
              <a:t>-- bmp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10826"/>
              </p:ext>
            </p:extLst>
          </p:nvPr>
        </p:nvGraphicFramePr>
        <p:xfrm>
          <a:off x="1141413" y="2514601"/>
          <a:ext cx="2325118" cy="296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0430357"/>
              </p:ext>
            </p:extLst>
          </p:nvPr>
        </p:nvGraphicFramePr>
        <p:xfrm>
          <a:off x="3766783" y="2514601"/>
          <a:ext cx="3138984" cy="296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816617827"/>
              </p:ext>
            </p:extLst>
          </p:nvPr>
        </p:nvGraphicFramePr>
        <p:xfrm>
          <a:off x="7206017" y="2514600"/>
          <a:ext cx="3125337" cy="296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39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17361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7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记录文件的属性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16928"/>
              </p:ext>
            </p:extLst>
          </p:nvPr>
        </p:nvGraphicFramePr>
        <p:xfrm>
          <a:off x="1141413" y="2666999"/>
          <a:ext cx="4440521" cy="322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43804471"/>
              </p:ext>
            </p:extLst>
          </p:nvPr>
        </p:nvGraphicFramePr>
        <p:xfrm>
          <a:off x="5677469" y="2666999"/>
          <a:ext cx="5186149" cy="335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0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47368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1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2137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CCE8C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51</TotalTime>
  <Words>152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Century Gothic</vt:lpstr>
      <vt:lpstr>网状</vt:lpstr>
      <vt:lpstr>文件类型</vt:lpstr>
      <vt:lpstr>PowerPoint 演示文稿</vt:lpstr>
      <vt:lpstr>文本文件 txt</vt:lpstr>
      <vt:lpstr>音频文件 – 波形文件 -- wav</vt:lpstr>
      <vt:lpstr>图片文件 – 位图 -- bmp</vt:lpstr>
      <vt:lpstr>存储</vt:lpstr>
      <vt:lpstr>目录 – 记录文件的属性</vt:lpstr>
      <vt:lpstr>文件操作</vt:lpstr>
      <vt:lpstr>文件系统</vt:lpstr>
      <vt:lpstr>文件系统</vt:lpstr>
      <vt:lpstr>现代文件系统</vt:lpstr>
      <vt:lpstr>碎片整理 – 把数据放到顺序正确的相连块中</vt:lpstr>
      <vt:lpstr>数据恢复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文件类型</dc:title>
  <dc:creator>sunbin05</dc:creator>
  <cp:lastModifiedBy>sunbin05</cp:lastModifiedBy>
  <cp:revision>6</cp:revision>
  <dcterms:created xsi:type="dcterms:W3CDTF">2020-03-01T15:13:35Z</dcterms:created>
  <dcterms:modified xsi:type="dcterms:W3CDTF">2020-03-01T16:04:52Z</dcterms:modified>
</cp:coreProperties>
</file>