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28"/>
  </p:notesMasterIdLst>
  <p:handoutMasterIdLst>
    <p:handoutMasterId r:id="rId29"/>
  </p:handoutMasterIdLst>
  <p:sldIdLst>
    <p:sldId id="258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63" r:id="rId21"/>
    <p:sldId id="265" r:id="rId22"/>
    <p:sldId id="264" r:id="rId23"/>
    <p:sldId id="259" r:id="rId24"/>
    <p:sldId id="260" r:id="rId25"/>
    <p:sldId id="261" r:id="rId26"/>
    <p:sldId id="262" r:id="rId27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38" y="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91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DE3-4683-83D8-85AE61A3640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DE3-4683-83D8-85AE61A3640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ADE3-4683-83D8-85AE61A364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630866720"/>
        <c:axId val="630879600"/>
      </c:barChart>
      <c:catAx>
        <c:axId val="630866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630879600"/>
        <c:crosses val="autoZero"/>
        <c:auto val="1"/>
        <c:lblAlgn val="ctr"/>
        <c:lblOffset val="100"/>
        <c:noMultiLvlLbl val="0"/>
      </c:catAx>
      <c:valAx>
        <c:axId val="630879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630866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912639-A174-43E2-8BE9-4189BE3D3857}" type="doc">
      <dgm:prSet loTypeId="urn:microsoft.com/office/officeart/2005/8/layout/radial6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16898F4-D90F-43F1-BB5F-2C47E915EDBE}">
      <dgm:prSet phldrT="[文本]"/>
      <dgm:spPr/>
      <dgm:t>
        <a:bodyPr/>
        <a:lstStyle/>
        <a:p>
          <a:r>
            <a:rPr lang="en-US" altLang="zh-CN" dirty="0" err="1" smtClean="0"/>
            <a:t>Sharding</a:t>
          </a:r>
          <a:r>
            <a:rPr lang="en-US" altLang="zh-CN" dirty="0" smtClean="0"/>
            <a:t>-sphere</a:t>
          </a:r>
          <a:endParaRPr lang="zh-CN" altLang="en-US" dirty="0"/>
        </a:p>
      </dgm:t>
    </dgm:pt>
    <dgm:pt modelId="{FB49ED89-ADAD-4E22-B13B-E8DBD1718911}" type="parTrans" cxnId="{BF77A348-2E51-47E7-9120-76840D953F97}">
      <dgm:prSet/>
      <dgm:spPr/>
      <dgm:t>
        <a:bodyPr/>
        <a:lstStyle/>
        <a:p>
          <a:endParaRPr lang="zh-CN" altLang="en-US"/>
        </a:p>
      </dgm:t>
    </dgm:pt>
    <dgm:pt modelId="{6B293520-DF75-498A-8D15-9196A6B5C638}" type="sibTrans" cxnId="{BF77A348-2E51-47E7-9120-76840D953F97}">
      <dgm:prSet/>
      <dgm:spPr/>
      <dgm:t>
        <a:bodyPr/>
        <a:lstStyle/>
        <a:p>
          <a:endParaRPr lang="zh-CN" altLang="en-US"/>
        </a:p>
      </dgm:t>
    </dgm:pt>
    <dgm:pt modelId="{D6CD43CB-6432-48CA-BB0F-7DD07AE619A4}">
      <dgm:prSet phldrT="[文本]"/>
      <dgm:spPr/>
      <dgm:t>
        <a:bodyPr/>
        <a:lstStyle/>
        <a:p>
          <a:r>
            <a:rPr lang="en-US" altLang="zh-CN" dirty="0" err="1" smtClean="0"/>
            <a:t>Sharding-jdbc</a:t>
          </a:r>
          <a:endParaRPr lang="zh-CN" altLang="en-US" dirty="0"/>
        </a:p>
      </dgm:t>
    </dgm:pt>
    <dgm:pt modelId="{DAC8AE9C-A99F-48CA-9F59-8461D7009367}" type="parTrans" cxnId="{3D77D1D6-ABAE-4892-A2ED-10FD3D170AA8}">
      <dgm:prSet/>
      <dgm:spPr/>
      <dgm:t>
        <a:bodyPr/>
        <a:lstStyle/>
        <a:p>
          <a:endParaRPr lang="zh-CN" altLang="en-US"/>
        </a:p>
      </dgm:t>
    </dgm:pt>
    <dgm:pt modelId="{0C62CC22-2672-41D7-86E1-7B82D2F60DB1}" type="sibTrans" cxnId="{3D77D1D6-ABAE-4892-A2ED-10FD3D170AA8}">
      <dgm:prSet/>
      <dgm:spPr/>
      <dgm:t>
        <a:bodyPr/>
        <a:lstStyle/>
        <a:p>
          <a:endParaRPr lang="zh-CN" altLang="en-US"/>
        </a:p>
      </dgm:t>
    </dgm:pt>
    <dgm:pt modelId="{AEFC9F2C-BD18-4987-926D-33E566961DF2}">
      <dgm:prSet phldrT="[文本]"/>
      <dgm:spPr/>
      <dgm:t>
        <a:bodyPr/>
        <a:lstStyle/>
        <a:p>
          <a:r>
            <a:rPr lang="en-US" altLang="zh-CN" dirty="0" err="1" smtClean="0"/>
            <a:t>Sharding</a:t>
          </a:r>
          <a:r>
            <a:rPr lang="en-US" altLang="zh-CN" dirty="0" smtClean="0"/>
            <a:t>-proxy</a:t>
          </a:r>
          <a:endParaRPr lang="zh-CN" altLang="en-US" dirty="0"/>
        </a:p>
      </dgm:t>
    </dgm:pt>
    <dgm:pt modelId="{E9119E90-07C4-4FC7-B4DE-74D1B384FBF0}" type="parTrans" cxnId="{26346464-1227-4E2F-A77F-59A112C1A0AC}">
      <dgm:prSet/>
      <dgm:spPr/>
      <dgm:t>
        <a:bodyPr/>
        <a:lstStyle/>
        <a:p>
          <a:endParaRPr lang="zh-CN" altLang="en-US"/>
        </a:p>
      </dgm:t>
    </dgm:pt>
    <dgm:pt modelId="{05C4B9D8-2EF4-4446-89F2-80635B33D5E9}" type="sibTrans" cxnId="{26346464-1227-4E2F-A77F-59A112C1A0AC}">
      <dgm:prSet/>
      <dgm:spPr/>
      <dgm:t>
        <a:bodyPr/>
        <a:lstStyle/>
        <a:p>
          <a:endParaRPr lang="zh-CN" altLang="en-US"/>
        </a:p>
      </dgm:t>
    </dgm:pt>
    <dgm:pt modelId="{819F80EE-B98B-46C9-89D1-8F23956D5626}">
      <dgm:prSet phldrT="[文本]"/>
      <dgm:spPr/>
      <dgm:t>
        <a:bodyPr/>
        <a:lstStyle/>
        <a:p>
          <a:r>
            <a:rPr lang="en-US" altLang="zh-CN" dirty="0" err="1" smtClean="0"/>
            <a:t>Sharding</a:t>
          </a:r>
          <a:r>
            <a:rPr lang="en-US" altLang="zh-CN" dirty="0" smtClean="0"/>
            <a:t>-sidecar</a:t>
          </a:r>
        </a:p>
        <a:p>
          <a:endParaRPr lang="zh-CN" altLang="en-US" dirty="0"/>
        </a:p>
      </dgm:t>
    </dgm:pt>
    <dgm:pt modelId="{D823E24C-4DDF-449D-ABF0-2F66AB09BADD}" type="parTrans" cxnId="{25CF13AD-76AE-462D-AD20-A5C9362514D0}">
      <dgm:prSet/>
      <dgm:spPr/>
      <dgm:t>
        <a:bodyPr/>
        <a:lstStyle/>
        <a:p>
          <a:endParaRPr lang="zh-CN" altLang="en-US"/>
        </a:p>
      </dgm:t>
    </dgm:pt>
    <dgm:pt modelId="{FD40B845-DE92-46DB-9B26-814DDC1F17CD}" type="sibTrans" cxnId="{25CF13AD-76AE-462D-AD20-A5C9362514D0}">
      <dgm:prSet/>
      <dgm:spPr/>
      <dgm:t>
        <a:bodyPr/>
        <a:lstStyle/>
        <a:p>
          <a:endParaRPr lang="zh-CN" altLang="en-US"/>
        </a:p>
      </dgm:t>
    </dgm:pt>
    <dgm:pt modelId="{EEE6087C-E800-4D5D-B20A-2302666DBE82}" type="pres">
      <dgm:prSet presAssocID="{0C912639-A174-43E2-8BE9-4189BE3D3857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7EABA5D-0A10-4F3F-A71D-9CA80C422D1D}" type="pres">
      <dgm:prSet presAssocID="{C16898F4-D90F-43F1-BB5F-2C47E915EDBE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F5EEE475-584C-4B2B-A338-99D8092681D6}" type="pres">
      <dgm:prSet presAssocID="{D6CD43CB-6432-48CA-BB0F-7DD07AE619A4}" presName="node" presStyleLbl="node1" presStyleIdx="0" presStyleCnt="3">
        <dgm:presLayoutVars>
          <dgm:bulletEnabled val="1"/>
        </dgm:presLayoutVars>
      </dgm:prSet>
      <dgm:spPr/>
    </dgm:pt>
    <dgm:pt modelId="{291BD43C-64E9-4A1E-9959-9B505A873127}" type="pres">
      <dgm:prSet presAssocID="{D6CD43CB-6432-48CA-BB0F-7DD07AE619A4}" presName="dummy" presStyleCnt="0"/>
      <dgm:spPr/>
    </dgm:pt>
    <dgm:pt modelId="{CF8EA866-A147-4BDD-BE00-B0D4BE394846}" type="pres">
      <dgm:prSet presAssocID="{0C62CC22-2672-41D7-86E1-7B82D2F60DB1}" presName="sibTrans" presStyleLbl="sibTrans2D1" presStyleIdx="0" presStyleCnt="3"/>
      <dgm:spPr/>
    </dgm:pt>
    <dgm:pt modelId="{88E8DA05-560E-4A3D-87B2-0A7790EC0BF4}" type="pres">
      <dgm:prSet presAssocID="{AEFC9F2C-BD18-4987-926D-33E566961DF2}" presName="node" presStyleLbl="node1" presStyleIdx="1" presStyleCnt="3">
        <dgm:presLayoutVars>
          <dgm:bulletEnabled val="1"/>
        </dgm:presLayoutVars>
      </dgm:prSet>
      <dgm:spPr/>
    </dgm:pt>
    <dgm:pt modelId="{A7079AE6-4E81-42D8-9D93-A21E1C95836B}" type="pres">
      <dgm:prSet presAssocID="{AEFC9F2C-BD18-4987-926D-33E566961DF2}" presName="dummy" presStyleCnt="0"/>
      <dgm:spPr/>
    </dgm:pt>
    <dgm:pt modelId="{DA0A103D-2942-45AB-9C77-E6DECC3E2A08}" type="pres">
      <dgm:prSet presAssocID="{05C4B9D8-2EF4-4446-89F2-80635B33D5E9}" presName="sibTrans" presStyleLbl="sibTrans2D1" presStyleIdx="1" presStyleCnt="3"/>
      <dgm:spPr/>
    </dgm:pt>
    <dgm:pt modelId="{C407CF53-7065-441E-8923-AD95CFD72F40}" type="pres">
      <dgm:prSet presAssocID="{819F80EE-B98B-46C9-89D1-8F23956D562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84490C-1952-4443-8C26-A6C87D7BDFE9}" type="pres">
      <dgm:prSet presAssocID="{819F80EE-B98B-46C9-89D1-8F23956D5626}" presName="dummy" presStyleCnt="0"/>
      <dgm:spPr/>
    </dgm:pt>
    <dgm:pt modelId="{D7DA320B-6D6B-4A98-827E-B71D465DD28D}" type="pres">
      <dgm:prSet presAssocID="{FD40B845-DE92-46DB-9B26-814DDC1F17CD}" presName="sibTrans" presStyleLbl="sibTrans2D1" presStyleIdx="2" presStyleCnt="3"/>
      <dgm:spPr/>
    </dgm:pt>
  </dgm:ptLst>
  <dgm:cxnLst>
    <dgm:cxn modelId="{590231F9-E3AF-4C5D-BC91-F45BA22EAEC4}" type="presOf" srcId="{D6CD43CB-6432-48CA-BB0F-7DD07AE619A4}" destId="{F5EEE475-584C-4B2B-A338-99D8092681D6}" srcOrd="0" destOrd="0" presId="urn:microsoft.com/office/officeart/2005/8/layout/radial6"/>
    <dgm:cxn modelId="{3106062D-9B2B-4AC5-BA93-DED1C4595FDA}" type="presOf" srcId="{AEFC9F2C-BD18-4987-926D-33E566961DF2}" destId="{88E8DA05-560E-4A3D-87B2-0A7790EC0BF4}" srcOrd="0" destOrd="0" presId="urn:microsoft.com/office/officeart/2005/8/layout/radial6"/>
    <dgm:cxn modelId="{06771008-BB97-4036-A8AD-2A2CA0D9A0F5}" type="presOf" srcId="{FD40B845-DE92-46DB-9B26-814DDC1F17CD}" destId="{D7DA320B-6D6B-4A98-827E-B71D465DD28D}" srcOrd="0" destOrd="0" presId="urn:microsoft.com/office/officeart/2005/8/layout/radial6"/>
    <dgm:cxn modelId="{6103BCA9-EAC5-4472-9A63-53BB7EC4030A}" type="presOf" srcId="{05C4B9D8-2EF4-4446-89F2-80635B33D5E9}" destId="{DA0A103D-2942-45AB-9C77-E6DECC3E2A08}" srcOrd="0" destOrd="0" presId="urn:microsoft.com/office/officeart/2005/8/layout/radial6"/>
    <dgm:cxn modelId="{26346464-1227-4E2F-A77F-59A112C1A0AC}" srcId="{C16898F4-D90F-43F1-BB5F-2C47E915EDBE}" destId="{AEFC9F2C-BD18-4987-926D-33E566961DF2}" srcOrd="1" destOrd="0" parTransId="{E9119E90-07C4-4FC7-B4DE-74D1B384FBF0}" sibTransId="{05C4B9D8-2EF4-4446-89F2-80635B33D5E9}"/>
    <dgm:cxn modelId="{25CF13AD-76AE-462D-AD20-A5C9362514D0}" srcId="{C16898F4-D90F-43F1-BB5F-2C47E915EDBE}" destId="{819F80EE-B98B-46C9-89D1-8F23956D5626}" srcOrd="2" destOrd="0" parTransId="{D823E24C-4DDF-449D-ABF0-2F66AB09BADD}" sibTransId="{FD40B845-DE92-46DB-9B26-814DDC1F17CD}"/>
    <dgm:cxn modelId="{0A28EB19-5669-44E7-B2DF-21089B5B2CF4}" type="presOf" srcId="{0C62CC22-2672-41D7-86E1-7B82D2F60DB1}" destId="{CF8EA866-A147-4BDD-BE00-B0D4BE394846}" srcOrd="0" destOrd="0" presId="urn:microsoft.com/office/officeart/2005/8/layout/radial6"/>
    <dgm:cxn modelId="{1215A94D-B0B6-4C1F-B2BE-E5C285F0D874}" type="presOf" srcId="{819F80EE-B98B-46C9-89D1-8F23956D5626}" destId="{C407CF53-7065-441E-8923-AD95CFD72F40}" srcOrd="0" destOrd="0" presId="urn:microsoft.com/office/officeart/2005/8/layout/radial6"/>
    <dgm:cxn modelId="{BF77A348-2E51-47E7-9120-76840D953F97}" srcId="{0C912639-A174-43E2-8BE9-4189BE3D3857}" destId="{C16898F4-D90F-43F1-BB5F-2C47E915EDBE}" srcOrd="0" destOrd="0" parTransId="{FB49ED89-ADAD-4E22-B13B-E8DBD1718911}" sibTransId="{6B293520-DF75-498A-8D15-9196A6B5C638}"/>
    <dgm:cxn modelId="{0299F0AA-E199-472D-856B-49B537696BBC}" type="presOf" srcId="{C16898F4-D90F-43F1-BB5F-2C47E915EDBE}" destId="{D7EABA5D-0A10-4F3F-A71D-9CA80C422D1D}" srcOrd="0" destOrd="0" presId="urn:microsoft.com/office/officeart/2005/8/layout/radial6"/>
    <dgm:cxn modelId="{E63DB3B9-A557-49BD-93E2-C30ED66341CF}" type="presOf" srcId="{0C912639-A174-43E2-8BE9-4189BE3D3857}" destId="{EEE6087C-E800-4D5D-B20A-2302666DBE82}" srcOrd="0" destOrd="0" presId="urn:microsoft.com/office/officeart/2005/8/layout/radial6"/>
    <dgm:cxn modelId="{3D77D1D6-ABAE-4892-A2ED-10FD3D170AA8}" srcId="{C16898F4-D90F-43F1-BB5F-2C47E915EDBE}" destId="{D6CD43CB-6432-48CA-BB0F-7DD07AE619A4}" srcOrd="0" destOrd="0" parTransId="{DAC8AE9C-A99F-48CA-9F59-8461D7009367}" sibTransId="{0C62CC22-2672-41D7-86E1-7B82D2F60DB1}"/>
    <dgm:cxn modelId="{E198B231-E061-42ED-ADEA-21D5DE203183}" type="presParOf" srcId="{EEE6087C-E800-4D5D-B20A-2302666DBE82}" destId="{D7EABA5D-0A10-4F3F-A71D-9CA80C422D1D}" srcOrd="0" destOrd="0" presId="urn:microsoft.com/office/officeart/2005/8/layout/radial6"/>
    <dgm:cxn modelId="{725A4CFF-42D0-403B-9043-9224D42F3F7A}" type="presParOf" srcId="{EEE6087C-E800-4D5D-B20A-2302666DBE82}" destId="{F5EEE475-584C-4B2B-A338-99D8092681D6}" srcOrd="1" destOrd="0" presId="urn:microsoft.com/office/officeart/2005/8/layout/radial6"/>
    <dgm:cxn modelId="{56B860A0-CE0E-44F7-97FC-C8948E0AAFDB}" type="presParOf" srcId="{EEE6087C-E800-4D5D-B20A-2302666DBE82}" destId="{291BD43C-64E9-4A1E-9959-9B505A873127}" srcOrd="2" destOrd="0" presId="urn:microsoft.com/office/officeart/2005/8/layout/radial6"/>
    <dgm:cxn modelId="{8DE391D8-B592-4FB1-A9E6-69511D51FAD6}" type="presParOf" srcId="{EEE6087C-E800-4D5D-B20A-2302666DBE82}" destId="{CF8EA866-A147-4BDD-BE00-B0D4BE394846}" srcOrd="3" destOrd="0" presId="urn:microsoft.com/office/officeart/2005/8/layout/radial6"/>
    <dgm:cxn modelId="{70395ED9-1BED-434A-8D43-31C18C49C475}" type="presParOf" srcId="{EEE6087C-E800-4D5D-B20A-2302666DBE82}" destId="{88E8DA05-560E-4A3D-87B2-0A7790EC0BF4}" srcOrd="4" destOrd="0" presId="urn:microsoft.com/office/officeart/2005/8/layout/radial6"/>
    <dgm:cxn modelId="{0DA65AB7-39FE-41DB-9B71-63CADEEEB680}" type="presParOf" srcId="{EEE6087C-E800-4D5D-B20A-2302666DBE82}" destId="{A7079AE6-4E81-42D8-9D93-A21E1C95836B}" srcOrd="5" destOrd="0" presId="urn:microsoft.com/office/officeart/2005/8/layout/radial6"/>
    <dgm:cxn modelId="{112B0411-69C2-4133-9783-CF356A3DA945}" type="presParOf" srcId="{EEE6087C-E800-4D5D-B20A-2302666DBE82}" destId="{DA0A103D-2942-45AB-9C77-E6DECC3E2A08}" srcOrd="6" destOrd="0" presId="urn:microsoft.com/office/officeart/2005/8/layout/radial6"/>
    <dgm:cxn modelId="{C9EBB41D-8851-4B2A-A200-099005D4E90C}" type="presParOf" srcId="{EEE6087C-E800-4D5D-B20A-2302666DBE82}" destId="{C407CF53-7065-441E-8923-AD95CFD72F40}" srcOrd="7" destOrd="0" presId="urn:microsoft.com/office/officeart/2005/8/layout/radial6"/>
    <dgm:cxn modelId="{52F4D92C-EE27-48CF-8989-A1538CF21B30}" type="presParOf" srcId="{EEE6087C-E800-4D5D-B20A-2302666DBE82}" destId="{0B84490C-1952-4443-8C26-A6C87D7BDFE9}" srcOrd="8" destOrd="0" presId="urn:microsoft.com/office/officeart/2005/8/layout/radial6"/>
    <dgm:cxn modelId="{80706D4E-C36F-4365-9975-B03736ECE4E0}" type="presParOf" srcId="{EEE6087C-E800-4D5D-B20A-2302666DBE82}" destId="{D7DA320B-6D6B-4A98-827E-B71D465DD28D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4F5F3B0-79B2-4424-959A-5DB70F475B6D}" type="doc">
      <dgm:prSet loTypeId="urn:microsoft.com/office/officeart/2005/8/layout/cycle1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7680858-7C93-448F-9BD7-F40329FCD925}">
      <dgm:prSet phldrT="[文本]"/>
      <dgm:spPr/>
      <dgm:t>
        <a:bodyPr/>
        <a:lstStyle/>
        <a:p>
          <a:r>
            <a:rPr lang="en-US" altLang="zh-CN" dirty="0" smtClean="0"/>
            <a:t>SQL</a:t>
          </a:r>
          <a:r>
            <a:rPr lang="zh-CN" altLang="en-US" dirty="0" smtClean="0"/>
            <a:t>路由</a:t>
          </a:r>
          <a:endParaRPr lang="zh-CN" altLang="en-US" dirty="0"/>
        </a:p>
      </dgm:t>
    </dgm:pt>
    <dgm:pt modelId="{AAB82CAC-E3E3-486F-8971-A77B47C940ED}" type="parTrans" cxnId="{B8E00F06-1D6C-477A-9E86-0AC33737BE0A}">
      <dgm:prSet/>
      <dgm:spPr/>
      <dgm:t>
        <a:bodyPr/>
        <a:lstStyle/>
        <a:p>
          <a:endParaRPr lang="zh-CN" altLang="en-US"/>
        </a:p>
      </dgm:t>
    </dgm:pt>
    <dgm:pt modelId="{1C6A04F6-8AFF-4E93-A283-72F33AFF498E}" type="sibTrans" cxnId="{B8E00F06-1D6C-477A-9E86-0AC33737BE0A}">
      <dgm:prSet/>
      <dgm:spPr/>
      <dgm:t>
        <a:bodyPr/>
        <a:lstStyle/>
        <a:p>
          <a:endParaRPr lang="zh-CN" altLang="en-US"/>
        </a:p>
      </dgm:t>
    </dgm:pt>
    <dgm:pt modelId="{128CECE1-2B61-4F80-8E26-DE27A3F6E499}">
      <dgm:prSet phldrT="[文本]"/>
      <dgm:spPr/>
      <dgm:t>
        <a:bodyPr/>
        <a:lstStyle/>
        <a:p>
          <a:r>
            <a:rPr lang="en-US" altLang="zh-CN" dirty="0" smtClean="0"/>
            <a:t>SQL</a:t>
          </a:r>
          <a:r>
            <a:rPr lang="zh-CN" altLang="en-US" dirty="0" smtClean="0"/>
            <a:t>改下</a:t>
          </a:r>
          <a:endParaRPr lang="zh-CN" altLang="en-US" dirty="0"/>
        </a:p>
      </dgm:t>
    </dgm:pt>
    <dgm:pt modelId="{D386A033-616E-4167-839E-6E095BC22A0E}" type="parTrans" cxnId="{ABD7222A-B25D-4566-BB2C-21FF6BF84530}">
      <dgm:prSet/>
      <dgm:spPr/>
      <dgm:t>
        <a:bodyPr/>
        <a:lstStyle/>
        <a:p>
          <a:endParaRPr lang="zh-CN" altLang="en-US"/>
        </a:p>
      </dgm:t>
    </dgm:pt>
    <dgm:pt modelId="{133D7208-A095-44A5-B7F2-04588123C3E2}" type="sibTrans" cxnId="{ABD7222A-B25D-4566-BB2C-21FF6BF84530}">
      <dgm:prSet/>
      <dgm:spPr/>
      <dgm:t>
        <a:bodyPr/>
        <a:lstStyle/>
        <a:p>
          <a:endParaRPr lang="zh-CN" altLang="en-US"/>
        </a:p>
      </dgm:t>
    </dgm:pt>
    <dgm:pt modelId="{1F83C57C-7F25-4008-A0A4-E19B3085E381}">
      <dgm:prSet phldrT="[文本]"/>
      <dgm:spPr/>
      <dgm:t>
        <a:bodyPr/>
        <a:lstStyle/>
        <a:p>
          <a:r>
            <a:rPr lang="en-US" altLang="zh-CN" dirty="0" smtClean="0"/>
            <a:t>SQL</a:t>
          </a:r>
          <a:r>
            <a:rPr lang="zh-CN" altLang="en-US" dirty="0" smtClean="0"/>
            <a:t>执行</a:t>
          </a:r>
          <a:endParaRPr lang="zh-CN" altLang="en-US" dirty="0"/>
        </a:p>
      </dgm:t>
    </dgm:pt>
    <dgm:pt modelId="{0BAAF87A-E34F-4624-869D-F882A8A426FD}" type="parTrans" cxnId="{A5799D2F-5F94-4E42-84B5-A55D9BFF8713}">
      <dgm:prSet/>
      <dgm:spPr/>
      <dgm:t>
        <a:bodyPr/>
        <a:lstStyle/>
        <a:p>
          <a:endParaRPr lang="zh-CN" altLang="en-US"/>
        </a:p>
      </dgm:t>
    </dgm:pt>
    <dgm:pt modelId="{61FB9CC5-B262-414A-AFDD-15CAC3718D92}" type="sibTrans" cxnId="{A5799D2F-5F94-4E42-84B5-A55D9BFF8713}">
      <dgm:prSet/>
      <dgm:spPr/>
      <dgm:t>
        <a:bodyPr/>
        <a:lstStyle/>
        <a:p>
          <a:endParaRPr lang="zh-CN" altLang="en-US"/>
        </a:p>
      </dgm:t>
    </dgm:pt>
    <dgm:pt modelId="{5CB03A3C-2D22-499F-8FDB-77314E704F78}">
      <dgm:prSet phldrT="[文本]"/>
      <dgm:spPr/>
      <dgm:t>
        <a:bodyPr/>
        <a:lstStyle/>
        <a:p>
          <a:r>
            <a:rPr lang="zh-CN" altLang="en-US" dirty="0" smtClean="0"/>
            <a:t>结果归并</a:t>
          </a:r>
          <a:endParaRPr lang="zh-CN" altLang="en-US" dirty="0"/>
        </a:p>
      </dgm:t>
    </dgm:pt>
    <dgm:pt modelId="{6ACE3194-2B92-4DF5-AD96-F3DBF3E7575B}" type="parTrans" cxnId="{53863EEE-DA58-4CF2-8705-4132EE0CBDC5}">
      <dgm:prSet/>
      <dgm:spPr/>
      <dgm:t>
        <a:bodyPr/>
        <a:lstStyle/>
        <a:p>
          <a:endParaRPr lang="zh-CN" altLang="en-US"/>
        </a:p>
      </dgm:t>
    </dgm:pt>
    <dgm:pt modelId="{8A38B441-3527-4E64-ACA4-29A2B9CE7876}" type="sibTrans" cxnId="{53863EEE-DA58-4CF2-8705-4132EE0CBDC5}">
      <dgm:prSet/>
      <dgm:spPr/>
      <dgm:t>
        <a:bodyPr/>
        <a:lstStyle/>
        <a:p>
          <a:endParaRPr lang="zh-CN" altLang="en-US"/>
        </a:p>
      </dgm:t>
    </dgm:pt>
    <dgm:pt modelId="{644B99BF-72F8-4F2E-99BC-608834C746B1}">
      <dgm:prSet phldrT="[文本]"/>
      <dgm:spPr/>
      <dgm:t>
        <a:bodyPr/>
        <a:lstStyle/>
        <a:p>
          <a:r>
            <a:rPr lang="en-US" altLang="zh-CN" dirty="0" smtClean="0"/>
            <a:t>SQL</a:t>
          </a:r>
          <a:r>
            <a:rPr lang="zh-CN" altLang="en-US" dirty="0" smtClean="0"/>
            <a:t>解析</a:t>
          </a:r>
          <a:endParaRPr lang="zh-CN" altLang="en-US" dirty="0"/>
        </a:p>
      </dgm:t>
    </dgm:pt>
    <dgm:pt modelId="{BB665A46-1B22-44D5-A2A2-69B620F2CF0B}" type="parTrans" cxnId="{847AE858-D08F-4EFC-805C-61FF070EE86F}">
      <dgm:prSet/>
      <dgm:spPr/>
      <dgm:t>
        <a:bodyPr/>
        <a:lstStyle/>
        <a:p>
          <a:endParaRPr lang="zh-CN" altLang="en-US"/>
        </a:p>
      </dgm:t>
    </dgm:pt>
    <dgm:pt modelId="{4F06319E-04C8-4CB4-AE88-52568198E5E2}" type="sibTrans" cxnId="{847AE858-D08F-4EFC-805C-61FF070EE86F}">
      <dgm:prSet/>
      <dgm:spPr/>
      <dgm:t>
        <a:bodyPr/>
        <a:lstStyle/>
        <a:p>
          <a:endParaRPr lang="zh-CN" altLang="en-US"/>
        </a:p>
      </dgm:t>
    </dgm:pt>
    <dgm:pt modelId="{8CCF8655-3194-49D5-99EA-54A926999737}" type="pres">
      <dgm:prSet presAssocID="{F4F5F3B0-79B2-4424-959A-5DB70F475B6D}" presName="cycle" presStyleCnt="0">
        <dgm:presLayoutVars>
          <dgm:dir/>
          <dgm:resizeHandles val="exact"/>
        </dgm:presLayoutVars>
      </dgm:prSet>
      <dgm:spPr/>
    </dgm:pt>
    <dgm:pt modelId="{91FB74C6-6E96-4429-A244-8C4F58B32C14}" type="pres">
      <dgm:prSet presAssocID="{47680858-7C93-448F-9BD7-F40329FCD925}" presName="dummy" presStyleCnt="0"/>
      <dgm:spPr/>
    </dgm:pt>
    <dgm:pt modelId="{71EBA761-1510-4C08-94F3-7614DE1FFB7F}" type="pres">
      <dgm:prSet presAssocID="{47680858-7C93-448F-9BD7-F40329FCD925}" presName="node" presStyleLbl="revTx" presStyleIdx="0" presStyleCnt="5">
        <dgm:presLayoutVars>
          <dgm:bulletEnabled val="1"/>
        </dgm:presLayoutVars>
      </dgm:prSet>
      <dgm:spPr/>
    </dgm:pt>
    <dgm:pt modelId="{2B4AF978-9D1E-48FB-A9E4-171BEF3E7319}" type="pres">
      <dgm:prSet presAssocID="{1C6A04F6-8AFF-4E93-A283-72F33AFF498E}" presName="sibTrans" presStyleLbl="node1" presStyleIdx="0" presStyleCnt="5"/>
      <dgm:spPr/>
    </dgm:pt>
    <dgm:pt modelId="{12E9870F-0BD4-4557-A462-6008FED2FFCA}" type="pres">
      <dgm:prSet presAssocID="{128CECE1-2B61-4F80-8E26-DE27A3F6E499}" presName="dummy" presStyleCnt="0"/>
      <dgm:spPr/>
    </dgm:pt>
    <dgm:pt modelId="{DD9A25A4-AF32-412E-82C7-04BBBEFE7F54}" type="pres">
      <dgm:prSet presAssocID="{128CECE1-2B61-4F80-8E26-DE27A3F6E499}" presName="node" presStyleLbl="revTx" presStyleIdx="1" presStyleCnt="5">
        <dgm:presLayoutVars>
          <dgm:bulletEnabled val="1"/>
        </dgm:presLayoutVars>
      </dgm:prSet>
      <dgm:spPr/>
    </dgm:pt>
    <dgm:pt modelId="{B97BC261-47E4-4655-B7DB-2B7E22E4A8D9}" type="pres">
      <dgm:prSet presAssocID="{133D7208-A095-44A5-B7F2-04588123C3E2}" presName="sibTrans" presStyleLbl="node1" presStyleIdx="1" presStyleCnt="5"/>
      <dgm:spPr/>
    </dgm:pt>
    <dgm:pt modelId="{9F9BFBC7-FABA-404C-A85A-A950C5750D4B}" type="pres">
      <dgm:prSet presAssocID="{1F83C57C-7F25-4008-A0A4-E19B3085E381}" presName="dummy" presStyleCnt="0"/>
      <dgm:spPr/>
    </dgm:pt>
    <dgm:pt modelId="{65B12612-6E00-4B74-A9A7-90B362C1FD09}" type="pres">
      <dgm:prSet presAssocID="{1F83C57C-7F25-4008-A0A4-E19B3085E381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685574-9760-4166-A5B2-EA0634445CC2}" type="pres">
      <dgm:prSet presAssocID="{61FB9CC5-B262-414A-AFDD-15CAC3718D92}" presName="sibTrans" presStyleLbl="node1" presStyleIdx="2" presStyleCnt="5"/>
      <dgm:spPr/>
    </dgm:pt>
    <dgm:pt modelId="{CACA78A5-3FAD-4A9B-A7A5-A138691F5F7F}" type="pres">
      <dgm:prSet presAssocID="{5CB03A3C-2D22-499F-8FDB-77314E704F78}" presName="dummy" presStyleCnt="0"/>
      <dgm:spPr/>
    </dgm:pt>
    <dgm:pt modelId="{842079CD-8750-4C80-853B-DF764650BC97}" type="pres">
      <dgm:prSet presAssocID="{5CB03A3C-2D22-499F-8FDB-77314E704F78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9074AB-738C-4130-8F27-05D3421F83D6}" type="pres">
      <dgm:prSet presAssocID="{8A38B441-3527-4E64-ACA4-29A2B9CE7876}" presName="sibTrans" presStyleLbl="node1" presStyleIdx="3" presStyleCnt="5"/>
      <dgm:spPr/>
    </dgm:pt>
    <dgm:pt modelId="{C71B0617-5780-4204-A289-055696048C58}" type="pres">
      <dgm:prSet presAssocID="{644B99BF-72F8-4F2E-99BC-608834C746B1}" presName="dummy" presStyleCnt="0"/>
      <dgm:spPr/>
    </dgm:pt>
    <dgm:pt modelId="{ECEFEF22-7408-47E2-8977-A3B45AAFA258}" type="pres">
      <dgm:prSet presAssocID="{644B99BF-72F8-4F2E-99BC-608834C746B1}" presName="node" presStyleLbl="revTx" presStyleIdx="4" presStyleCnt="5">
        <dgm:presLayoutVars>
          <dgm:bulletEnabled val="1"/>
        </dgm:presLayoutVars>
      </dgm:prSet>
      <dgm:spPr/>
    </dgm:pt>
    <dgm:pt modelId="{FD351930-DD1A-4D1C-9F23-C03288EAB5F9}" type="pres">
      <dgm:prSet presAssocID="{4F06319E-04C8-4CB4-AE88-52568198E5E2}" presName="sibTrans" presStyleLbl="node1" presStyleIdx="4" presStyleCnt="5"/>
      <dgm:spPr/>
    </dgm:pt>
  </dgm:ptLst>
  <dgm:cxnLst>
    <dgm:cxn modelId="{847AE858-D08F-4EFC-805C-61FF070EE86F}" srcId="{F4F5F3B0-79B2-4424-959A-5DB70F475B6D}" destId="{644B99BF-72F8-4F2E-99BC-608834C746B1}" srcOrd="4" destOrd="0" parTransId="{BB665A46-1B22-44D5-A2A2-69B620F2CF0B}" sibTransId="{4F06319E-04C8-4CB4-AE88-52568198E5E2}"/>
    <dgm:cxn modelId="{B8E00F06-1D6C-477A-9E86-0AC33737BE0A}" srcId="{F4F5F3B0-79B2-4424-959A-5DB70F475B6D}" destId="{47680858-7C93-448F-9BD7-F40329FCD925}" srcOrd="0" destOrd="0" parTransId="{AAB82CAC-E3E3-486F-8971-A77B47C940ED}" sibTransId="{1C6A04F6-8AFF-4E93-A283-72F33AFF498E}"/>
    <dgm:cxn modelId="{06868450-315E-4254-8DDA-2A4F8062CB44}" type="presOf" srcId="{128CECE1-2B61-4F80-8E26-DE27A3F6E499}" destId="{DD9A25A4-AF32-412E-82C7-04BBBEFE7F54}" srcOrd="0" destOrd="0" presId="urn:microsoft.com/office/officeart/2005/8/layout/cycle1"/>
    <dgm:cxn modelId="{E7E1B065-74D0-43AB-B307-726B4A7FEEEF}" type="presOf" srcId="{5CB03A3C-2D22-499F-8FDB-77314E704F78}" destId="{842079CD-8750-4C80-853B-DF764650BC97}" srcOrd="0" destOrd="0" presId="urn:microsoft.com/office/officeart/2005/8/layout/cycle1"/>
    <dgm:cxn modelId="{23CEF276-EECC-425C-8F6D-8823ABA3C575}" type="presOf" srcId="{133D7208-A095-44A5-B7F2-04588123C3E2}" destId="{B97BC261-47E4-4655-B7DB-2B7E22E4A8D9}" srcOrd="0" destOrd="0" presId="urn:microsoft.com/office/officeart/2005/8/layout/cycle1"/>
    <dgm:cxn modelId="{1A458D63-3334-49CD-A320-54D709946707}" type="presOf" srcId="{1F83C57C-7F25-4008-A0A4-E19B3085E381}" destId="{65B12612-6E00-4B74-A9A7-90B362C1FD09}" srcOrd="0" destOrd="0" presId="urn:microsoft.com/office/officeart/2005/8/layout/cycle1"/>
    <dgm:cxn modelId="{A5799D2F-5F94-4E42-84B5-A55D9BFF8713}" srcId="{F4F5F3B0-79B2-4424-959A-5DB70F475B6D}" destId="{1F83C57C-7F25-4008-A0A4-E19B3085E381}" srcOrd="2" destOrd="0" parTransId="{0BAAF87A-E34F-4624-869D-F882A8A426FD}" sibTransId="{61FB9CC5-B262-414A-AFDD-15CAC3718D92}"/>
    <dgm:cxn modelId="{CAA199AF-12DA-4F3B-8A04-194FA9B12D9F}" type="presOf" srcId="{8A38B441-3527-4E64-ACA4-29A2B9CE7876}" destId="{649074AB-738C-4130-8F27-05D3421F83D6}" srcOrd="0" destOrd="0" presId="urn:microsoft.com/office/officeart/2005/8/layout/cycle1"/>
    <dgm:cxn modelId="{AC061272-4851-4500-802D-FD9F25D5500D}" type="presOf" srcId="{4F06319E-04C8-4CB4-AE88-52568198E5E2}" destId="{FD351930-DD1A-4D1C-9F23-C03288EAB5F9}" srcOrd="0" destOrd="0" presId="urn:microsoft.com/office/officeart/2005/8/layout/cycle1"/>
    <dgm:cxn modelId="{386D0EEB-FDBE-456B-977D-44784817CF84}" type="presOf" srcId="{644B99BF-72F8-4F2E-99BC-608834C746B1}" destId="{ECEFEF22-7408-47E2-8977-A3B45AAFA258}" srcOrd="0" destOrd="0" presId="urn:microsoft.com/office/officeart/2005/8/layout/cycle1"/>
    <dgm:cxn modelId="{ABD7222A-B25D-4566-BB2C-21FF6BF84530}" srcId="{F4F5F3B0-79B2-4424-959A-5DB70F475B6D}" destId="{128CECE1-2B61-4F80-8E26-DE27A3F6E499}" srcOrd="1" destOrd="0" parTransId="{D386A033-616E-4167-839E-6E095BC22A0E}" sibTransId="{133D7208-A095-44A5-B7F2-04588123C3E2}"/>
    <dgm:cxn modelId="{891F043B-1030-4FAA-8A02-ADA3220A1BD5}" type="presOf" srcId="{61FB9CC5-B262-414A-AFDD-15CAC3718D92}" destId="{74685574-9760-4166-A5B2-EA0634445CC2}" srcOrd="0" destOrd="0" presId="urn:microsoft.com/office/officeart/2005/8/layout/cycle1"/>
    <dgm:cxn modelId="{53863EEE-DA58-4CF2-8705-4132EE0CBDC5}" srcId="{F4F5F3B0-79B2-4424-959A-5DB70F475B6D}" destId="{5CB03A3C-2D22-499F-8FDB-77314E704F78}" srcOrd="3" destOrd="0" parTransId="{6ACE3194-2B92-4DF5-AD96-F3DBF3E7575B}" sibTransId="{8A38B441-3527-4E64-ACA4-29A2B9CE7876}"/>
    <dgm:cxn modelId="{4B7AF21D-12BE-404A-9A6F-D0EAF319A83C}" type="presOf" srcId="{F4F5F3B0-79B2-4424-959A-5DB70F475B6D}" destId="{8CCF8655-3194-49D5-99EA-54A926999737}" srcOrd="0" destOrd="0" presId="urn:microsoft.com/office/officeart/2005/8/layout/cycle1"/>
    <dgm:cxn modelId="{00230E8E-51E2-45F6-98FC-9F14E466C888}" type="presOf" srcId="{1C6A04F6-8AFF-4E93-A283-72F33AFF498E}" destId="{2B4AF978-9D1E-48FB-A9E4-171BEF3E7319}" srcOrd="0" destOrd="0" presId="urn:microsoft.com/office/officeart/2005/8/layout/cycle1"/>
    <dgm:cxn modelId="{6643ADA1-9138-44B0-A5CA-8E0973EFA952}" type="presOf" srcId="{47680858-7C93-448F-9BD7-F40329FCD925}" destId="{71EBA761-1510-4C08-94F3-7614DE1FFB7F}" srcOrd="0" destOrd="0" presId="urn:microsoft.com/office/officeart/2005/8/layout/cycle1"/>
    <dgm:cxn modelId="{DD133408-AA3E-48CE-B04A-94FE0B3AD61F}" type="presParOf" srcId="{8CCF8655-3194-49D5-99EA-54A926999737}" destId="{91FB74C6-6E96-4429-A244-8C4F58B32C14}" srcOrd="0" destOrd="0" presId="urn:microsoft.com/office/officeart/2005/8/layout/cycle1"/>
    <dgm:cxn modelId="{65A07936-15EB-4C0C-BE8F-EBA21434630D}" type="presParOf" srcId="{8CCF8655-3194-49D5-99EA-54A926999737}" destId="{71EBA761-1510-4C08-94F3-7614DE1FFB7F}" srcOrd="1" destOrd="0" presId="urn:microsoft.com/office/officeart/2005/8/layout/cycle1"/>
    <dgm:cxn modelId="{C48BEA26-09E3-4B48-ACC1-A255CDFE77F1}" type="presParOf" srcId="{8CCF8655-3194-49D5-99EA-54A926999737}" destId="{2B4AF978-9D1E-48FB-A9E4-171BEF3E7319}" srcOrd="2" destOrd="0" presId="urn:microsoft.com/office/officeart/2005/8/layout/cycle1"/>
    <dgm:cxn modelId="{029924A3-912C-42C4-915B-5B80736F5A97}" type="presParOf" srcId="{8CCF8655-3194-49D5-99EA-54A926999737}" destId="{12E9870F-0BD4-4557-A462-6008FED2FFCA}" srcOrd="3" destOrd="0" presId="urn:microsoft.com/office/officeart/2005/8/layout/cycle1"/>
    <dgm:cxn modelId="{2013033A-7427-4B17-B4EE-B045D66CAC90}" type="presParOf" srcId="{8CCF8655-3194-49D5-99EA-54A926999737}" destId="{DD9A25A4-AF32-412E-82C7-04BBBEFE7F54}" srcOrd="4" destOrd="0" presId="urn:microsoft.com/office/officeart/2005/8/layout/cycle1"/>
    <dgm:cxn modelId="{FD635B0C-1E70-4239-A704-56A94CC99A8E}" type="presParOf" srcId="{8CCF8655-3194-49D5-99EA-54A926999737}" destId="{B97BC261-47E4-4655-B7DB-2B7E22E4A8D9}" srcOrd="5" destOrd="0" presId="urn:microsoft.com/office/officeart/2005/8/layout/cycle1"/>
    <dgm:cxn modelId="{C5608681-C0FB-4431-966D-596A0EB0BC0B}" type="presParOf" srcId="{8CCF8655-3194-49D5-99EA-54A926999737}" destId="{9F9BFBC7-FABA-404C-A85A-A950C5750D4B}" srcOrd="6" destOrd="0" presId="urn:microsoft.com/office/officeart/2005/8/layout/cycle1"/>
    <dgm:cxn modelId="{A635E945-3885-479E-8CA7-553FA9593ACD}" type="presParOf" srcId="{8CCF8655-3194-49D5-99EA-54A926999737}" destId="{65B12612-6E00-4B74-A9A7-90B362C1FD09}" srcOrd="7" destOrd="0" presId="urn:microsoft.com/office/officeart/2005/8/layout/cycle1"/>
    <dgm:cxn modelId="{9054BCB3-1D31-4723-8DE2-5B84B1EA10F4}" type="presParOf" srcId="{8CCF8655-3194-49D5-99EA-54A926999737}" destId="{74685574-9760-4166-A5B2-EA0634445CC2}" srcOrd="8" destOrd="0" presId="urn:microsoft.com/office/officeart/2005/8/layout/cycle1"/>
    <dgm:cxn modelId="{E85297EE-BB74-4824-9A1F-BDC6DC9E6CFB}" type="presParOf" srcId="{8CCF8655-3194-49D5-99EA-54A926999737}" destId="{CACA78A5-3FAD-4A9B-A7A5-A138691F5F7F}" srcOrd="9" destOrd="0" presId="urn:microsoft.com/office/officeart/2005/8/layout/cycle1"/>
    <dgm:cxn modelId="{D7BAC988-8AC3-4877-916A-018923B15B5A}" type="presParOf" srcId="{8CCF8655-3194-49D5-99EA-54A926999737}" destId="{842079CD-8750-4C80-853B-DF764650BC97}" srcOrd="10" destOrd="0" presId="urn:microsoft.com/office/officeart/2005/8/layout/cycle1"/>
    <dgm:cxn modelId="{1C243128-92FF-48BD-BE02-54992B9F8113}" type="presParOf" srcId="{8CCF8655-3194-49D5-99EA-54A926999737}" destId="{649074AB-738C-4130-8F27-05D3421F83D6}" srcOrd="11" destOrd="0" presId="urn:microsoft.com/office/officeart/2005/8/layout/cycle1"/>
    <dgm:cxn modelId="{483A47A0-AFCA-42CD-8CB1-BD9C74E338D6}" type="presParOf" srcId="{8CCF8655-3194-49D5-99EA-54A926999737}" destId="{C71B0617-5780-4204-A289-055696048C58}" srcOrd="12" destOrd="0" presId="urn:microsoft.com/office/officeart/2005/8/layout/cycle1"/>
    <dgm:cxn modelId="{738E37D9-432B-4507-B47A-9CCD1E6A9A1F}" type="presParOf" srcId="{8CCF8655-3194-49D5-99EA-54A926999737}" destId="{ECEFEF22-7408-47E2-8977-A3B45AAFA258}" srcOrd="13" destOrd="0" presId="urn:microsoft.com/office/officeart/2005/8/layout/cycle1"/>
    <dgm:cxn modelId="{C6EF20B2-5AAA-4BB3-A5C9-B7FE615417E5}" type="presParOf" srcId="{8CCF8655-3194-49D5-99EA-54A926999737}" destId="{FD351930-DD1A-4D1C-9F23-C03288EAB5F9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6B32939-9BE1-46AD-9CB6-0BEBA1160A3D}" type="doc">
      <dgm:prSet loTypeId="urn:microsoft.com/office/officeart/2005/8/layout/cycle5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EA3D22C-7106-42FB-BC64-4555B80DA7B4}">
      <dgm:prSet phldrT="[文本]"/>
      <dgm:spPr/>
      <dgm:t>
        <a:bodyPr/>
        <a:lstStyle/>
        <a:p>
          <a:r>
            <a:rPr lang="zh-CN" altLang="en-US" dirty="0" smtClean="0"/>
            <a:t>服务发现</a:t>
          </a:r>
          <a:endParaRPr lang="zh-CN" altLang="en-US" dirty="0"/>
        </a:p>
      </dgm:t>
    </dgm:pt>
    <dgm:pt modelId="{5B84CBE1-277D-4590-BFA3-503949353B91}" type="parTrans" cxnId="{A0CC1779-0846-4181-8F66-5BC168ABBB93}">
      <dgm:prSet/>
      <dgm:spPr/>
      <dgm:t>
        <a:bodyPr/>
        <a:lstStyle/>
        <a:p>
          <a:endParaRPr lang="zh-CN" altLang="en-US"/>
        </a:p>
      </dgm:t>
    </dgm:pt>
    <dgm:pt modelId="{EAD01CA4-BF4E-4DC3-BCD1-553638738AF9}" type="sibTrans" cxnId="{A0CC1779-0846-4181-8F66-5BC168ABBB93}">
      <dgm:prSet/>
      <dgm:spPr/>
      <dgm:t>
        <a:bodyPr/>
        <a:lstStyle/>
        <a:p>
          <a:endParaRPr lang="zh-CN" altLang="en-US"/>
        </a:p>
      </dgm:t>
    </dgm:pt>
    <dgm:pt modelId="{1A710E8F-C2E8-4CAD-9F32-99092AA436A3}">
      <dgm:prSet phldrT="[文本]"/>
      <dgm:spPr/>
      <dgm:t>
        <a:bodyPr/>
        <a:lstStyle/>
        <a:p>
          <a:r>
            <a:rPr lang="zh-CN" altLang="en-US" dirty="0" smtClean="0"/>
            <a:t>负载均衡</a:t>
          </a:r>
          <a:endParaRPr lang="zh-CN" altLang="en-US" dirty="0"/>
        </a:p>
      </dgm:t>
    </dgm:pt>
    <dgm:pt modelId="{E2FC34DF-4389-4AAA-AB74-A3B8E902006D}" type="parTrans" cxnId="{716E1AD8-AF3A-4067-8795-7E9C5595B3F5}">
      <dgm:prSet/>
      <dgm:spPr/>
      <dgm:t>
        <a:bodyPr/>
        <a:lstStyle/>
        <a:p>
          <a:endParaRPr lang="zh-CN" altLang="en-US"/>
        </a:p>
      </dgm:t>
    </dgm:pt>
    <dgm:pt modelId="{CEDC60F2-BCDC-45D9-8B72-E1820E64AC14}" type="sibTrans" cxnId="{716E1AD8-AF3A-4067-8795-7E9C5595B3F5}">
      <dgm:prSet/>
      <dgm:spPr/>
      <dgm:t>
        <a:bodyPr/>
        <a:lstStyle/>
        <a:p>
          <a:endParaRPr lang="zh-CN" altLang="en-US"/>
        </a:p>
      </dgm:t>
    </dgm:pt>
    <dgm:pt modelId="{4B028E97-3308-4839-9487-50FAF43DF553}">
      <dgm:prSet phldrT="[文本]"/>
      <dgm:spPr/>
      <dgm:t>
        <a:bodyPr/>
        <a:lstStyle/>
        <a:p>
          <a:r>
            <a:rPr lang="zh-CN" altLang="en-US" dirty="0" smtClean="0"/>
            <a:t>动态路由</a:t>
          </a:r>
          <a:endParaRPr lang="zh-CN" altLang="en-US" dirty="0"/>
        </a:p>
      </dgm:t>
    </dgm:pt>
    <dgm:pt modelId="{5E004232-18D4-44E1-B98D-28FA4B009E65}" type="parTrans" cxnId="{704D31AE-F66A-47E7-996A-8F0EB6FFE514}">
      <dgm:prSet/>
      <dgm:spPr/>
      <dgm:t>
        <a:bodyPr/>
        <a:lstStyle/>
        <a:p>
          <a:endParaRPr lang="zh-CN" altLang="en-US"/>
        </a:p>
      </dgm:t>
    </dgm:pt>
    <dgm:pt modelId="{3D97B247-E074-4B72-961D-4B51B6312355}" type="sibTrans" cxnId="{704D31AE-F66A-47E7-996A-8F0EB6FFE514}">
      <dgm:prSet/>
      <dgm:spPr/>
      <dgm:t>
        <a:bodyPr/>
        <a:lstStyle/>
        <a:p>
          <a:endParaRPr lang="zh-CN" altLang="en-US"/>
        </a:p>
      </dgm:t>
    </dgm:pt>
    <dgm:pt modelId="{47B70E18-B8D5-433A-8ED1-630A6CA7F2B8}">
      <dgm:prSet phldrT="[文本]"/>
      <dgm:spPr/>
      <dgm:t>
        <a:bodyPr/>
        <a:lstStyle/>
        <a:p>
          <a:r>
            <a:rPr lang="zh-CN" altLang="en-US" dirty="0" smtClean="0"/>
            <a:t>降级熔断</a:t>
          </a:r>
          <a:endParaRPr lang="zh-CN" altLang="en-US" dirty="0"/>
        </a:p>
      </dgm:t>
    </dgm:pt>
    <dgm:pt modelId="{A66FEE8D-915E-4306-BCAD-5830F196E4F5}" type="parTrans" cxnId="{B489802C-3D09-4B57-99CE-5949CC9A2A76}">
      <dgm:prSet/>
      <dgm:spPr/>
      <dgm:t>
        <a:bodyPr/>
        <a:lstStyle/>
        <a:p>
          <a:endParaRPr lang="zh-CN" altLang="en-US"/>
        </a:p>
      </dgm:t>
    </dgm:pt>
    <dgm:pt modelId="{EF6E7142-6E38-4FA2-9478-529BAA26B2C6}" type="sibTrans" cxnId="{B489802C-3D09-4B57-99CE-5949CC9A2A76}">
      <dgm:prSet/>
      <dgm:spPr/>
      <dgm:t>
        <a:bodyPr/>
        <a:lstStyle/>
        <a:p>
          <a:endParaRPr lang="zh-CN" altLang="en-US"/>
        </a:p>
      </dgm:t>
    </dgm:pt>
    <dgm:pt modelId="{F78B2EC5-1C6A-45EA-BA72-823752A47090}">
      <dgm:prSet phldrT="[文本]"/>
      <dgm:spPr/>
      <dgm:t>
        <a:bodyPr/>
        <a:lstStyle/>
        <a:p>
          <a:r>
            <a:rPr lang="zh-CN" altLang="en-US" dirty="0" smtClean="0"/>
            <a:t>调用链路</a:t>
          </a:r>
          <a:endParaRPr lang="zh-CN" altLang="en-US" dirty="0"/>
        </a:p>
      </dgm:t>
    </dgm:pt>
    <dgm:pt modelId="{667B6C47-03CD-469B-A257-FC33D88B7830}" type="parTrans" cxnId="{46F641BF-8B25-4E6E-B69B-BCAEAAE7442C}">
      <dgm:prSet/>
      <dgm:spPr/>
      <dgm:t>
        <a:bodyPr/>
        <a:lstStyle/>
        <a:p>
          <a:endParaRPr lang="zh-CN" altLang="en-US"/>
        </a:p>
      </dgm:t>
    </dgm:pt>
    <dgm:pt modelId="{B7FF243B-9A57-41FF-8621-947229766B9F}" type="sibTrans" cxnId="{46F641BF-8B25-4E6E-B69B-BCAEAAE7442C}">
      <dgm:prSet/>
      <dgm:spPr/>
      <dgm:t>
        <a:bodyPr/>
        <a:lstStyle/>
        <a:p>
          <a:endParaRPr lang="zh-CN" altLang="en-US"/>
        </a:p>
      </dgm:t>
    </dgm:pt>
    <dgm:pt modelId="{9AD3A78D-BF61-4240-96FF-393E6A59E13D}">
      <dgm:prSet phldrT="[文本]"/>
      <dgm:spPr/>
      <dgm:t>
        <a:bodyPr/>
        <a:lstStyle/>
        <a:p>
          <a:r>
            <a:rPr lang="en-US" altLang="zh-CN" dirty="0" smtClean="0"/>
            <a:t>SLA</a:t>
          </a:r>
          <a:r>
            <a:rPr lang="zh-CN" altLang="en-US" dirty="0" smtClean="0"/>
            <a:t>采集</a:t>
          </a:r>
          <a:endParaRPr lang="zh-CN" altLang="en-US" dirty="0"/>
        </a:p>
      </dgm:t>
    </dgm:pt>
    <dgm:pt modelId="{57686D3E-3209-4E91-88E9-562AD4327E0E}" type="parTrans" cxnId="{C546EBE0-B989-4129-8F00-5032C3A09DE9}">
      <dgm:prSet/>
      <dgm:spPr/>
      <dgm:t>
        <a:bodyPr/>
        <a:lstStyle/>
        <a:p>
          <a:endParaRPr lang="zh-CN" altLang="en-US"/>
        </a:p>
      </dgm:t>
    </dgm:pt>
    <dgm:pt modelId="{FBD1DC6D-8598-4708-8906-B6F14E70B626}" type="sibTrans" cxnId="{C546EBE0-B989-4129-8F00-5032C3A09DE9}">
      <dgm:prSet/>
      <dgm:spPr/>
      <dgm:t>
        <a:bodyPr/>
        <a:lstStyle/>
        <a:p>
          <a:endParaRPr lang="zh-CN" altLang="en-US"/>
        </a:p>
      </dgm:t>
    </dgm:pt>
    <dgm:pt modelId="{3E897698-F14D-4D51-965B-B28A3A9B54DA}" type="pres">
      <dgm:prSet presAssocID="{D6B32939-9BE1-46AD-9CB6-0BEBA1160A3D}" presName="cycle" presStyleCnt="0">
        <dgm:presLayoutVars>
          <dgm:dir/>
          <dgm:resizeHandles val="exact"/>
        </dgm:presLayoutVars>
      </dgm:prSet>
      <dgm:spPr/>
    </dgm:pt>
    <dgm:pt modelId="{DE242CA3-7917-4DA4-9819-E42465B353C8}" type="pres">
      <dgm:prSet presAssocID="{9EA3D22C-7106-42FB-BC64-4555B80DA7B4}" presName="node" presStyleLbl="node1" presStyleIdx="0" presStyleCnt="6">
        <dgm:presLayoutVars>
          <dgm:bulletEnabled val="1"/>
        </dgm:presLayoutVars>
      </dgm:prSet>
      <dgm:spPr/>
    </dgm:pt>
    <dgm:pt modelId="{0D0E9D4F-8D7E-4311-BC37-C95EF2EE1ABB}" type="pres">
      <dgm:prSet presAssocID="{9EA3D22C-7106-42FB-BC64-4555B80DA7B4}" presName="spNode" presStyleCnt="0"/>
      <dgm:spPr/>
    </dgm:pt>
    <dgm:pt modelId="{44B17D29-1BD4-4009-9FE2-E143FE39BC24}" type="pres">
      <dgm:prSet presAssocID="{EAD01CA4-BF4E-4DC3-BCD1-553638738AF9}" presName="sibTrans" presStyleLbl="sibTrans1D1" presStyleIdx="0" presStyleCnt="6"/>
      <dgm:spPr/>
    </dgm:pt>
    <dgm:pt modelId="{BCA455E7-3A4E-448D-8A79-B85C2E6AB040}" type="pres">
      <dgm:prSet presAssocID="{1A710E8F-C2E8-4CAD-9F32-99092AA436A3}" presName="node" presStyleLbl="node1" presStyleIdx="1" presStyleCnt="6">
        <dgm:presLayoutVars>
          <dgm:bulletEnabled val="1"/>
        </dgm:presLayoutVars>
      </dgm:prSet>
      <dgm:spPr/>
    </dgm:pt>
    <dgm:pt modelId="{D85C9922-6E4E-41FE-A449-6843D8E871E6}" type="pres">
      <dgm:prSet presAssocID="{1A710E8F-C2E8-4CAD-9F32-99092AA436A3}" presName="spNode" presStyleCnt="0"/>
      <dgm:spPr/>
    </dgm:pt>
    <dgm:pt modelId="{E410A290-C654-4D75-BEE1-434236A50CF8}" type="pres">
      <dgm:prSet presAssocID="{CEDC60F2-BCDC-45D9-8B72-E1820E64AC14}" presName="sibTrans" presStyleLbl="sibTrans1D1" presStyleIdx="1" presStyleCnt="6"/>
      <dgm:spPr/>
    </dgm:pt>
    <dgm:pt modelId="{E6EDD340-79B1-404E-8C4A-7DD2B7573FF5}" type="pres">
      <dgm:prSet presAssocID="{4B028E97-3308-4839-9487-50FAF43DF553}" presName="node" presStyleLbl="node1" presStyleIdx="2" presStyleCnt="6">
        <dgm:presLayoutVars>
          <dgm:bulletEnabled val="1"/>
        </dgm:presLayoutVars>
      </dgm:prSet>
      <dgm:spPr/>
    </dgm:pt>
    <dgm:pt modelId="{B447535F-9251-444C-A1DD-4F17D85A4F6D}" type="pres">
      <dgm:prSet presAssocID="{4B028E97-3308-4839-9487-50FAF43DF553}" presName="spNode" presStyleCnt="0"/>
      <dgm:spPr/>
    </dgm:pt>
    <dgm:pt modelId="{24E27807-B396-41F1-83A1-A0E039EB185C}" type="pres">
      <dgm:prSet presAssocID="{3D97B247-E074-4B72-961D-4B51B6312355}" presName="sibTrans" presStyleLbl="sibTrans1D1" presStyleIdx="2" presStyleCnt="6"/>
      <dgm:spPr/>
    </dgm:pt>
    <dgm:pt modelId="{380D8744-4446-4894-8C87-5EE3748435BC}" type="pres">
      <dgm:prSet presAssocID="{47B70E18-B8D5-433A-8ED1-630A6CA7F2B8}" presName="node" presStyleLbl="node1" presStyleIdx="3" presStyleCnt="6">
        <dgm:presLayoutVars>
          <dgm:bulletEnabled val="1"/>
        </dgm:presLayoutVars>
      </dgm:prSet>
      <dgm:spPr/>
    </dgm:pt>
    <dgm:pt modelId="{6B0EA020-1F48-4883-BD00-728406A07DF7}" type="pres">
      <dgm:prSet presAssocID="{47B70E18-B8D5-433A-8ED1-630A6CA7F2B8}" presName="spNode" presStyleCnt="0"/>
      <dgm:spPr/>
    </dgm:pt>
    <dgm:pt modelId="{EF4F4C9E-ED54-4CCE-A0B7-048EDFA58E3A}" type="pres">
      <dgm:prSet presAssocID="{EF6E7142-6E38-4FA2-9478-529BAA26B2C6}" presName="sibTrans" presStyleLbl="sibTrans1D1" presStyleIdx="3" presStyleCnt="6"/>
      <dgm:spPr/>
    </dgm:pt>
    <dgm:pt modelId="{09D96410-F637-4A12-A9F4-D8E558E4D56F}" type="pres">
      <dgm:prSet presAssocID="{F78B2EC5-1C6A-45EA-BA72-823752A47090}" presName="node" presStyleLbl="node1" presStyleIdx="4" presStyleCnt="6">
        <dgm:presLayoutVars>
          <dgm:bulletEnabled val="1"/>
        </dgm:presLayoutVars>
      </dgm:prSet>
      <dgm:spPr/>
    </dgm:pt>
    <dgm:pt modelId="{36AD4976-F17D-4AAF-82E9-6D705CB88DC7}" type="pres">
      <dgm:prSet presAssocID="{F78B2EC5-1C6A-45EA-BA72-823752A47090}" presName="spNode" presStyleCnt="0"/>
      <dgm:spPr/>
    </dgm:pt>
    <dgm:pt modelId="{312C659A-1B2C-4D3E-80DF-7B85C4E71847}" type="pres">
      <dgm:prSet presAssocID="{B7FF243B-9A57-41FF-8621-947229766B9F}" presName="sibTrans" presStyleLbl="sibTrans1D1" presStyleIdx="4" presStyleCnt="6"/>
      <dgm:spPr/>
    </dgm:pt>
    <dgm:pt modelId="{94B3929F-BA5F-40B7-B336-5E210F4D33D5}" type="pres">
      <dgm:prSet presAssocID="{9AD3A78D-BF61-4240-96FF-393E6A59E13D}" presName="node" presStyleLbl="node1" presStyleIdx="5" presStyleCnt="6">
        <dgm:presLayoutVars>
          <dgm:bulletEnabled val="1"/>
        </dgm:presLayoutVars>
      </dgm:prSet>
      <dgm:spPr/>
    </dgm:pt>
    <dgm:pt modelId="{7C7FB9D0-5512-4D35-9E13-5D594D60E77F}" type="pres">
      <dgm:prSet presAssocID="{9AD3A78D-BF61-4240-96FF-393E6A59E13D}" presName="spNode" presStyleCnt="0"/>
      <dgm:spPr/>
    </dgm:pt>
    <dgm:pt modelId="{56A452D2-46DF-4B8D-BFD6-2458251F93FB}" type="pres">
      <dgm:prSet presAssocID="{FBD1DC6D-8598-4708-8906-B6F14E70B626}" presName="sibTrans" presStyleLbl="sibTrans1D1" presStyleIdx="5" presStyleCnt="6"/>
      <dgm:spPr/>
    </dgm:pt>
  </dgm:ptLst>
  <dgm:cxnLst>
    <dgm:cxn modelId="{716E1AD8-AF3A-4067-8795-7E9C5595B3F5}" srcId="{D6B32939-9BE1-46AD-9CB6-0BEBA1160A3D}" destId="{1A710E8F-C2E8-4CAD-9F32-99092AA436A3}" srcOrd="1" destOrd="0" parTransId="{E2FC34DF-4389-4AAA-AB74-A3B8E902006D}" sibTransId="{CEDC60F2-BCDC-45D9-8B72-E1820E64AC14}"/>
    <dgm:cxn modelId="{42DAC55E-A5F4-47B6-AB6C-3EA2311871CD}" type="presOf" srcId="{B7FF243B-9A57-41FF-8621-947229766B9F}" destId="{312C659A-1B2C-4D3E-80DF-7B85C4E71847}" srcOrd="0" destOrd="0" presId="urn:microsoft.com/office/officeart/2005/8/layout/cycle5"/>
    <dgm:cxn modelId="{D3C8A4BA-D776-49B8-B8C2-E9C1A8464657}" type="presOf" srcId="{EAD01CA4-BF4E-4DC3-BCD1-553638738AF9}" destId="{44B17D29-1BD4-4009-9FE2-E143FE39BC24}" srcOrd="0" destOrd="0" presId="urn:microsoft.com/office/officeart/2005/8/layout/cycle5"/>
    <dgm:cxn modelId="{0C28D8C7-6567-4F64-9BD3-2263DEEF57BC}" type="presOf" srcId="{CEDC60F2-BCDC-45D9-8B72-E1820E64AC14}" destId="{E410A290-C654-4D75-BEE1-434236A50CF8}" srcOrd="0" destOrd="0" presId="urn:microsoft.com/office/officeart/2005/8/layout/cycle5"/>
    <dgm:cxn modelId="{704D31AE-F66A-47E7-996A-8F0EB6FFE514}" srcId="{D6B32939-9BE1-46AD-9CB6-0BEBA1160A3D}" destId="{4B028E97-3308-4839-9487-50FAF43DF553}" srcOrd="2" destOrd="0" parTransId="{5E004232-18D4-44E1-B98D-28FA4B009E65}" sibTransId="{3D97B247-E074-4B72-961D-4B51B6312355}"/>
    <dgm:cxn modelId="{B1E5ABF5-DB60-4008-98E0-178BCF7BEB6D}" type="presOf" srcId="{3D97B247-E074-4B72-961D-4B51B6312355}" destId="{24E27807-B396-41F1-83A1-A0E039EB185C}" srcOrd="0" destOrd="0" presId="urn:microsoft.com/office/officeart/2005/8/layout/cycle5"/>
    <dgm:cxn modelId="{C546EBE0-B989-4129-8F00-5032C3A09DE9}" srcId="{D6B32939-9BE1-46AD-9CB6-0BEBA1160A3D}" destId="{9AD3A78D-BF61-4240-96FF-393E6A59E13D}" srcOrd="5" destOrd="0" parTransId="{57686D3E-3209-4E91-88E9-562AD4327E0E}" sibTransId="{FBD1DC6D-8598-4708-8906-B6F14E70B626}"/>
    <dgm:cxn modelId="{66B84E75-4349-413E-BF68-40FAD54C32BA}" type="presOf" srcId="{47B70E18-B8D5-433A-8ED1-630A6CA7F2B8}" destId="{380D8744-4446-4894-8C87-5EE3748435BC}" srcOrd="0" destOrd="0" presId="urn:microsoft.com/office/officeart/2005/8/layout/cycle5"/>
    <dgm:cxn modelId="{46F641BF-8B25-4E6E-B69B-BCAEAAE7442C}" srcId="{D6B32939-9BE1-46AD-9CB6-0BEBA1160A3D}" destId="{F78B2EC5-1C6A-45EA-BA72-823752A47090}" srcOrd="4" destOrd="0" parTransId="{667B6C47-03CD-469B-A257-FC33D88B7830}" sibTransId="{B7FF243B-9A57-41FF-8621-947229766B9F}"/>
    <dgm:cxn modelId="{B489802C-3D09-4B57-99CE-5949CC9A2A76}" srcId="{D6B32939-9BE1-46AD-9CB6-0BEBA1160A3D}" destId="{47B70E18-B8D5-433A-8ED1-630A6CA7F2B8}" srcOrd="3" destOrd="0" parTransId="{A66FEE8D-915E-4306-BCAD-5830F196E4F5}" sibTransId="{EF6E7142-6E38-4FA2-9478-529BAA26B2C6}"/>
    <dgm:cxn modelId="{7F79BBBE-92C3-4CAD-AC0E-7610AFD06945}" type="presOf" srcId="{D6B32939-9BE1-46AD-9CB6-0BEBA1160A3D}" destId="{3E897698-F14D-4D51-965B-B28A3A9B54DA}" srcOrd="0" destOrd="0" presId="urn:microsoft.com/office/officeart/2005/8/layout/cycle5"/>
    <dgm:cxn modelId="{FAED2111-55A2-4EC0-AF8C-384FD1BB164A}" type="presOf" srcId="{4B028E97-3308-4839-9487-50FAF43DF553}" destId="{E6EDD340-79B1-404E-8C4A-7DD2B7573FF5}" srcOrd="0" destOrd="0" presId="urn:microsoft.com/office/officeart/2005/8/layout/cycle5"/>
    <dgm:cxn modelId="{3453C6EF-2790-4D84-A95F-A646A864A298}" type="presOf" srcId="{9AD3A78D-BF61-4240-96FF-393E6A59E13D}" destId="{94B3929F-BA5F-40B7-B336-5E210F4D33D5}" srcOrd="0" destOrd="0" presId="urn:microsoft.com/office/officeart/2005/8/layout/cycle5"/>
    <dgm:cxn modelId="{D09CDB24-1D7E-471A-8F36-75EAAE1F0F59}" type="presOf" srcId="{9EA3D22C-7106-42FB-BC64-4555B80DA7B4}" destId="{DE242CA3-7917-4DA4-9819-E42465B353C8}" srcOrd="0" destOrd="0" presId="urn:microsoft.com/office/officeart/2005/8/layout/cycle5"/>
    <dgm:cxn modelId="{FD2D8852-4144-4D99-A337-E2B9423B856C}" type="presOf" srcId="{FBD1DC6D-8598-4708-8906-B6F14E70B626}" destId="{56A452D2-46DF-4B8D-BFD6-2458251F93FB}" srcOrd="0" destOrd="0" presId="urn:microsoft.com/office/officeart/2005/8/layout/cycle5"/>
    <dgm:cxn modelId="{0139F077-2543-49F5-A5A0-68BA52F7CBF6}" type="presOf" srcId="{1A710E8F-C2E8-4CAD-9F32-99092AA436A3}" destId="{BCA455E7-3A4E-448D-8A79-B85C2E6AB040}" srcOrd="0" destOrd="0" presId="urn:microsoft.com/office/officeart/2005/8/layout/cycle5"/>
    <dgm:cxn modelId="{2570DCC3-11A0-436C-AB85-1531E2527EF9}" type="presOf" srcId="{F78B2EC5-1C6A-45EA-BA72-823752A47090}" destId="{09D96410-F637-4A12-A9F4-D8E558E4D56F}" srcOrd="0" destOrd="0" presId="urn:microsoft.com/office/officeart/2005/8/layout/cycle5"/>
    <dgm:cxn modelId="{A6AB5754-4D71-41A6-86E6-042379B1A67A}" type="presOf" srcId="{EF6E7142-6E38-4FA2-9478-529BAA26B2C6}" destId="{EF4F4C9E-ED54-4CCE-A0B7-048EDFA58E3A}" srcOrd="0" destOrd="0" presId="urn:microsoft.com/office/officeart/2005/8/layout/cycle5"/>
    <dgm:cxn modelId="{A0CC1779-0846-4181-8F66-5BC168ABBB93}" srcId="{D6B32939-9BE1-46AD-9CB6-0BEBA1160A3D}" destId="{9EA3D22C-7106-42FB-BC64-4555B80DA7B4}" srcOrd="0" destOrd="0" parTransId="{5B84CBE1-277D-4590-BFA3-503949353B91}" sibTransId="{EAD01CA4-BF4E-4DC3-BCD1-553638738AF9}"/>
    <dgm:cxn modelId="{63E4D2DD-262F-42FB-92CB-DB3530E3E040}" type="presParOf" srcId="{3E897698-F14D-4D51-965B-B28A3A9B54DA}" destId="{DE242CA3-7917-4DA4-9819-E42465B353C8}" srcOrd="0" destOrd="0" presId="urn:microsoft.com/office/officeart/2005/8/layout/cycle5"/>
    <dgm:cxn modelId="{38179CB1-6B2E-4CE8-AF28-B338769A1201}" type="presParOf" srcId="{3E897698-F14D-4D51-965B-B28A3A9B54DA}" destId="{0D0E9D4F-8D7E-4311-BC37-C95EF2EE1ABB}" srcOrd="1" destOrd="0" presId="urn:microsoft.com/office/officeart/2005/8/layout/cycle5"/>
    <dgm:cxn modelId="{D98EE501-C7BA-499F-9906-C55C6120D013}" type="presParOf" srcId="{3E897698-F14D-4D51-965B-B28A3A9B54DA}" destId="{44B17D29-1BD4-4009-9FE2-E143FE39BC24}" srcOrd="2" destOrd="0" presId="urn:microsoft.com/office/officeart/2005/8/layout/cycle5"/>
    <dgm:cxn modelId="{648DCA7B-51E9-44CB-B904-A7707A2F3667}" type="presParOf" srcId="{3E897698-F14D-4D51-965B-B28A3A9B54DA}" destId="{BCA455E7-3A4E-448D-8A79-B85C2E6AB040}" srcOrd="3" destOrd="0" presId="urn:microsoft.com/office/officeart/2005/8/layout/cycle5"/>
    <dgm:cxn modelId="{369A1FFB-B01F-44C3-A1A6-B9254F8A72E3}" type="presParOf" srcId="{3E897698-F14D-4D51-965B-B28A3A9B54DA}" destId="{D85C9922-6E4E-41FE-A449-6843D8E871E6}" srcOrd="4" destOrd="0" presId="urn:microsoft.com/office/officeart/2005/8/layout/cycle5"/>
    <dgm:cxn modelId="{233F1C59-0A9D-4438-A270-F1A0DA558E38}" type="presParOf" srcId="{3E897698-F14D-4D51-965B-B28A3A9B54DA}" destId="{E410A290-C654-4D75-BEE1-434236A50CF8}" srcOrd="5" destOrd="0" presId="urn:microsoft.com/office/officeart/2005/8/layout/cycle5"/>
    <dgm:cxn modelId="{22EBA191-44AB-428C-8D54-F32C0B329D36}" type="presParOf" srcId="{3E897698-F14D-4D51-965B-B28A3A9B54DA}" destId="{E6EDD340-79B1-404E-8C4A-7DD2B7573FF5}" srcOrd="6" destOrd="0" presId="urn:microsoft.com/office/officeart/2005/8/layout/cycle5"/>
    <dgm:cxn modelId="{6BCF1259-64D4-4ED1-95C3-B603BC6A034A}" type="presParOf" srcId="{3E897698-F14D-4D51-965B-B28A3A9B54DA}" destId="{B447535F-9251-444C-A1DD-4F17D85A4F6D}" srcOrd="7" destOrd="0" presId="urn:microsoft.com/office/officeart/2005/8/layout/cycle5"/>
    <dgm:cxn modelId="{B1622888-1AAA-47C3-A945-63F490AE35A1}" type="presParOf" srcId="{3E897698-F14D-4D51-965B-B28A3A9B54DA}" destId="{24E27807-B396-41F1-83A1-A0E039EB185C}" srcOrd="8" destOrd="0" presId="urn:microsoft.com/office/officeart/2005/8/layout/cycle5"/>
    <dgm:cxn modelId="{CB66F8A8-1FA3-4704-AF62-D536252C8C88}" type="presParOf" srcId="{3E897698-F14D-4D51-965B-B28A3A9B54DA}" destId="{380D8744-4446-4894-8C87-5EE3748435BC}" srcOrd="9" destOrd="0" presId="urn:microsoft.com/office/officeart/2005/8/layout/cycle5"/>
    <dgm:cxn modelId="{419116F4-6789-4F65-94E8-8624E5C7601C}" type="presParOf" srcId="{3E897698-F14D-4D51-965B-B28A3A9B54DA}" destId="{6B0EA020-1F48-4883-BD00-728406A07DF7}" srcOrd="10" destOrd="0" presId="urn:microsoft.com/office/officeart/2005/8/layout/cycle5"/>
    <dgm:cxn modelId="{473EF38D-626D-4BE3-8286-1BF920EB305E}" type="presParOf" srcId="{3E897698-F14D-4D51-965B-B28A3A9B54DA}" destId="{EF4F4C9E-ED54-4CCE-A0B7-048EDFA58E3A}" srcOrd="11" destOrd="0" presId="urn:microsoft.com/office/officeart/2005/8/layout/cycle5"/>
    <dgm:cxn modelId="{2DD16739-8105-41F7-8955-13520BA88E5E}" type="presParOf" srcId="{3E897698-F14D-4D51-965B-B28A3A9B54DA}" destId="{09D96410-F637-4A12-A9F4-D8E558E4D56F}" srcOrd="12" destOrd="0" presId="urn:microsoft.com/office/officeart/2005/8/layout/cycle5"/>
    <dgm:cxn modelId="{F86A89C4-6F74-4F5E-A2FE-C470ED80C832}" type="presParOf" srcId="{3E897698-F14D-4D51-965B-B28A3A9B54DA}" destId="{36AD4976-F17D-4AAF-82E9-6D705CB88DC7}" srcOrd="13" destOrd="0" presId="urn:microsoft.com/office/officeart/2005/8/layout/cycle5"/>
    <dgm:cxn modelId="{504F9127-13B4-4DE9-973B-D154733ED80D}" type="presParOf" srcId="{3E897698-F14D-4D51-965B-B28A3A9B54DA}" destId="{312C659A-1B2C-4D3E-80DF-7B85C4E71847}" srcOrd="14" destOrd="0" presId="urn:microsoft.com/office/officeart/2005/8/layout/cycle5"/>
    <dgm:cxn modelId="{8E0FFF70-529B-4FE5-9CA6-8AA8BAABF92D}" type="presParOf" srcId="{3E897698-F14D-4D51-965B-B28A3A9B54DA}" destId="{94B3929F-BA5F-40B7-B336-5E210F4D33D5}" srcOrd="15" destOrd="0" presId="urn:microsoft.com/office/officeart/2005/8/layout/cycle5"/>
    <dgm:cxn modelId="{857DCC21-B518-4230-B7B1-0B9220165197}" type="presParOf" srcId="{3E897698-F14D-4D51-965B-B28A3A9B54DA}" destId="{7C7FB9D0-5512-4D35-9E13-5D594D60E77F}" srcOrd="16" destOrd="0" presId="urn:microsoft.com/office/officeart/2005/8/layout/cycle5"/>
    <dgm:cxn modelId="{02DB0B8C-4978-4A1C-BE48-E828228595E6}" type="presParOf" srcId="{3E897698-F14D-4D51-965B-B28A3A9B54DA}" destId="{56A452D2-46DF-4B8D-BFD6-2458251F93FB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7175D32-5090-41B5-BCCA-C8B031AEE5A2}" type="doc">
      <dgm:prSet loTypeId="urn:microsoft.com/office/officeart/2005/8/layout/arrow6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B060FC3-2112-4412-9DB6-19A89888556F}">
      <dgm:prSet phldrT="[文本]"/>
      <dgm:spPr/>
      <dgm:t>
        <a:bodyPr/>
        <a:lstStyle/>
        <a:p>
          <a:r>
            <a:rPr lang="zh-CN" altLang="en-US" dirty="0" smtClean="0"/>
            <a:t>代理端</a:t>
          </a:r>
          <a:endParaRPr lang="zh-CN" altLang="en-US" dirty="0"/>
        </a:p>
      </dgm:t>
    </dgm:pt>
    <dgm:pt modelId="{CFB0A127-EE37-4754-9751-9144BABDD966}" type="parTrans" cxnId="{F33D89B3-9F02-4CA2-8181-530882190A9E}">
      <dgm:prSet/>
      <dgm:spPr/>
      <dgm:t>
        <a:bodyPr/>
        <a:lstStyle/>
        <a:p>
          <a:endParaRPr lang="zh-CN" altLang="en-US"/>
        </a:p>
      </dgm:t>
    </dgm:pt>
    <dgm:pt modelId="{090CAE7D-A7AE-4709-8DF7-6FED350DD24D}" type="sibTrans" cxnId="{F33D89B3-9F02-4CA2-8181-530882190A9E}">
      <dgm:prSet/>
      <dgm:spPr/>
      <dgm:t>
        <a:bodyPr/>
        <a:lstStyle/>
        <a:p>
          <a:endParaRPr lang="zh-CN" altLang="en-US"/>
        </a:p>
      </dgm:t>
    </dgm:pt>
    <dgm:pt modelId="{BD8A62DD-BBCA-4C92-9472-BFC83E1FE70B}">
      <dgm:prSet phldrT="[文本]"/>
      <dgm:spPr/>
      <dgm:t>
        <a:bodyPr/>
        <a:lstStyle/>
        <a:p>
          <a:r>
            <a:rPr lang="zh-CN" altLang="en-US" dirty="0" smtClean="0"/>
            <a:t>客户端</a:t>
          </a:r>
          <a:endParaRPr lang="zh-CN" altLang="en-US" dirty="0"/>
        </a:p>
      </dgm:t>
    </dgm:pt>
    <dgm:pt modelId="{6D6A806C-82F1-4C48-BD74-6F742B30AD62}" type="parTrans" cxnId="{12F385ED-1952-428B-A39D-98082BB1139A}">
      <dgm:prSet/>
      <dgm:spPr/>
      <dgm:t>
        <a:bodyPr/>
        <a:lstStyle/>
        <a:p>
          <a:endParaRPr lang="zh-CN" altLang="en-US"/>
        </a:p>
      </dgm:t>
    </dgm:pt>
    <dgm:pt modelId="{25B74463-620D-4160-89A9-BF060ABDEFE4}" type="sibTrans" cxnId="{12F385ED-1952-428B-A39D-98082BB1139A}">
      <dgm:prSet/>
      <dgm:spPr/>
      <dgm:t>
        <a:bodyPr/>
        <a:lstStyle/>
        <a:p>
          <a:endParaRPr lang="zh-CN" altLang="en-US"/>
        </a:p>
      </dgm:t>
    </dgm:pt>
    <dgm:pt modelId="{635398A9-254C-4BDB-881E-FC619279DA95}" type="pres">
      <dgm:prSet presAssocID="{77175D32-5090-41B5-BCCA-C8B031AEE5A2}" presName="compositeShape" presStyleCnt="0">
        <dgm:presLayoutVars>
          <dgm:chMax val="2"/>
          <dgm:dir/>
          <dgm:resizeHandles val="exact"/>
        </dgm:presLayoutVars>
      </dgm:prSet>
      <dgm:spPr/>
    </dgm:pt>
    <dgm:pt modelId="{00463408-9B94-429E-8169-4FEAB32C7E67}" type="pres">
      <dgm:prSet presAssocID="{77175D32-5090-41B5-BCCA-C8B031AEE5A2}" presName="ribbon" presStyleLbl="node1" presStyleIdx="0" presStyleCnt="1"/>
      <dgm:spPr/>
    </dgm:pt>
    <dgm:pt modelId="{DBA2AF46-A66C-472C-A5F0-18CC91E3471B}" type="pres">
      <dgm:prSet presAssocID="{77175D32-5090-41B5-BCCA-C8B031AEE5A2}" presName="lef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EFDFA1-9541-4831-8350-CE970E73D256}" type="pres">
      <dgm:prSet presAssocID="{77175D32-5090-41B5-BCCA-C8B031AEE5A2}" presName="rightArrow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F33D89B3-9F02-4CA2-8181-530882190A9E}" srcId="{77175D32-5090-41B5-BCCA-C8B031AEE5A2}" destId="{FB060FC3-2112-4412-9DB6-19A89888556F}" srcOrd="0" destOrd="0" parTransId="{CFB0A127-EE37-4754-9751-9144BABDD966}" sibTransId="{090CAE7D-A7AE-4709-8DF7-6FED350DD24D}"/>
    <dgm:cxn modelId="{6A097361-4056-4208-A7C4-65136927C187}" type="presOf" srcId="{77175D32-5090-41B5-BCCA-C8B031AEE5A2}" destId="{635398A9-254C-4BDB-881E-FC619279DA95}" srcOrd="0" destOrd="0" presId="urn:microsoft.com/office/officeart/2005/8/layout/arrow6"/>
    <dgm:cxn modelId="{50292E86-DBE0-404E-93B2-E02F56BEF3C0}" type="presOf" srcId="{FB060FC3-2112-4412-9DB6-19A89888556F}" destId="{DBA2AF46-A66C-472C-A5F0-18CC91E3471B}" srcOrd="0" destOrd="0" presId="urn:microsoft.com/office/officeart/2005/8/layout/arrow6"/>
    <dgm:cxn modelId="{12F385ED-1952-428B-A39D-98082BB1139A}" srcId="{77175D32-5090-41B5-BCCA-C8B031AEE5A2}" destId="{BD8A62DD-BBCA-4C92-9472-BFC83E1FE70B}" srcOrd="1" destOrd="0" parTransId="{6D6A806C-82F1-4C48-BD74-6F742B30AD62}" sibTransId="{25B74463-620D-4160-89A9-BF060ABDEFE4}"/>
    <dgm:cxn modelId="{D42823D3-D6CF-4518-A26D-C2E3636438F8}" type="presOf" srcId="{BD8A62DD-BBCA-4C92-9472-BFC83E1FE70B}" destId="{2EEFDFA1-9541-4831-8350-CE970E73D256}" srcOrd="0" destOrd="0" presId="urn:microsoft.com/office/officeart/2005/8/layout/arrow6"/>
    <dgm:cxn modelId="{0AA88CA9-879F-4B4F-A34E-27BF99177F1D}" type="presParOf" srcId="{635398A9-254C-4BDB-881E-FC619279DA95}" destId="{00463408-9B94-429E-8169-4FEAB32C7E67}" srcOrd="0" destOrd="0" presId="urn:microsoft.com/office/officeart/2005/8/layout/arrow6"/>
    <dgm:cxn modelId="{D4AE11E1-5BF9-47CB-977E-E7D94C633723}" type="presParOf" srcId="{635398A9-254C-4BDB-881E-FC619279DA95}" destId="{DBA2AF46-A66C-472C-A5F0-18CC91E3471B}" srcOrd="1" destOrd="0" presId="urn:microsoft.com/office/officeart/2005/8/layout/arrow6"/>
    <dgm:cxn modelId="{69B116FB-60DE-4A62-A204-DC8371E56EAA}" type="presParOf" srcId="{635398A9-254C-4BDB-881E-FC619279DA95}" destId="{2EEFDFA1-9541-4831-8350-CE970E73D256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50D2D4D-A87C-487F-97EA-8D97160454A8}" type="doc">
      <dgm:prSet loTypeId="urn:microsoft.com/office/officeart/2005/8/layout/hierarchy5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2E0F79B-877D-4B01-B091-D97B14ACBAD9}">
      <dgm:prSet phldrT="[文本]"/>
      <dgm:spPr/>
      <dgm:t>
        <a:bodyPr/>
        <a:lstStyle/>
        <a:p>
          <a:r>
            <a:rPr lang="zh-CN" altLang="en-US" dirty="0" smtClean="0"/>
            <a:t>服务治理</a:t>
          </a:r>
          <a:endParaRPr lang="zh-CN" altLang="en-US" dirty="0"/>
        </a:p>
      </dgm:t>
    </dgm:pt>
    <dgm:pt modelId="{00944D85-F6C7-4636-A9F7-321EC2AF7211}" type="parTrans" cxnId="{6EC0E219-145B-4124-8AD5-E4E82858CE37}">
      <dgm:prSet/>
      <dgm:spPr/>
      <dgm:t>
        <a:bodyPr/>
        <a:lstStyle/>
        <a:p>
          <a:endParaRPr lang="zh-CN" altLang="en-US"/>
        </a:p>
      </dgm:t>
    </dgm:pt>
    <dgm:pt modelId="{FE8ABF78-85AC-459C-ABD6-2BA7818223EC}" type="sibTrans" cxnId="{6EC0E219-145B-4124-8AD5-E4E82858CE37}">
      <dgm:prSet/>
      <dgm:spPr/>
      <dgm:t>
        <a:bodyPr/>
        <a:lstStyle/>
        <a:p>
          <a:endParaRPr lang="zh-CN" altLang="en-US"/>
        </a:p>
      </dgm:t>
    </dgm:pt>
    <dgm:pt modelId="{7693CF1D-C632-4487-849D-F77EA9722629}">
      <dgm:prSet phldrT="[文本]"/>
      <dgm:spPr/>
      <dgm:t>
        <a:bodyPr/>
        <a:lstStyle/>
        <a:p>
          <a:r>
            <a:rPr lang="zh-CN" altLang="en-US" dirty="0" smtClean="0"/>
            <a:t>代理端</a:t>
          </a:r>
          <a:endParaRPr lang="zh-CN" altLang="en-US" dirty="0"/>
        </a:p>
      </dgm:t>
    </dgm:pt>
    <dgm:pt modelId="{91FA8FC4-86BC-43D0-AD97-743F3461A0B0}" type="parTrans" cxnId="{52DAD474-F52F-470D-BEC0-F0EB093C939D}">
      <dgm:prSet/>
      <dgm:spPr/>
      <dgm:t>
        <a:bodyPr/>
        <a:lstStyle/>
        <a:p>
          <a:endParaRPr lang="zh-CN" altLang="en-US"/>
        </a:p>
      </dgm:t>
    </dgm:pt>
    <dgm:pt modelId="{573BA11B-1634-4A26-B0F5-F50F355E68F2}" type="sibTrans" cxnId="{52DAD474-F52F-470D-BEC0-F0EB093C939D}">
      <dgm:prSet/>
      <dgm:spPr/>
      <dgm:t>
        <a:bodyPr/>
        <a:lstStyle/>
        <a:p>
          <a:endParaRPr lang="zh-CN" altLang="en-US"/>
        </a:p>
      </dgm:t>
    </dgm:pt>
    <dgm:pt modelId="{79588192-EF92-466C-8920-7CAB21A65552}">
      <dgm:prSet phldrT="[文本]"/>
      <dgm:spPr/>
      <dgm:t>
        <a:bodyPr/>
        <a:lstStyle/>
        <a:p>
          <a:r>
            <a:rPr lang="zh-CN" altLang="en-US" dirty="0" smtClean="0"/>
            <a:t>基于网关</a:t>
          </a:r>
          <a:endParaRPr lang="zh-CN" altLang="en-US" dirty="0"/>
        </a:p>
      </dgm:t>
    </dgm:pt>
    <dgm:pt modelId="{BB58E9B7-FD8C-4F8B-AD0B-2A1330296CA6}" type="parTrans" cxnId="{946985BA-D97D-4987-AA98-0D080F39EEEA}">
      <dgm:prSet/>
      <dgm:spPr/>
      <dgm:t>
        <a:bodyPr/>
        <a:lstStyle/>
        <a:p>
          <a:endParaRPr lang="zh-CN" altLang="en-US"/>
        </a:p>
      </dgm:t>
    </dgm:pt>
    <dgm:pt modelId="{528427A6-CA72-4ED4-B313-E6C0883A853F}" type="sibTrans" cxnId="{946985BA-D97D-4987-AA98-0D080F39EEEA}">
      <dgm:prSet/>
      <dgm:spPr/>
      <dgm:t>
        <a:bodyPr/>
        <a:lstStyle/>
        <a:p>
          <a:endParaRPr lang="zh-CN" altLang="en-US"/>
        </a:p>
      </dgm:t>
    </dgm:pt>
    <dgm:pt modelId="{BD55B675-7D45-4019-A3A8-877802FC128D}">
      <dgm:prSet phldrT="[文本]"/>
      <dgm:spPr/>
      <dgm:t>
        <a:bodyPr/>
        <a:lstStyle/>
        <a:p>
          <a:r>
            <a:rPr lang="en-US" altLang="zh-CN" dirty="0" smtClean="0"/>
            <a:t>Nginx/Kong/</a:t>
          </a:r>
          <a:r>
            <a:rPr lang="en-US" altLang="zh-CN" dirty="0" err="1" smtClean="0"/>
            <a:t>Kubernates</a:t>
          </a:r>
          <a:r>
            <a:rPr lang="en-US" altLang="zh-CN" dirty="0" smtClean="0"/>
            <a:t> Ingress</a:t>
          </a:r>
          <a:endParaRPr lang="zh-CN" altLang="en-US" dirty="0"/>
        </a:p>
      </dgm:t>
    </dgm:pt>
    <dgm:pt modelId="{AC2C6987-4CDE-4B24-A48D-E50E2A564610}" type="parTrans" cxnId="{B2B0E77E-1591-42BA-96A3-21F6CE49ED9F}">
      <dgm:prSet/>
      <dgm:spPr/>
      <dgm:t>
        <a:bodyPr/>
        <a:lstStyle/>
        <a:p>
          <a:endParaRPr lang="zh-CN" altLang="en-US"/>
        </a:p>
      </dgm:t>
    </dgm:pt>
    <dgm:pt modelId="{C54859BF-D768-497F-9829-80CF375F3DE2}" type="sibTrans" cxnId="{B2B0E77E-1591-42BA-96A3-21F6CE49ED9F}">
      <dgm:prSet/>
      <dgm:spPr/>
      <dgm:t>
        <a:bodyPr/>
        <a:lstStyle/>
        <a:p>
          <a:endParaRPr lang="zh-CN" altLang="en-US"/>
        </a:p>
      </dgm:t>
    </dgm:pt>
    <dgm:pt modelId="{4C14455C-125D-4F69-AE6A-ABA0122902F1}">
      <dgm:prSet phldrT="[文本]"/>
      <dgm:spPr/>
      <dgm:t>
        <a:bodyPr/>
        <a:lstStyle/>
        <a:p>
          <a:r>
            <a:rPr lang="zh-CN" altLang="en-US" dirty="0" smtClean="0"/>
            <a:t>客户端</a:t>
          </a:r>
          <a:endParaRPr lang="zh-CN" altLang="en-US" dirty="0"/>
        </a:p>
      </dgm:t>
    </dgm:pt>
    <dgm:pt modelId="{4AFCB94A-E60C-4664-8987-D89D9ADE40A6}" type="parTrans" cxnId="{8770A739-2F16-4AE3-B805-92A2A4C5EA1D}">
      <dgm:prSet/>
      <dgm:spPr/>
      <dgm:t>
        <a:bodyPr/>
        <a:lstStyle/>
        <a:p>
          <a:endParaRPr lang="zh-CN" altLang="en-US"/>
        </a:p>
      </dgm:t>
    </dgm:pt>
    <dgm:pt modelId="{32BFBFAA-4F21-4084-95CC-A551605D4167}" type="sibTrans" cxnId="{8770A739-2F16-4AE3-B805-92A2A4C5EA1D}">
      <dgm:prSet/>
      <dgm:spPr/>
      <dgm:t>
        <a:bodyPr/>
        <a:lstStyle/>
        <a:p>
          <a:endParaRPr lang="zh-CN" altLang="en-US"/>
        </a:p>
      </dgm:t>
    </dgm:pt>
    <dgm:pt modelId="{2D2A7046-D40A-4113-A413-7D1F5F33D293}">
      <dgm:prSet phldrT="[文本]"/>
      <dgm:spPr/>
      <dgm:t>
        <a:bodyPr/>
        <a:lstStyle/>
        <a:p>
          <a:r>
            <a:rPr lang="zh-CN" altLang="en-US" dirty="0" smtClean="0"/>
            <a:t>应用端类库、点对点访问</a:t>
          </a:r>
          <a:endParaRPr lang="zh-CN" altLang="en-US" dirty="0"/>
        </a:p>
      </dgm:t>
    </dgm:pt>
    <dgm:pt modelId="{3179F64E-66E3-4753-8A0C-F4EF6B506CD4}" type="parTrans" cxnId="{B5E98719-4CFF-49CE-86F3-01B33EB83D57}">
      <dgm:prSet/>
      <dgm:spPr/>
      <dgm:t>
        <a:bodyPr/>
        <a:lstStyle/>
        <a:p>
          <a:endParaRPr lang="zh-CN" altLang="en-US"/>
        </a:p>
      </dgm:t>
    </dgm:pt>
    <dgm:pt modelId="{15C062A5-EBC7-4E08-85FC-3DB75E2F3769}" type="sibTrans" cxnId="{B5E98719-4CFF-49CE-86F3-01B33EB83D57}">
      <dgm:prSet/>
      <dgm:spPr/>
      <dgm:t>
        <a:bodyPr/>
        <a:lstStyle/>
        <a:p>
          <a:endParaRPr lang="zh-CN" altLang="en-US"/>
        </a:p>
      </dgm:t>
    </dgm:pt>
    <dgm:pt modelId="{0BF62413-473B-4556-AAC5-554EA964CAB8}">
      <dgm:prSet phldrT="[文本]"/>
      <dgm:spPr/>
      <dgm:t>
        <a:bodyPr/>
        <a:lstStyle/>
        <a:p>
          <a:endParaRPr lang="zh-CN" altLang="en-US" dirty="0"/>
        </a:p>
      </dgm:t>
    </dgm:pt>
    <dgm:pt modelId="{40A46528-6BA8-4D65-9379-97115EEC4D37}" type="parTrans" cxnId="{9ACFF3D4-4506-4062-A7ED-770118545FEB}">
      <dgm:prSet/>
      <dgm:spPr/>
      <dgm:t>
        <a:bodyPr/>
        <a:lstStyle/>
        <a:p>
          <a:endParaRPr lang="zh-CN" altLang="en-US"/>
        </a:p>
      </dgm:t>
    </dgm:pt>
    <dgm:pt modelId="{9DF84579-095C-48E8-9464-85D985254BF2}" type="sibTrans" cxnId="{9ACFF3D4-4506-4062-A7ED-770118545FEB}">
      <dgm:prSet/>
      <dgm:spPr/>
      <dgm:t>
        <a:bodyPr/>
        <a:lstStyle/>
        <a:p>
          <a:endParaRPr lang="zh-CN" altLang="en-US"/>
        </a:p>
      </dgm:t>
    </dgm:pt>
    <dgm:pt modelId="{BCAA1B27-29E3-45A1-8AA2-9ADFF287D19D}">
      <dgm:prSet phldrT="[文本]" phldr="1"/>
      <dgm:spPr/>
      <dgm:t>
        <a:bodyPr/>
        <a:lstStyle/>
        <a:p>
          <a:endParaRPr lang="zh-CN" altLang="en-US" dirty="0"/>
        </a:p>
      </dgm:t>
    </dgm:pt>
    <dgm:pt modelId="{232D1472-1AC8-4C4E-B1B0-DA3039F29F9C}" type="parTrans" cxnId="{5271AC82-5259-4F17-B904-B47FCEBFD0B7}">
      <dgm:prSet/>
      <dgm:spPr/>
      <dgm:t>
        <a:bodyPr/>
        <a:lstStyle/>
        <a:p>
          <a:endParaRPr lang="zh-CN" altLang="en-US"/>
        </a:p>
      </dgm:t>
    </dgm:pt>
    <dgm:pt modelId="{886EE5E4-B96A-468E-8655-6ED69770C3C5}" type="sibTrans" cxnId="{5271AC82-5259-4F17-B904-B47FCEBFD0B7}">
      <dgm:prSet/>
      <dgm:spPr/>
      <dgm:t>
        <a:bodyPr/>
        <a:lstStyle/>
        <a:p>
          <a:endParaRPr lang="zh-CN" altLang="en-US"/>
        </a:p>
      </dgm:t>
    </dgm:pt>
    <dgm:pt modelId="{7194DB09-0D79-4274-9EB9-7DB2FBFDE61E}">
      <dgm:prSet phldrT="[文本]" phldr="1"/>
      <dgm:spPr/>
      <dgm:t>
        <a:bodyPr/>
        <a:lstStyle/>
        <a:p>
          <a:endParaRPr lang="zh-CN" altLang="en-US"/>
        </a:p>
      </dgm:t>
    </dgm:pt>
    <dgm:pt modelId="{C142CDB9-E9C2-4CDB-B193-4DBBB8FE591D}" type="parTrans" cxnId="{33143A34-B5E3-4D46-9B1A-3D31007F7E41}">
      <dgm:prSet/>
      <dgm:spPr/>
      <dgm:t>
        <a:bodyPr/>
        <a:lstStyle/>
        <a:p>
          <a:endParaRPr lang="zh-CN" altLang="en-US"/>
        </a:p>
      </dgm:t>
    </dgm:pt>
    <dgm:pt modelId="{A2CC82EE-8856-4570-AFE3-ED6792731E3A}" type="sibTrans" cxnId="{33143A34-B5E3-4D46-9B1A-3D31007F7E41}">
      <dgm:prSet/>
      <dgm:spPr/>
      <dgm:t>
        <a:bodyPr/>
        <a:lstStyle/>
        <a:p>
          <a:endParaRPr lang="zh-CN" altLang="en-US"/>
        </a:p>
      </dgm:t>
    </dgm:pt>
    <dgm:pt modelId="{701A0220-E811-45E8-A62A-B5D8DD78BFCA}">
      <dgm:prSet phldrT="[文本]"/>
      <dgm:spPr/>
      <dgm:t>
        <a:bodyPr/>
        <a:lstStyle/>
        <a:p>
          <a:r>
            <a:rPr lang="en-US" altLang="zh-CN" dirty="0" err="1" smtClean="0"/>
            <a:t>Dubbo</a:t>
          </a:r>
          <a:r>
            <a:rPr lang="en-US" altLang="zh-CN" dirty="0" smtClean="0"/>
            <a:t>/</a:t>
          </a:r>
          <a:r>
            <a:rPr lang="en-US" altLang="zh-CN" dirty="0" err="1" smtClean="0"/>
            <a:t>springCloud</a:t>
          </a:r>
          <a:endParaRPr lang="zh-CN" altLang="en-US" dirty="0"/>
        </a:p>
      </dgm:t>
    </dgm:pt>
    <dgm:pt modelId="{990993D7-6E79-4824-AA6F-A10874ED7ABB}" type="parTrans" cxnId="{80A11D73-A3CB-4BEE-8B56-F712E32407EF}">
      <dgm:prSet/>
      <dgm:spPr/>
      <dgm:t>
        <a:bodyPr/>
        <a:lstStyle/>
        <a:p>
          <a:endParaRPr lang="zh-CN" altLang="en-US"/>
        </a:p>
      </dgm:t>
    </dgm:pt>
    <dgm:pt modelId="{0C6229C6-3CF8-4259-A4CC-BB44776847EF}" type="sibTrans" cxnId="{80A11D73-A3CB-4BEE-8B56-F712E32407EF}">
      <dgm:prSet/>
      <dgm:spPr/>
      <dgm:t>
        <a:bodyPr/>
        <a:lstStyle/>
        <a:p>
          <a:endParaRPr lang="zh-CN" altLang="en-US"/>
        </a:p>
      </dgm:t>
    </dgm:pt>
    <dgm:pt modelId="{C1D35D92-DD42-4A15-836C-7B742064C0D4}">
      <dgm:prSet phldrT="[文本]"/>
      <dgm:spPr/>
      <dgm:t>
        <a:bodyPr/>
        <a:lstStyle/>
        <a:p>
          <a:r>
            <a:rPr lang="zh-CN" altLang="en-US" dirty="0" smtClean="0"/>
            <a:t>劣势</a:t>
          </a:r>
          <a:endParaRPr lang="zh-CN" altLang="en-US" dirty="0"/>
        </a:p>
      </dgm:t>
    </dgm:pt>
    <dgm:pt modelId="{B8425B9F-16C4-4F9E-A8E7-10590AC037D3}" type="parTrans" cxnId="{C0F61A3F-578A-437E-9E44-3339966946E4}">
      <dgm:prSet/>
      <dgm:spPr/>
      <dgm:t>
        <a:bodyPr/>
        <a:lstStyle/>
        <a:p>
          <a:endParaRPr lang="zh-CN" altLang="en-US"/>
        </a:p>
      </dgm:t>
    </dgm:pt>
    <dgm:pt modelId="{B01AAA60-9030-4414-9049-F3287704B92F}" type="sibTrans" cxnId="{C0F61A3F-578A-437E-9E44-3339966946E4}">
      <dgm:prSet/>
      <dgm:spPr/>
      <dgm:t>
        <a:bodyPr/>
        <a:lstStyle/>
        <a:p>
          <a:endParaRPr lang="zh-CN" altLang="en-US"/>
        </a:p>
      </dgm:t>
    </dgm:pt>
    <dgm:pt modelId="{44509B14-B234-4B1A-9B25-3C2AFFADE1BF}">
      <dgm:prSet phldrT="[文本]"/>
      <dgm:spPr/>
      <dgm:t>
        <a:bodyPr/>
        <a:lstStyle/>
        <a:p>
          <a:r>
            <a:rPr lang="zh-CN" altLang="en-US" dirty="0" smtClean="0"/>
            <a:t>优势</a:t>
          </a:r>
          <a:endParaRPr lang="zh-CN" altLang="en-US" dirty="0"/>
        </a:p>
      </dgm:t>
    </dgm:pt>
    <dgm:pt modelId="{837F5C27-C133-44F9-9000-5007DD2294C7}" type="parTrans" cxnId="{61EEDDE2-9862-49E1-90DE-7BA93052ED46}">
      <dgm:prSet/>
      <dgm:spPr/>
      <dgm:t>
        <a:bodyPr/>
        <a:lstStyle/>
        <a:p>
          <a:endParaRPr lang="zh-CN" altLang="en-US"/>
        </a:p>
      </dgm:t>
    </dgm:pt>
    <dgm:pt modelId="{2F1D62D6-8DE7-4109-B34B-41FEBAAED222}" type="sibTrans" cxnId="{61EEDDE2-9862-49E1-90DE-7BA93052ED46}">
      <dgm:prSet/>
      <dgm:spPr/>
      <dgm:t>
        <a:bodyPr/>
        <a:lstStyle/>
        <a:p>
          <a:endParaRPr lang="zh-CN" altLang="en-US"/>
        </a:p>
      </dgm:t>
    </dgm:pt>
    <dgm:pt modelId="{0B6EF769-A5D2-4040-AAB6-D47477C06BDB}" type="pres">
      <dgm:prSet presAssocID="{550D2D4D-A87C-487F-97EA-8D97160454A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6D1EF51-9E11-4711-9BAD-BC8A90A2C1BA}" type="pres">
      <dgm:prSet presAssocID="{550D2D4D-A87C-487F-97EA-8D97160454A8}" presName="hierFlow" presStyleCnt="0"/>
      <dgm:spPr/>
    </dgm:pt>
    <dgm:pt modelId="{145553B4-3714-448C-AD07-364402B11F99}" type="pres">
      <dgm:prSet presAssocID="{550D2D4D-A87C-487F-97EA-8D97160454A8}" presName="firstBuf" presStyleCnt="0"/>
      <dgm:spPr/>
    </dgm:pt>
    <dgm:pt modelId="{827E2AB8-2760-4DD0-919E-D52F785C3327}" type="pres">
      <dgm:prSet presAssocID="{550D2D4D-A87C-487F-97EA-8D97160454A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131B6421-65E5-4112-8094-3B4A00DBB006}" type="pres">
      <dgm:prSet presAssocID="{42E0F79B-877D-4B01-B091-D97B14ACBAD9}" presName="Name17" presStyleCnt="0"/>
      <dgm:spPr/>
    </dgm:pt>
    <dgm:pt modelId="{7E028FF1-0ACC-4C79-B089-3DF89C9199A4}" type="pres">
      <dgm:prSet presAssocID="{42E0F79B-877D-4B01-B091-D97B14ACBAD9}" presName="level1Shape" presStyleLbl="node0" presStyleIdx="0" presStyleCnt="1">
        <dgm:presLayoutVars>
          <dgm:chPref val="3"/>
        </dgm:presLayoutVars>
      </dgm:prSet>
      <dgm:spPr/>
    </dgm:pt>
    <dgm:pt modelId="{911F5581-12E8-4401-A45F-6E5FBE029DF0}" type="pres">
      <dgm:prSet presAssocID="{42E0F79B-877D-4B01-B091-D97B14ACBAD9}" presName="hierChild2" presStyleCnt="0"/>
      <dgm:spPr/>
    </dgm:pt>
    <dgm:pt modelId="{142DAC1D-86AA-4447-B599-B45030BFF6E4}" type="pres">
      <dgm:prSet presAssocID="{91FA8FC4-86BC-43D0-AD97-743F3461A0B0}" presName="Name25" presStyleLbl="parChTrans1D2" presStyleIdx="0" presStyleCnt="2"/>
      <dgm:spPr/>
    </dgm:pt>
    <dgm:pt modelId="{18CB28BD-2294-45E5-93F8-BE28A27D83D9}" type="pres">
      <dgm:prSet presAssocID="{91FA8FC4-86BC-43D0-AD97-743F3461A0B0}" presName="connTx" presStyleLbl="parChTrans1D2" presStyleIdx="0" presStyleCnt="2"/>
      <dgm:spPr/>
    </dgm:pt>
    <dgm:pt modelId="{AFC0FBE8-9193-4376-8943-EDD48DE4C13D}" type="pres">
      <dgm:prSet presAssocID="{7693CF1D-C632-4487-849D-F77EA9722629}" presName="Name30" presStyleCnt="0"/>
      <dgm:spPr/>
    </dgm:pt>
    <dgm:pt modelId="{45187C62-12F6-4DA1-A20B-DE88F86B1B46}" type="pres">
      <dgm:prSet presAssocID="{7693CF1D-C632-4487-849D-F77EA9722629}" presName="level2Shape" presStyleLbl="node2" presStyleIdx="0" presStyleCnt="2"/>
      <dgm:spPr/>
    </dgm:pt>
    <dgm:pt modelId="{6649C34C-D5A0-4CD0-B506-F293D879539E}" type="pres">
      <dgm:prSet presAssocID="{7693CF1D-C632-4487-849D-F77EA9722629}" presName="hierChild3" presStyleCnt="0"/>
      <dgm:spPr/>
    </dgm:pt>
    <dgm:pt modelId="{39907A0F-B513-489B-8EB9-D9CD75FAC469}" type="pres">
      <dgm:prSet presAssocID="{BB58E9B7-FD8C-4F8B-AD0B-2A1330296CA6}" presName="Name25" presStyleLbl="parChTrans1D3" presStyleIdx="0" presStyleCnt="4"/>
      <dgm:spPr/>
    </dgm:pt>
    <dgm:pt modelId="{5BF7FE53-A798-43B5-9C23-80FBC24AA4B2}" type="pres">
      <dgm:prSet presAssocID="{BB58E9B7-FD8C-4F8B-AD0B-2A1330296CA6}" presName="connTx" presStyleLbl="parChTrans1D3" presStyleIdx="0" presStyleCnt="4"/>
      <dgm:spPr/>
    </dgm:pt>
    <dgm:pt modelId="{0AFAD726-B449-4966-B3FD-71BD36378C24}" type="pres">
      <dgm:prSet presAssocID="{79588192-EF92-466C-8920-7CAB21A65552}" presName="Name30" presStyleCnt="0"/>
      <dgm:spPr/>
    </dgm:pt>
    <dgm:pt modelId="{10D75989-7C4A-44A2-A530-8FFCFDCC7FA4}" type="pres">
      <dgm:prSet presAssocID="{79588192-EF92-466C-8920-7CAB21A65552}" presName="level2Shape" presStyleLbl="node3" presStyleIdx="0" presStyleCnt="4"/>
      <dgm:spPr/>
    </dgm:pt>
    <dgm:pt modelId="{FFF6E13C-D1E9-40BB-9481-40F5F60B9DB7}" type="pres">
      <dgm:prSet presAssocID="{79588192-EF92-466C-8920-7CAB21A65552}" presName="hierChild3" presStyleCnt="0"/>
      <dgm:spPr/>
    </dgm:pt>
    <dgm:pt modelId="{FE01803C-8EEC-425A-8184-9634C2EF965C}" type="pres">
      <dgm:prSet presAssocID="{AC2C6987-4CDE-4B24-A48D-E50E2A564610}" presName="Name25" presStyleLbl="parChTrans1D3" presStyleIdx="1" presStyleCnt="4"/>
      <dgm:spPr/>
    </dgm:pt>
    <dgm:pt modelId="{8B3E6411-BF7C-4E14-B69B-C3F776A8534D}" type="pres">
      <dgm:prSet presAssocID="{AC2C6987-4CDE-4B24-A48D-E50E2A564610}" presName="connTx" presStyleLbl="parChTrans1D3" presStyleIdx="1" presStyleCnt="4"/>
      <dgm:spPr/>
    </dgm:pt>
    <dgm:pt modelId="{6B08499B-A13C-47AE-835C-B895F8A70AAC}" type="pres">
      <dgm:prSet presAssocID="{BD55B675-7D45-4019-A3A8-877802FC128D}" presName="Name30" presStyleCnt="0"/>
      <dgm:spPr/>
    </dgm:pt>
    <dgm:pt modelId="{A45B4510-1C53-4A3C-9D24-CA4C77562774}" type="pres">
      <dgm:prSet presAssocID="{BD55B675-7D45-4019-A3A8-877802FC128D}" presName="level2Shape" presStyleLbl="node3" presStyleIdx="1" presStyleCnt="4"/>
      <dgm:spPr/>
      <dgm:t>
        <a:bodyPr/>
        <a:lstStyle/>
        <a:p>
          <a:endParaRPr lang="zh-CN" altLang="en-US"/>
        </a:p>
      </dgm:t>
    </dgm:pt>
    <dgm:pt modelId="{BD600E0A-2765-4805-AD88-C9A6A664C309}" type="pres">
      <dgm:prSet presAssocID="{BD55B675-7D45-4019-A3A8-877802FC128D}" presName="hierChild3" presStyleCnt="0"/>
      <dgm:spPr/>
    </dgm:pt>
    <dgm:pt modelId="{65F7F614-B564-4563-ACE0-43743B9D6C82}" type="pres">
      <dgm:prSet presAssocID="{4AFCB94A-E60C-4664-8987-D89D9ADE40A6}" presName="Name25" presStyleLbl="parChTrans1D2" presStyleIdx="1" presStyleCnt="2"/>
      <dgm:spPr/>
    </dgm:pt>
    <dgm:pt modelId="{D95149A0-86A4-4F78-B00A-DA99B1CA3501}" type="pres">
      <dgm:prSet presAssocID="{4AFCB94A-E60C-4664-8987-D89D9ADE40A6}" presName="connTx" presStyleLbl="parChTrans1D2" presStyleIdx="1" presStyleCnt="2"/>
      <dgm:spPr/>
    </dgm:pt>
    <dgm:pt modelId="{F8B09F69-3BEF-4F79-9A11-B148ADD971A5}" type="pres">
      <dgm:prSet presAssocID="{4C14455C-125D-4F69-AE6A-ABA0122902F1}" presName="Name30" presStyleCnt="0"/>
      <dgm:spPr/>
    </dgm:pt>
    <dgm:pt modelId="{F055A6AA-4218-4522-8AEC-E55511A0EFB9}" type="pres">
      <dgm:prSet presAssocID="{4C14455C-125D-4F69-AE6A-ABA0122902F1}" presName="level2Shape" presStyleLbl="node2" presStyleIdx="1" presStyleCnt="2"/>
      <dgm:spPr/>
    </dgm:pt>
    <dgm:pt modelId="{6859FCE0-A023-46CC-AD5E-0AF80D5DDF4B}" type="pres">
      <dgm:prSet presAssocID="{4C14455C-125D-4F69-AE6A-ABA0122902F1}" presName="hierChild3" presStyleCnt="0"/>
      <dgm:spPr/>
    </dgm:pt>
    <dgm:pt modelId="{558F732F-7DC1-414D-99B3-E332136A4720}" type="pres">
      <dgm:prSet presAssocID="{3179F64E-66E3-4753-8A0C-F4EF6B506CD4}" presName="Name25" presStyleLbl="parChTrans1D3" presStyleIdx="2" presStyleCnt="4"/>
      <dgm:spPr/>
    </dgm:pt>
    <dgm:pt modelId="{F1858C75-D1EF-4AEC-85C7-F8C6F6478433}" type="pres">
      <dgm:prSet presAssocID="{3179F64E-66E3-4753-8A0C-F4EF6B506CD4}" presName="connTx" presStyleLbl="parChTrans1D3" presStyleIdx="2" presStyleCnt="4"/>
      <dgm:spPr/>
    </dgm:pt>
    <dgm:pt modelId="{371E3026-063A-4BAC-9858-F0159B5EA8B1}" type="pres">
      <dgm:prSet presAssocID="{2D2A7046-D40A-4113-A413-7D1F5F33D293}" presName="Name30" presStyleCnt="0"/>
      <dgm:spPr/>
    </dgm:pt>
    <dgm:pt modelId="{5CAFCE06-01CC-449A-A93D-F75BFEEC582E}" type="pres">
      <dgm:prSet presAssocID="{2D2A7046-D40A-4113-A413-7D1F5F33D293}" presName="level2Shape" presStyleLbl="node3" presStyleIdx="2" presStyleCnt="4"/>
      <dgm:spPr/>
    </dgm:pt>
    <dgm:pt modelId="{B438A7E8-59DF-43A8-8603-42AE0C9ACE8D}" type="pres">
      <dgm:prSet presAssocID="{2D2A7046-D40A-4113-A413-7D1F5F33D293}" presName="hierChild3" presStyleCnt="0"/>
      <dgm:spPr/>
    </dgm:pt>
    <dgm:pt modelId="{53AAFD4C-4C3A-425C-9E2A-C4EEA24DABE6}" type="pres">
      <dgm:prSet presAssocID="{990993D7-6E79-4824-AA6F-A10874ED7ABB}" presName="Name25" presStyleLbl="parChTrans1D3" presStyleIdx="3" presStyleCnt="4"/>
      <dgm:spPr/>
    </dgm:pt>
    <dgm:pt modelId="{2CD4FAD1-CACD-46BB-A0B1-0E649AE200EA}" type="pres">
      <dgm:prSet presAssocID="{990993D7-6E79-4824-AA6F-A10874ED7ABB}" presName="connTx" presStyleLbl="parChTrans1D3" presStyleIdx="3" presStyleCnt="4"/>
      <dgm:spPr/>
    </dgm:pt>
    <dgm:pt modelId="{1C6D7B5B-DF46-40A8-ADC3-6138DEAA85CA}" type="pres">
      <dgm:prSet presAssocID="{701A0220-E811-45E8-A62A-B5D8DD78BFCA}" presName="Name30" presStyleCnt="0"/>
      <dgm:spPr/>
    </dgm:pt>
    <dgm:pt modelId="{A84E1AAB-EE00-4F85-A645-EBC668CA26D9}" type="pres">
      <dgm:prSet presAssocID="{701A0220-E811-45E8-A62A-B5D8DD78BFCA}" presName="level2Shape" presStyleLbl="node3" presStyleIdx="3" presStyleCnt="4"/>
      <dgm:spPr/>
    </dgm:pt>
    <dgm:pt modelId="{72A2449A-6ECB-4D16-B0D5-F3F5BC715589}" type="pres">
      <dgm:prSet presAssocID="{701A0220-E811-45E8-A62A-B5D8DD78BFCA}" presName="hierChild3" presStyleCnt="0"/>
      <dgm:spPr/>
    </dgm:pt>
    <dgm:pt modelId="{C23EB9CC-B0F1-4195-AB68-D44D5DF18593}" type="pres">
      <dgm:prSet presAssocID="{550D2D4D-A87C-487F-97EA-8D97160454A8}" presName="bgShapesFlow" presStyleCnt="0"/>
      <dgm:spPr/>
    </dgm:pt>
    <dgm:pt modelId="{669F0C45-B3AA-4656-A557-AA5D959F85A3}" type="pres">
      <dgm:prSet presAssocID="{0BF62413-473B-4556-AAC5-554EA964CAB8}" presName="rectComp" presStyleCnt="0"/>
      <dgm:spPr/>
    </dgm:pt>
    <dgm:pt modelId="{64FBE2C7-2772-4CA9-80AB-660EEDF46F4B}" type="pres">
      <dgm:prSet presAssocID="{0BF62413-473B-4556-AAC5-554EA964CAB8}" presName="bgRect" presStyleLbl="bgShp" presStyleIdx="0" presStyleCnt="5"/>
      <dgm:spPr/>
      <dgm:t>
        <a:bodyPr/>
        <a:lstStyle/>
        <a:p>
          <a:endParaRPr lang="zh-CN" altLang="en-US"/>
        </a:p>
      </dgm:t>
    </dgm:pt>
    <dgm:pt modelId="{43CE09C5-F2EE-4DC9-A681-F5061888106F}" type="pres">
      <dgm:prSet presAssocID="{0BF62413-473B-4556-AAC5-554EA964CAB8}" presName="bgRectTx" presStyleLbl="bgShp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E3DA03-D0B6-4798-A354-BDB27B11971D}" type="pres">
      <dgm:prSet presAssocID="{0BF62413-473B-4556-AAC5-554EA964CAB8}" presName="spComp" presStyleCnt="0"/>
      <dgm:spPr/>
    </dgm:pt>
    <dgm:pt modelId="{BF29EEF6-B8DA-432A-815F-2BD9E15A58AD}" type="pres">
      <dgm:prSet presAssocID="{0BF62413-473B-4556-AAC5-554EA964CAB8}" presName="hSp" presStyleCnt="0"/>
      <dgm:spPr/>
    </dgm:pt>
    <dgm:pt modelId="{D46367E0-4780-45E6-9C4A-B39646801F03}" type="pres">
      <dgm:prSet presAssocID="{BCAA1B27-29E3-45A1-8AA2-9ADFF287D19D}" presName="rectComp" presStyleCnt="0"/>
      <dgm:spPr/>
    </dgm:pt>
    <dgm:pt modelId="{8839315F-2467-431A-93F2-7DB22689CCD9}" type="pres">
      <dgm:prSet presAssocID="{BCAA1B27-29E3-45A1-8AA2-9ADFF287D19D}" presName="bgRect" presStyleLbl="bgShp" presStyleIdx="1" presStyleCnt="5"/>
      <dgm:spPr/>
    </dgm:pt>
    <dgm:pt modelId="{3FF012F1-B952-48A0-9D2F-09C823B88275}" type="pres">
      <dgm:prSet presAssocID="{BCAA1B27-29E3-45A1-8AA2-9ADFF287D19D}" presName="bgRectTx" presStyleLbl="bgShp" presStyleIdx="1" presStyleCnt="5">
        <dgm:presLayoutVars>
          <dgm:bulletEnabled val="1"/>
        </dgm:presLayoutVars>
      </dgm:prSet>
      <dgm:spPr/>
    </dgm:pt>
    <dgm:pt modelId="{65308E07-C1D1-486F-A4AF-37CB41A5C814}" type="pres">
      <dgm:prSet presAssocID="{BCAA1B27-29E3-45A1-8AA2-9ADFF287D19D}" presName="spComp" presStyleCnt="0"/>
      <dgm:spPr/>
    </dgm:pt>
    <dgm:pt modelId="{AB29FEF3-75B7-4BD8-983C-AE25A663269C}" type="pres">
      <dgm:prSet presAssocID="{BCAA1B27-29E3-45A1-8AA2-9ADFF287D19D}" presName="hSp" presStyleCnt="0"/>
      <dgm:spPr/>
    </dgm:pt>
    <dgm:pt modelId="{3EB097F2-0FC8-4BE2-8C33-E91A6B5975A4}" type="pres">
      <dgm:prSet presAssocID="{7194DB09-0D79-4274-9EB9-7DB2FBFDE61E}" presName="rectComp" presStyleCnt="0"/>
      <dgm:spPr/>
    </dgm:pt>
    <dgm:pt modelId="{85717AB2-41A5-4DB2-8DEB-58F4FCF26852}" type="pres">
      <dgm:prSet presAssocID="{7194DB09-0D79-4274-9EB9-7DB2FBFDE61E}" presName="bgRect" presStyleLbl="bgShp" presStyleIdx="2" presStyleCnt="5"/>
      <dgm:spPr/>
    </dgm:pt>
    <dgm:pt modelId="{33DD19B8-E5FE-41D0-81C9-B8F82A7A1ED1}" type="pres">
      <dgm:prSet presAssocID="{7194DB09-0D79-4274-9EB9-7DB2FBFDE61E}" presName="bgRectTx" presStyleLbl="bgShp" presStyleIdx="2" presStyleCnt="5">
        <dgm:presLayoutVars>
          <dgm:bulletEnabled val="1"/>
        </dgm:presLayoutVars>
      </dgm:prSet>
      <dgm:spPr/>
    </dgm:pt>
    <dgm:pt modelId="{10AF6132-2963-4ACF-89CA-A3D96A5C8258}" type="pres">
      <dgm:prSet presAssocID="{7194DB09-0D79-4274-9EB9-7DB2FBFDE61E}" presName="spComp" presStyleCnt="0"/>
      <dgm:spPr/>
    </dgm:pt>
    <dgm:pt modelId="{78D9FE4F-DA07-492D-8AC1-B54BEEE09707}" type="pres">
      <dgm:prSet presAssocID="{7194DB09-0D79-4274-9EB9-7DB2FBFDE61E}" presName="hSp" presStyleCnt="0"/>
      <dgm:spPr/>
    </dgm:pt>
    <dgm:pt modelId="{1509AB6A-66D4-4593-AC8A-A9B5F0A07DA5}" type="pres">
      <dgm:prSet presAssocID="{44509B14-B234-4B1A-9B25-3C2AFFADE1BF}" presName="rectComp" presStyleCnt="0"/>
      <dgm:spPr/>
    </dgm:pt>
    <dgm:pt modelId="{7527082F-B59A-495A-960B-0F960C050278}" type="pres">
      <dgm:prSet presAssocID="{44509B14-B234-4B1A-9B25-3C2AFFADE1BF}" presName="bgRect" presStyleLbl="bgShp" presStyleIdx="3" presStyleCnt="5"/>
      <dgm:spPr/>
      <dgm:t>
        <a:bodyPr/>
        <a:lstStyle/>
        <a:p>
          <a:endParaRPr lang="zh-CN" altLang="en-US"/>
        </a:p>
      </dgm:t>
    </dgm:pt>
    <dgm:pt modelId="{2B43A3BF-D039-4A78-A450-47DDED1B6398}" type="pres">
      <dgm:prSet presAssocID="{44509B14-B234-4B1A-9B25-3C2AFFADE1BF}" presName="bgRectTx" presStyleLbl="bgShp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8AC188-24E1-44AA-9BBF-E9847ADA9F2C}" type="pres">
      <dgm:prSet presAssocID="{44509B14-B234-4B1A-9B25-3C2AFFADE1BF}" presName="spComp" presStyleCnt="0"/>
      <dgm:spPr/>
    </dgm:pt>
    <dgm:pt modelId="{0E27213D-96B8-447E-90FE-5F0ADB781B1F}" type="pres">
      <dgm:prSet presAssocID="{44509B14-B234-4B1A-9B25-3C2AFFADE1BF}" presName="hSp" presStyleCnt="0"/>
      <dgm:spPr/>
    </dgm:pt>
    <dgm:pt modelId="{909A78C0-37BA-481D-8B9D-FC64AB53563A}" type="pres">
      <dgm:prSet presAssocID="{C1D35D92-DD42-4A15-836C-7B742064C0D4}" presName="rectComp" presStyleCnt="0"/>
      <dgm:spPr/>
    </dgm:pt>
    <dgm:pt modelId="{A26C592F-3AB8-4E41-83CB-373A179784EC}" type="pres">
      <dgm:prSet presAssocID="{C1D35D92-DD42-4A15-836C-7B742064C0D4}" presName="bgRect" presStyleLbl="bgShp" presStyleIdx="4" presStyleCnt="5"/>
      <dgm:spPr/>
      <dgm:t>
        <a:bodyPr/>
        <a:lstStyle/>
        <a:p>
          <a:endParaRPr lang="zh-CN" altLang="en-US"/>
        </a:p>
      </dgm:t>
    </dgm:pt>
    <dgm:pt modelId="{542E01A2-7021-4A20-88E7-E350AB778510}" type="pres">
      <dgm:prSet presAssocID="{C1D35D92-DD42-4A15-836C-7B742064C0D4}" presName="bgRectTx" presStyleLbl="bgShp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5BF88BB-5F75-4114-ADE0-774483919DAE}" type="presOf" srcId="{4C14455C-125D-4F69-AE6A-ABA0122902F1}" destId="{F055A6AA-4218-4522-8AEC-E55511A0EFB9}" srcOrd="0" destOrd="0" presId="urn:microsoft.com/office/officeart/2005/8/layout/hierarchy5"/>
    <dgm:cxn modelId="{7707F116-F565-4E0C-869E-1C59CF50D19E}" type="presOf" srcId="{990993D7-6E79-4824-AA6F-A10874ED7ABB}" destId="{2CD4FAD1-CACD-46BB-A0B1-0E649AE200EA}" srcOrd="1" destOrd="0" presId="urn:microsoft.com/office/officeart/2005/8/layout/hierarchy5"/>
    <dgm:cxn modelId="{943F388B-2A32-47BD-91AA-C04712CD56CE}" type="presOf" srcId="{0BF62413-473B-4556-AAC5-554EA964CAB8}" destId="{64FBE2C7-2772-4CA9-80AB-660EEDF46F4B}" srcOrd="0" destOrd="0" presId="urn:microsoft.com/office/officeart/2005/8/layout/hierarchy5"/>
    <dgm:cxn modelId="{6AE2F6B4-9B8F-4C89-A97C-B675B27C0B6D}" type="presOf" srcId="{42E0F79B-877D-4B01-B091-D97B14ACBAD9}" destId="{7E028FF1-0ACC-4C79-B089-3DF89C9199A4}" srcOrd="0" destOrd="0" presId="urn:microsoft.com/office/officeart/2005/8/layout/hierarchy5"/>
    <dgm:cxn modelId="{D4ADB2E5-CC30-4256-ACB8-87FDE0478BA9}" type="presOf" srcId="{701A0220-E811-45E8-A62A-B5D8DD78BFCA}" destId="{A84E1AAB-EE00-4F85-A645-EBC668CA26D9}" srcOrd="0" destOrd="0" presId="urn:microsoft.com/office/officeart/2005/8/layout/hierarchy5"/>
    <dgm:cxn modelId="{CAF36ACD-6EF3-44A4-A491-40395A83DC99}" type="presOf" srcId="{3179F64E-66E3-4753-8A0C-F4EF6B506CD4}" destId="{558F732F-7DC1-414D-99B3-E332136A4720}" srcOrd="0" destOrd="0" presId="urn:microsoft.com/office/officeart/2005/8/layout/hierarchy5"/>
    <dgm:cxn modelId="{B5E98719-4CFF-49CE-86F3-01B33EB83D57}" srcId="{4C14455C-125D-4F69-AE6A-ABA0122902F1}" destId="{2D2A7046-D40A-4113-A413-7D1F5F33D293}" srcOrd="0" destOrd="0" parTransId="{3179F64E-66E3-4753-8A0C-F4EF6B506CD4}" sibTransId="{15C062A5-EBC7-4E08-85FC-3DB75E2F3769}"/>
    <dgm:cxn modelId="{199C83D1-2733-436F-AEEA-0A60DA63BDAC}" type="presOf" srcId="{BD55B675-7D45-4019-A3A8-877802FC128D}" destId="{A45B4510-1C53-4A3C-9D24-CA4C77562774}" srcOrd="0" destOrd="0" presId="urn:microsoft.com/office/officeart/2005/8/layout/hierarchy5"/>
    <dgm:cxn modelId="{23544AC0-D597-4E0C-B871-71A745933376}" type="presOf" srcId="{BCAA1B27-29E3-45A1-8AA2-9ADFF287D19D}" destId="{3FF012F1-B952-48A0-9D2F-09C823B88275}" srcOrd="1" destOrd="0" presId="urn:microsoft.com/office/officeart/2005/8/layout/hierarchy5"/>
    <dgm:cxn modelId="{A77ED0A7-1EF9-495E-A8DF-461559524EF1}" type="presOf" srcId="{550D2D4D-A87C-487F-97EA-8D97160454A8}" destId="{0B6EF769-A5D2-4040-AAB6-D47477C06BDB}" srcOrd="0" destOrd="0" presId="urn:microsoft.com/office/officeart/2005/8/layout/hierarchy5"/>
    <dgm:cxn modelId="{AD38E285-6ADF-4845-BC41-A5928BC3573C}" type="presOf" srcId="{7194DB09-0D79-4274-9EB9-7DB2FBFDE61E}" destId="{33DD19B8-E5FE-41D0-81C9-B8F82A7A1ED1}" srcOrd="1" destOrd="0" presId="urn:microsoft.com/office/officeart/2005/8/layout/hierarchy5"/>
    <dgm:cxn modelId="{9ACFF3D4-4506-4062-A7ED-770118545FEB}" srcId="{550D2D4D-A87C-487F-97EA-8D97160454A8}" destId="{0BF62413-473B-4556-AAC5-554EA964CAB8}" srcOrd="1" destOrd="0" parTransId="{40A46528-6BA8-4D65-9379-97115EEC4D37}" sibTransId="{9DF84579-095C-48E8-9464-85D985254BF2}"/>
    <dgm:cxn modelId="{DE301D20-1C18-456F-8C4A-CD45A930143B}" type="presOf" srcId="{C1D35D92-DD42-4A15-836C-7B742064C0D4}" destId="{A26C592F-3AB8-4E41-83CB-373A179784EC}" srcOrd="0" destOrd="0" presId="urn:microsoft.com/office/officeart/2005/8/layout/hierarchy5"/>
    <dgm:cxn modelId="{C5637C56-AE7F-440E-9B6D-8ED269A01CF0}" type="presOf" srcId="{C1D35D92-DD42-4A15-836C-7B742064C0D4}" destId="{542E01A2-7021-4A20-88E7-E350AB778510}" srcOrd="1" destOrd="0" presId="urn:microsoft.com/office/officeart/2005/8/layout/hierarchy5"/>
    <dgm:cxn modelId="{9E17300F-E175-4EDB-BF11-9C8D1E1393D6}" type="presOf" srcId="{BB58E9B7-FD8C-4F8B-AD0B-2A1330296CA6}" destId="{39907A0F-B513-489B-8EB9-D9CD75FAC469}" srcOrd="0" destOrd="0" presId="urn:microsoft.com/office/officeart/2005/8/layout/hierarchy5"/>
    <dgm:cxn modelId="{80A11D73-A3CB-4BEE-8B56-F712E32407EF}" srcId="{4C14455C-125D-4F69-AE6A-ABA0122902F1}" destId="{701A0220-E811-45E8-A62A-B5D8DD78BFCA}" srcOrd="1" destOrd="0" parTransId="{990993D7-6E79-4824-AA6F-A10874ED7ABB}" sibTransId="{0C6229C6-3CF8-4259-A4CC-BB44776847EF}"/>
    <dgm:cxn modelId="{CF405089-AAA6-4C75-8D86-43A6587651E4}" type="presOf" srcId="{3179F64E-66E3-4753-8A0C-F4EF6B506CD4}" destId="{F1858C75-D1EF-4AEC-85C7-F8C6F6478433}" srcOrd="1" destOrd="0" presId="urn:microsoft.com/office/officeart/2005/8/layout/hierarchy5"/>
    <dgm:cxn modelId="{E082E068-83AB-48DE-8DFA-2CD595EB809B}" type="presOf" srcId="{44509B14-B234-4B1A-9B25-3C2AFFADE1BF}" destId="{2B43A3BF-D039-4A78-A450-47DDED1B6398}" srcOrd="1" destOrd="0" presId="urn:microsoft.com/office/officeart/2005/8/layout/hierarchy5"/>
    <dgm:cxn modelId="{6EC0E219-145B-4124-8AD5-E4E82858CE37}" srcId="{550D2D4D-A87C-487F-97EA-8D97160454A8}" destId="{42E0F79B-877D-4B01-B091-D97B14ACBAD9}" srcOrd="0" destOrd="0" parTransId="{00944D85-F6C7-4636-A9F7-321EC2AF7211}" sibTransId="{FE8ABF78-85AC-459C-ABD6-2BA7818223EC}"/>
    <dgm:cxn modelId="{1E88DE36-7FCF-4431-9CD3-61027A5C5E18}" type="presOf" srcId="{0BF62413-473B-4556-AAC5-554EA964CAB8}" destId="{43CE09C5-F2EE-4DC9-A681-F5061888106F}" srcOrd="1" destOrd="0" presId="urn:microsoft.com/office/officeart/2005/8/layout/hierarchy5"/>
    <dgm:cxn modelId="{61EEDDE2-9862-49E1-90DE-7BA93052ED46}" srcId="{550D2D4D-A87C-487F-97EA-8D97160454A8}" destId="{44509B14-B234-4B1A-9B25-3C2AFFADE1BF}" srcOrd="4" destOrd="0" parTransId="{837F5C27-C133-44F9-9000-5007DD2294C7}" sibTransId="{2F1D62D6-8DE7-4109-B34B-41FEBAAED222}"/>
    <dgm:cxn modelId="{848E5EAB-9FEE-4103-A78D-39277ED00689}" type="presOf" srcId="{BB58E9B7-FD8C-4F8B-AD0B-2A1330296CA6}" destId="{5BF7FE53-A798-43B5-9C23-80FBC24AA4B2}" srcOrd="1" destOrd="0" presId="urn:microsoft.com/office/officeart/2005/8/layout/hierarchy5"/>
    <dgm:cxn modelId="{6986DA8E-150C-4678-8166-26EF4FF27944}" type="presOf" srcId="{79588192-EF92-466C-8920-7CAB21A65552}" destId="{10D75989-7C4A-44A2-A530-8FFCFDCC7FA4}" srcOrd="0" destOrd="0" presId="urn:microsoft.com/office/officeart/2005/8/layout/hierarchy5"/>
    <dgm:cxn modelId="{33143A34-B5E3-4D46-9B1A-3D31007F7E41}" srcId="{550D2D4D-A87C-487F-97EA-8D97160454A8}" destId="{7194DB09-0D79-4274-9EB9-7DB2FBFDE61E}" srcOrd="3" destOrd="0" parTransId="{C142CDB9-E9C2-4CDB-B193-4DBBB8FE591D}" sibTransId="{A2CC82EE-8856-4570-AFE3-ED6792731E3A}"/>
    <dgm:cxn modelId="{76F288A4-0951-4DF7-A461-453559B192D3}" type="presOf" srcId="{91FA8FC4-86BC-43D0-AD97-743F3461A0B0}" destId="{18CB28BD-2294-45E5-93F8-BE28A27D83D9}" srcOrd="1" destOrd="0" presId="urn:microsoft.com/office/officeart/2005/8/layout/hierarchy5"/>
    <dgm:cxn modelId="{6AD14F03-A36A-425F-9449-09CF4334AE32}" type="presOf" srcId="{7194DB09-0D79-4274-9EB9-7DB2FBFDE61E}" destId="{85717AB2-41A5-4DB2-8DEB-58F4FCF26852}" srcOrd="0" destOrd="0" presId="urn:microsoft.com/office/officeart/2005/8/layout/hierarchy5"/>
    <dgm:cxn modelId="{FFCFE403-AE41-4DAF-8545-CD831C5E3F7A}" type="presOf" srcId="{AC2C6987-4CDE-4B24-A48D-E50E2A564610}" destId="{FE01803C-8EEC-425A-8184-9634C2EF965C}" srcOrd="0" destOrd="0" presId="urn:microsoft.com/office/officeart/2005/8/layout/hierarchy5"/>
    <dgm:cxn modelId="{DE208B85-651D-47AB-BB15-693FEB528566}" type="presOf" srcId="{990993D7-6E79-4824-AA6F-A10874ED7ABB}" destId="{53AAFD4C-4C3A-425C-9E2A-C4EEA24DABE6}" srcOrd="0" destOrd="0" presId="urn:microsoft.com/office/officeart/2005/8/layout/hierarchy5"/>
    <dgm:cxn modelId="{5271AC82-5259-4F17-B904-B47FCEBFD0B7}" srcId="{550D2D4D-A87C-487F-97EA-8D97160454A8}" destId="{BCAA1B27-29E3-45A1-8AA2-9ADFF287D19D}" srcOrd="2" destOrd="0" parTransId="{232D1472-1AC8-4C4E-B1B0-DA3039F29F9C}" sibTransId="{886EE5E4-B96A-468E-8655-6ED69770C3C5}"/>
    <dgm:cxn modelId="{2BC5D10A-304B-440E-911F-BEB1F8A4FDAF}" type="presOf" srcId="{4AFCB94A-E60C-4664-8987-D89D9ADE40A6}" destId="{65F7F614-B564-4563-ACE0-43743B9D6C82}" srcOrd="0" destOrd="0" presId="urn:microsoft.com/office/officeart/2005/8/layout/hierarchy5"/>
    <dgm:cxn modelId="{8770A739-2F16-4AE3-B805-92A2A4C5EA1D}" srcId="{42E0F79B-877D-4B01-B091-D97B14ACBAD9}" destId="{4C14455C-125D-4F69-AE6A-ABA0122902F1}" srcOrd="1" destOrd="0" parTransId="{4AFCB94A-E60C-4664-8987-D89D9ADE40A6}" sibTransId="{32BFBFAA-4F21-4084-95CC-A551605D4167}"/>
    <dgm:cxn modelId="{D0CBF1AC-6A66-4FDA-B666-42409979AE4A}" type="presOf" srcId="{AC2C6987-4CDE-4B24-A48D-E50E2A564610}" destId="{8B3E6411-BF7C-4E14-B69B-C3F776A8534D}" srcOrd="1" destOrd="0" presId="urn:microsoft.com/office/officeart/2005/8/layout/hierarchy5"/>
    <dgm:cxn modelId="{8AFAF15C-B475-449A-A629-E0AFEBF489E5}" type="presOf" srcId="{91FA8FC4-86BC-43D0-AD97-743F3461A0B0}" destId="{142DAC1D-86AA-4447-B599-B45030BFF6E4}" srcOrd="0" destOrd="0" presId="urn:microsoft.com/office/officeart/2005/8/layout/hierarchy5"/>
    <dgm:cxn modelId="{C0F61A3F-578A-437E-9E44-3339966946E4}" srcId="{550D2D4D-A87C-487F-97EA-8D97160454A8}" destId="{C1D35D92-DD42-4A15-836C-7B742064C0D4}" srcOrd="5" destOrd="0" parTransId="{B8425B9F-16C4-4F9E-A8E7-10590AC037D3}" sibTransId="{B01AAA60-9030-4414-9049-F3287704B92F}"/>
    <dgm:cxn modelId="{D147C565-4FA2-49D8-85CE-7C85C646590C}" type="presOf" srcId="{BCAA1B27-29E3-45A1-8AA2-9ADFF287D19D}" destId="{8839315F-2467-431A-93F2-7DB22689CCD9}" srcOrd="0" destOrd="0" presId="urn:microsoft.com/office/officeart/2005/8/layout/hierarchy5"/>
    <dgm:cxn modelId="{889B9352-25F5-467F-852A-5CCAAAD54178}" type="presOf" srcId="{2D2A7046-D40A-4113-A413-7D1F5F33D293}" destId="{5CAFCE06-01CC-449A-A93D-F75BFEEC582E}" srcOrd="0" destOrd="0" presId="urn:microsoft.com/office/officeart/2005/8/layout/hierarchy5"/>
    <dgm:cxn modelId="{946985BA-D97D-4987-AA98-0D080F39EEEA}" srcId="{7693CF1D-C632-4487-849D-F77EA9722629}" destId="{79588192-EF92-466C-8920-7CAB21A65552}" srcOrd="0" destOrd="0" parTransId="{BB58E9B7-FD8C-4F8B-AD0B-2A1330296CA6}" sibTransId="{528427A6-CA72-4ED4-B313-E6C0883A853F}"/>
    <dgm:cxn modelId="{52DAD474-F52F-470D-BEC0-F0EB093C939D}" srcId="{42E0F79B-877D-4B01-B091-D97B14ACBAD9}" destId="{7693CF1D-C632-4487-849D-F77EA9722629}" srcOrd="0" destOrd="0" parTransId="{91FA8FC4-86BC-43D0-AD97-743F3461A0B0}" sibTransId="{573BA11B-1634-4A26-B0F5-F50F355E68F2}"/>
    <dgm:cxn modelId="{992F070D-102C-4D99-9027-C38697F3F55E}" type="presOf" srcId="{4AFCB94A-E60C-4664-8987-D89D9ADE40A6}" destId="{D95149A0-86A4-4F78-B00A-DA99B1CA3501}" srcOrd="1" destOrd="0" presId="urn:microsoft.com/office/officeart/2005/8/layout/hierarchy5"/>
    <dgm:cxn modelId="{0D66FDB9-FABB-4906-84B6-ABD88EB2E19B}" type="presOf" srcId="{7693CF1D-C632-4487-849D-F77EA9722629}" destId="{45187C62-12F6-4DA1-A20B-DE88F86B1B46}" srcOrd="0" destOrd="0" presId="urn:microsoft.com/office/officeart/2005/8/layout/hierarchy5"/>
    <dgm:cxn modelId="{F8AE9E17-6F86-4F1C-946D-2152C87D216F}" type="presOf" srcId="{44509B14-B234-4B1A-9B25-3C2AFFADE1BF}" destId="{7527082F-B59A-495A-960B-0F960C050278}" srcOrd="0" destOrd="0" presId="urn:microsoft.com/office/officeart/2005/8/layout/hierarchy5"/>
    <dgm:cxn modelId="{B2B0E77E-1591-42BA-96A3-21F6CE49ED9F}" srcId="{7693CF1D-C632-4487-849D-F77EA9722629}" destId="{BD55B675-7D45-4019-A3A8-877802FC128D}" srcOrd="1" destOrd="0" parTransId="{AC2C6987-4CDE-4B24-A48D-E50E2A564610}" sibTransId="{C54859BF-D768-497F-9829-80CF375F3DE2}"/>
    <dgm:cxn modelId="{FBC2787E-DFF3-4ECE-8568-91CA378D2DCA}" type="presParOf" srcId="{0B6EF769-A5D2-4040-AAB6-D47477C06BDB}" destId="{66D1EF51-9E11-4711-9BAD-BC8A90A2C1BA}" srcOrd="0" destOrd="0" presId="urn:microsoft.com/office/officeart/2005/8/layout/hierarchy5"/>
    <dgm:cxn modelId="{875ABFE7-4FF0-4413-85B2-75C5438CF63C}" type="presParOf" srcId="{66D1EF51-9E11-4711-9BAD-BC8A90A2C1BA}" destId="{145553B4-3714-448C-AD07-364402B11F99}" srcOrd="0" destOrd="0" presId="urn:microsoft.com/office/officeart/2005/8/layout/hierarchy5"/>
    <dgm:cxn modelId="{551971AA-E3EA-4297-BC01-27FD0DD0FC04}" type="presParOf" srcId="{66D1EF51-9E11-4711-9BAD-BC8A90A2C1BA}" destId="{827E2AB8-2760-4DD0-919E-D52F785C3327}" srcOrd="1" destOrd="0" presId="urn:microsoft.com/office/officeart/2005/8/layout/hierarchy5"/>
    <dgm:cxn modelId="{FD5A86EB-9832-443F-8FD1-C2355BF43EE1}" type="presParOf" srcId="{827E2AB8-2760-4DD0-919E-D52F785C3327}" destId="{131B6421-65E5-4112-8094-3B4A00DBB006}" srcOrd="0" destOrd="0" presId="urn:microsoft.com/office/officeart/2005/8/layout/hierarchy5"/>
    <dgm:cxn modelId="{C10735AB-3AE0-406B-891B-5F3BC957304F}" type="presParOf" srcId="{131B6421-65E5-4112-8094-3B4A00DBB006}" destId="{7E028FF1-0ACC-4C79-B089-3DF89C9199A4}" srcOrd="0" destOrd="0" presId="urn:microsoft.com/office/officeart/2005/8/layout/hierarchy5"/>
    <dgm:cxn modelId="{D17044DE-F939-4FEB-9B3E-6F46261C6FB9}" type="presParOf" srcId="{131B6421-65E5-4112-8094-3B4A00DBB006}" destId="{911F5581-12E8-4401-A45F-6E5FBE029DF0}" srcOrd="1" destOrd="0" presId="urn:microsoft.com/office/officeart/2005/8/layout/hierarchy5"/>
    <dgm:cxn modelId="{95E84AB0-955F-41DA-AAD2-9552E8BE1D76}" type="presParOf" srcId="{911F5581-12E8-4401-A45F-6E5FBE029DF0}" destId="{142DAC1D-86AA-4447-B599-B45030BFF6E4}" srcOrd="0" destOrd="0" presId="urn:microsoft.com/office/officeart/2005/8/layout/hierarchy5"/>
    <dgm:cxn modelId="{EAEBB260-A39B-4151-8FEE-689D0A169C1B}" type="presParOf" srcId="{142DAC1D-86AA-4447-B599-B45030BFF6E4}" destId="{18CB28BD-2294-45E5-93F8-BE28A27D83D9}" srcOrd="0" destOrd="0" presId="urn:microsoft.com/office/officeart/2005/8/layout/hierarchy5"/>
    <dgm:cxn modelId="{AA6D20F3-F05B-4333-8553-7D3F9CD307CC}" type="presParOf" srcId="{911F5581-12E8-4401-A45F-6E5FBE029DF0}" destId="{AFC0FBE8-9193-4376-8943-EDD48DE4C13D}" srcOrd="1" destOrd="0" presId="urn:microsoft.com/office/officeart/2005/8/layout/hierarchy5"/>
    <dgm:cxn modelId="{3E5AE41E-9FE4-4A73-BB44-8FDBDDE91715}" type="presParOf" srcId="{AFC0FBE8-9193-4376-8943-EDD48DE4C13D}" destId="{45187C62-12F6-4DA1-A20B-DE88F86B1B46}" srcOrd="0" destOrd="0" presId="urn:microsoft.com/office/officeart/2005/8/layout/hierarchy5"/>
    <dgm:cxn modelId="{34B7A5CE-D811-404E-8B72-A31965012074}" type="presParOf" srcId="{AFC0FBE8-9193-4376-8943-EDD48DE4C13D}" destId="{6649C34C-D5A0-4CD0-B506-F293D879539E}" srcOrd="1" destOrd="0" presId="urn:microsoft.com/office/officeart/2005/8/layout/hierarchy5"/>
    <dgm:cxn modelId="{5831EA80-8554-4472-A2F6-4307BADF8F85}" type="presParOf" srcId="{6649C34C-D5A0-4CD0-B506-F293D879539E}" destId="{39907A0F-B513-489B-8EB9-D9CD75FAC469}" srcOrd="0" destOrd="0" presId="urn:microsoft.com/office/officeart/2005/8/layout/hierarchy5"/>
    <dgm:cxn modelId="{EA9CEEEB-4181-4E45-B2F6-2F391E5EE464}" type="presParOf" srcId="{39907A0F-B513-489B-8EB9-D9CD75FAC469}" destId="{5BF7FE53-A798-43B5-9C23-80FBC24AA4B2}" srcOrd="0" destOrd="0" presId="urn:microsoft.com/office/officeart/2005/8/layout/hierarchy5"/>
    <dgm:cxn modelId="{E3C77848-ABF8-49BE-824D-62B88C3486D7}" type="presParOf" srcId="{6649C34C-D5A0-4CD0-B506-F293D879539E}" destId="{0AFAD726-B449-4966-B3FD-71BD36378C24}" srcOrd="1" destOrd="0" presId="urn:microsoft.com/office/officeart/2005/8/layout/hierarchy5"/>
    <dgm:cxn modelId="{09D12AE7-ACD6-4854-91AC-3CEDA46D12EC}" type="presParOf" srcId="{0AFAD726-B449-4966-B3FD-71BD36378C24}" destId="{10D75989-7C4A-44A2-A530-8FFCFDCC7FA4}" srcOrd="0" destOrd="0" presId="urn:microsoft.com/office/officeart/2005/8/layout/hierarchy5"/>
    <dgm:cxn modelId="{D5C4E77E-54D3-4A99-94D9-0D8AA2BA35CD}" type="presParOf" srcId="{0AFAD726-B449-4966-B3FD-71BD36378C24}" destId="{FFF6E13C-D1E9-40BB-9481-40F5F60B9DB7}" srcOrd="1" destOrd="0" presId="urn:microsoft.com/office/officeart/2005/8/layout/hierarchy5"/>
    <dgm:cxn modelId="{2F3B6C0D-F83A-4EC3-8A45-866E9846186D}" type="presParOf" srcId="{6649C34C-D5A0-4CD0-B506-F293D879539E}" destId="{FE01803C-8EEC-425A-8184-9634C2EF965C}" srcOrd="2" destOrd="0" presId="urn:microsoft.com/office/officeart/2005/8/layout/hierarchy5"/>
    <dgm:cxn modelId="{18A6F053-EBAF-48F3-A1FE-57BF93BD9656}" type="presParOf" srcId="{FE01803C-8EEC-425A-8184-9634C2EF965C}" destId="{8B3E6411-BF7C-4E14-B69B-C3F776A8534D}" srcOrd="0" destOrd="0" presId="urn:microsoft.com/office/officeart/2005/8/layout/hierarchy5"/>
    <dgm:cxn modelId="{F4B9B142-6ECC-4781-B49A-656B46745051}" type="presParOf" srcId="{6649C34C-D5A0-4CD0-B506-F293D879539E}" destId="{6B08499B-A13C-47AE-835C-B895F8A70AAC}" srcOrd="3" destOrd="0" presId="urn:microsoft.com/office/officeart/2005/8/layout/hierarchy5"/>
    <dgm:cxn modelId="{F1FD80AA-0AC8-428B-A526-CB214DCB2420}" type="presParOf" srcId="{6B08499B-A13C-47AE-835C-B895F8A70AAC}" destId="{A45B4510-1C53-4A3C-9D24-CA4C77562774}" srcOrd="0" destOrd="0" presId="urn:microsoft.com/office/officeart/2005/8/layout/hierarchy5"/>
    <dgm:cxn modelId="{C74A465E-631C-42A7-9A5F-60799020E979}" type="presParOf" srcId="{6B08499B-A13C-47AE-835C-B895F8A70AAC}" destId="{BD600E0A-2765-4805-AD88-C9A6A664C309}" srcOrd="1" destOrd="0" presId="urn:microsoft.com/office/officeart/2005/8/layout/hierarchy5"/>
    <dgm:cxn modelId="{59D22BC2-8A90-4B0C-A3D9-5AEEF1326783}" type="presParOf" srcId="{911F5581-12E8-4401-A45F-6E5FBE029DF0}" destId="{65F7F614-B564-4563-ACE0-43743B9D6C82}" srcOrd="2" destOrd="0" presId="urn:microsoft.com/office/officeart/2005/8/layout/hierarchy5"/>
    <dgm:cxn modelId="{E5783BE7-ADC7-490D-9B0C-4FE780BFD389}" type="presParOf" srcId="{65F7F614-B564-4563-ACE0-43743B9D6C82}" destId="{D95149A0-86A4-4F78-B00A-DA99B1CA3501}" srcOrd="0" destOrd="0" presId="urn:microsoft.com/office/officeart/2005/8/layout/hierarchy5"/>
    <dgm:cxn modelId="{2B56EF11-CD42-489E-B544-74A9E8C73D1A}" type="presParOf" srcId="{911F5581-12E8-4401-A45F-6E5FBE029DF0}" destId="{F8B09F69-3BEF-4F79-9A11-B148ADD971A5}" srcOrd="3" destOrd="0" presId="urn:microsoft.com/office/officeart/2005/8/layout/hierarchy5"/>
    <dgm:cxn modelId="{123796B5-15B0-430D-BF55-264D7571EC37}" type="presParOf" srcId="{F8B09F69-3BEF-4F79-9A11-B148ADD971A5}" destId="{F055A6AA-4218-4522-8AEC-E55511A0EFB9}" srcOrd="0" destOrd="0" presId="urn:microsoft.com/office/officeart/2005/8/layout/hierarchy5"/>
    <dgm:cxn modelId="{E891D512-A5B5-4701-BFEF-428EB7C95982}" type="presParOf" srcId="{F8B09F69-3BEF-4F79-9A11-B148ADD971A5}" destId="{6859FCE0-A023-46CC-AD5E-0AF80D5DDF4B}" srcOrd="1" destOrd="0" presId="urn:microsoft.com/office/officeart/2005/8/layout/hierarchy5"/>
    <dgm:cxn modelId="{1E5D9356-305A-4FA2-89C2-538FF5B14B8F}" type="presParOf" srcId="{6859FCE0-A023-46CC-AD5E-0AF80D5DDF4B}" destId="{558F732F-7DC1-414D-99B3-E332136A4720}" srcOrd="0" destOrd="0" presId="urn:microsoft.com/office/officeart/2005/8/layout/hierarchy5"/>
    <dgm:cxn modelId="{614453AD-7086-4E29-A696-1781D423416F}" type="presParOf" srcId="{558F732F-7DC1-414D-99B3-E332136A4720}" destId="{F1858C75-D1EF-4AEC-85C7-F8C6F6478433}" srcOrd="0" destOrd="0" presId="urn:microsoft.com/office/officeart/2005/8/layout/hierarchy5"/>
    <dgm:cxn modelId="{06854622-AA03-4A7A-A299-2EE0453B952F}" type="presParOf" srcId="{6859FCE0-A023-46CC-AD5E-0AF80D5DDF4B}" destId="{371E3026-063A-4BAC-9858-F0159B5EA8B1}" srcOrd="1" destOrd="0" presId="urn:microsoft.com/office/officeart/2005/8/layout/hierarchy5"/>
    <dgm:cxn modelId="{DABF9C91-3B4F-46ED-A17E-37E3D4D77CD3}" type="presParOf" srcId="{371E3026-063A-4BAC-9858-F0159B5EA8B1}" destId="{5CAFCE06-01CC-449A-A93D-F75BFEEC582E}" srcOrd="0" destOrd="0" presId="urn:microsoft.com/office/officeart/2005/8/layout/hierarchy5"/>
    <dgm:cxn modelId="{BCBDC77B-3D52-40EC-ACF2-C1D1D00FF135}" type="presParOf" srcId="{371E3026-063A-4BAC-9858-F0159B5EA8B1}" destId="{B438A7E8-59DF-43A8-8603-42AE0C9ACE8D}" srcOrd="1" destOrd="0" presId="urn:microsoft.com/office/officeart/2005/8/layout/hierarchy5"/>
    <dgm:cxn modelId="{F897CE5D-668C-4A1E-8460-54B207BB7144}" type="presParOf" srcId="{6859FCE0-A023-46CC-AD5E-0AF80D5DDF4B}" destId="{53AAFD4C-4C3A-425C-9E2A-C4EEA24DABE6}" srcOrd="2" destOrd="0" presId="urn:microsoft.com/office/officeart/2005/8/layout/hierarchy5"/>
    <dgm:cxn modelId="{A255D089-5F3C-4901-BA1C-3BA1710C2607}" type="presParOf" srcId="{53AAFD4C-4C3A-425C-9E2A-C4EEA24DABE6}" destId="{2CD4FAD1-CACD-46BB-A0B1-0E649AE200EA}" srcOrd="0" destOrd="0" presId="urn:microsoft.com/office/officeart/2005/8/layout/hierarchy5"/>
    <dgm:cxn modelId="{D2DFE382-47B7-4076-928E-B20D3AF6A6AE}" type="presParOf" srcId="{6859FCE0-A023-46CC-AD5E-0AF80D5DDF4B}" destId="{1C6D7B5B-DF46-40A8-ADC3-6138DEAA85CA}" srcOrd="3" destOrd="0" presId="urn:microsoft.com/office/officeart/2005/8/layout/hierarchy5"/>
    <dgm:cxn modelId="{ABF61348-B496-467D-8F9B-9FC4D22A80E2}" type="presParOf" srcId="{1C6D7B5B-DF46-40A8-ADC3-6138DEAA85CA}" destId="{A84E1AAB-EE00-4F85-A645-EBC668CA26D9}" srcOrd="0" destOrd="0" presId="urn:microsoft.com/office/officeart/2005/8/layout/hierarchy5"/>
    <dgm:cxn modelId="{2AEFD080-F033-4F9A-9C8D-C6C70C100E62}" type="presParOf" srcId="{1C6D7B5B-DF46-40A8-ADC3-6138DEAA85CA}" destId="{72A2449A-6ECB-4D16-B0D5-F3F5BC715589}" srcOrd="1" destOrd="0" presId="urn:microsoft.com/office/officeart/2005/8/layout/hierarchy5"/>
    <dgm:cxn modelId="{42226927-2541-449B-BF51-164200152AD2}" type="presParOf" srcId="{0B6EF769-A5D2-4040-AAB6-D47477C06BDB}" destId="{C23EB9CC-B0F1-4195-AB68-D44D5DF18593}" srcOrd="1" destOrd="0" presId="urn:microsoft.com/office/officeart/2005/8/layout/hierarchy5"/>
    <dgm:cxn modelId="{5D2840A4-8728-4D3D-9E8F-F34A427BF25C}" type="presParOf" srcId="{C23EB9CC-B0F1-4195-AB68-D44D5DF18593}" destId="{669F0C45-B3AA-4656-A557-AA5D959F85A3}" srcOrd="0" destOrd="0" presId="urn:microsoft.com/office/officeart/2005/8/layout/hierarchy5"/>
    <dgm:cxn modelId="{94F4FA66-FF5E-4D05-81DB-1258C5FA397D}" type="presParOf" srcId="{669F0C45-B3AA-4656-A557-AA5D959F85A3}" destId="{64FBE2C7-2772-4CA9-80AB-660EEDF46F4B}" srcOrd="0" destOrd="0" presId="urn:microsoft.com/office/officeart/2005/8/layout/hierarchy5"/>
    <dgm:cxn modelId="{87EC3AAE-7A1B-418C-9138-75BF6F9878CF}" type="presParOf" srcId="{669F0C45-B3AA-4656-A557-AA5D959F85A3}" destId="{43CE09C5-F2EE-4DC9-A681-F5061888106F}" srcOrd="1" destOrd="0" presId="urn:microsoft.com/office/officeart/2005/8/layout/hierarchy5"/>
    <dgm:cxn modelId="{7718738B-8849-4599-9F65-9CD17AB9CA42}" type="presParOf" srcId="{C23EB9CC-B0F1-4195-AB68-D44D5DF18593}" destId="{01E3DA03-D0B6-4798-A354-BDB27B11971D}" srcOrd="1" destOrd="0" presId="urn:microsoft.com/office/officeart/2005/8/layout/hierarchy5"/>
    <dgm:cxn modelId="{F1EDD9BB-76F5-4318-9355-5F69A69E42DA}" type="presParOf" srcId="{01E3DA03-D0B6-4798-A354-BDB27B11971D}" destId="{BF29EEF6-B8DA-432A-815F-2BD9E15A58AD}" srcOrd="0" destOrd="0" presId="urn:microsoft.com/office/officeart/2005/8/layout/hierarchy5"/>
    <dgm:cxn modelId="{19A7D185-E1A8-4FC0-88D4-4B43ED204936}" type="presParOf" srcId="{C23EB9CC-B0F1-4195-AB68-D44D5DF18593}" destId="{D46367E0-4780-45E6-9C4A-B39646801F03}" srcOrd="2" destOrd="0" presId="urn:microsoft.com/office/officeart/2005/8/layout/hierarchy5"/>
    <dgm:cxn modelId="{E8FF5E06-4040-45F4-95BD-541AB6722918}" type="presParOf" srcId="{D46367E0-4780-45E6-9C4A-B39646801F03}" destId="{8839315F-2467-431A-93F2-7DB22689CCD9}" srcOrd="0" destOrd="0" presId="urn:microsoft.com/office/officeart/2005/8/layout/hierarchy5"/>
    <dgm:cxn modelId="{7714C4A4-6F49-449B-B302-8B4C8023AD65}" type="presParOf" srcId="{D46367E0-4780-45E6-9C4A-B39646801F03}" destId="{3FF012F1-B952-48A0-9D2F-09C823B88275}" srcOrd="1" destOrd="0" presId="urn:microsoft.com/office/officeart/2005/8/layout/hierarchy5"/>
    <dgm:cxn modelId="{7D6D5251-F340-414A-9DF1-93CBB18E7C62}" type="presParOf" srcId="{C23EB9CC-B0F1-4195-AB68-D44D5DF18593}" destId="{65308E07-C1D1-486F-A4AF-37CB41A5C814}" srcOrd="3" destOrd="0" presId="urn:microsoft.com/office/officeart/2005/8/layout/hierarchy5"/>
    <dgm:cxn modelId="{4003AA66-F97F-4DCC-B94F-A7CF3524EB7B}" type="presParOf" srcId="{65308E07-C1D1-486F-A4AF-37CB41A5C814}" destId="{AB29FEF3-75B7-4BD8-983C-AE25A663269C}" srcOrd="0" destOrd="0" presId="urn:microsoft.com/office/officeart/2005/8/layout/hierarchy5"/>
    <dgm:cxn modelId="{69E033E0-57CF-47C3-A71B-1E1E20ECD7FA}" type="presParOf" srcId="{C23EB9CC-B0F1-4195-AB68-D44D5DF18593}" destId="{3EB097F2-0FC8-4BE2-8C33-E91A6B5975A4}" srcOrd="4" destOrd="0" presId="urn:microsoft.com/office/officeart/2005/8/layout/hierarchy5"/>
    <dgm:cxn modelId="{5347A56D-E6F5-4141-80EA-1BB44472884B}" type="presParOf" srcId="{3EB097F2-0FC8-4BE2-8C33-E91A6B5975A4}" destId="{85717AB2-41A5-4DB2-8DEB-58F4FCF26852}" srcOrd="0" destOrd="0" presId="urn:microsoft.com/office/officeart/2005/8/layout/hierarchy5"/>
    <dgm:cxn modelId="{E3F7291A-4EEC-4DD2-A962-FABCAC5A6FE2}" type="presParOf" srcId="{3EB097F2-0FC8-4BE2-8C33-E91A6B5975A4}" destId="{33DD19B8-E5FE-41D0-81C9-B8F82A7A1ED1}" srcOrd="1" destOrd="0" presId="urn:microsoft.com/office/officeart/2005/8/layout/hierarchy5"/>
    <dgm:cxn modelId="{A939C847-CB49-4B2A-9557-6D63EC44E030}" type="presParOf" srcId="{C23EB9CC-B0F1-4195-AB68-D44D5DF18593}" destId="{10AF6132-2963-4ACF-89CA-A3D96A5C8258}" srcOrd="5" destOrd="0" presId="urn:microsoft.com/office/officeart/2005/8/layout/hierarchy5"/>
    <dgm:cxn modelId="{78E6D8B6-8090-4CE3-A245-E27CD24D5451}" type="presParOf" srcId="{10AF6132-2963-4ACF-89CA-A3D96A5C8258}" destId="{78D9FE4F-DA07-492D-8AC1-B54BEEE09707}" srcOrd="0" destOrd="0" presId="urn:microsoft.com/office/officeart/2005/8/layout/hierarchy5"/>
    <dgm:cxn modelId="{EFFF0D25-62EF-419E-BA0A-AF559405C8EA}" type="presParOf" srcId="{C23EB9CC-B0F1-4195-AB68-D44D5DF18593}" destId="{1509AB6A-66D4-4593-AC8A-A9B5F0A07DA5}" srcOrd="6" destOrd="0" presId="urn:microsoft.com/office/officeart/2005/8/layout/hierarchy5"/>
    <dgm:cxn modelId="{69B5805F-B891-4849-B029-4FBE2AF2897D}" type="presParOf" srcId="{1509AB6A-66D4-4593-AC8A-A9B5F0A07DA5}" destId="{7527082F-B59A-495A-960B-0F960C050278}" srcOrd="0" destOrd="0" presId="urn:microsoft.com/office/officeart/2005/8/layout/hierarchy5"/>
    <dgm:cxn modelId="{49EDD1F6-4CB9-4644-9962-AAC01D62C7A2}" type="presParOf" srcId="{1509AB6A-66D4-4593-AC8A-A9B5F0A07DA5}" destId="{2B43A3BF-D039-4A78-A450-47DDED1B6398}" srcOrd="1" destOrd="0" presId="urn:microsoft.com/office/officeart/2005/8/layout/hierarchy5"/>
    <dgm:cxn modelId="{C48E080E-476A-4F55-A20A-89E5911EBE2E}" type="presParOf" srcId="{C23EB9CC-B0F1-4195-AB68-D44D5DF18593}" destId="{578AC188-24E1-44AA-9BBF-E9847ADA9F2C}" srcOrd="7" destOrd="0" presId="urn:microsoft.com/office/officeart/2005/8/layout/hierarchy5"/>
    <dgm:cxn modelId="{0F847CBF-5914-401D-8719-B30874311CBF}" type="presParOf" srcId="{578AC188-24E1-44AA-9BBF-E9847ADA9F2C}" destId="{0E27213D-96B8-447E-90FE-5F0ADB781B1F}" srcOrd="0" destOrd="0" presId="urn:microsoft.com/office/officeart/2005/8/layout/hierarchy5"/>
    <dgm:cxn modelId="{E39402FF-25A6-4D8C-B9F8-4590A78A4047}" type="presParOf" srcId="{C23EB9CC-B0F1-4195-AB68-D44D5DF18593}" destId="{909A78C0-37BA-481D-8B9D-FC64AB53563A}" srcOrd="8" destOrd="0" presId="urn:microsoft.com/office/officeart/2005/8/layout/hierarchy5"/>
    <dgm:cxn modelId="{BAF752E3-6E7C-4F1B-87C0-321B1E7EC68E}" type="presParOf" srcId="{909A78C0-37BA-481D-8B9D-FC64AB53563A}" destId="{A26C592F-3AB8-4E41-83CB-373A179784EC}" srcOrd="0" destOrd="0" presId="urn:microsoft.com/office/officeart/2005/8/layout/hierarchy5"/>
    <dgm:cxn modelId="{677AABE4-7063-4064-97F4-DD61B76BDE87}" type="presParOf" srcId="{909A78C0-37BA-481D-8B9D-FC64AB53563A}" destId="{542E01A2-7021-4A20-88E7-E350AB778510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DE0A39A-3E87-4690-8F86-4F1882719951}" type="doc">
      <dgm:prSet loTypeId="urn:microsoft.com/office/officeart/2005/8/layout/venn2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A77271D-661B-4A6C-9786-D20DBDB25576}">
      <dgm:prSet phldrT="[文本]"/>
      <dgm:spPr/>
      <dgm:t>
        <a:bodyPr/>
        <a:lstStyle/>
        <a:p>
          <a:r>
            <a:rPr lang="zh-CN" altLang="en-US" dirty="0" smtClean="0"/>
            <a:t>归纳总结</a:t>
          </a:r>
          <a:endParaRPr lang="zh-CN" altLang="en-US" dirty="0"/>
        </a:p>
      </dgm:t>
    </dgm:pt>
    <dgm:pt modelId="{43903FFC-2273-4AE0-B763-CA6576F8625A}" type="parTrans" cxnId="{EC2ABF5B-1AF1-44EB-BE3B-296EFDA48395}">
      <dgm:prSet/>
      <dgm:spPr/>
      <dgm:t>
        <a:bodyPr/>
        <a:lstStyle/>
        <a:p>
          <a:endParaRPr lang="zh-CN" altLang="en-US"/>
        </a:p>
      </dgm:t>
    </dgm:pt>
    <dgm:pt modelId="{E9181AD2-0C9C-40DC-A468-674C96B0E1CA}" type="sibTrans" cxnId="{EC2ABF5B-1AF1-44EB-BE3B-296EFDA48395}">
      <dgm:prSet/>
      <dgm:spPr/>
      <dgm:t>
        <a:bodyPr/>
        <a:lstStyle/>
        <a:p>
          <a:endParaRPr lang="zh-CN" altLang="en-US"/>
        </a:p>
      </dgm:t>
    </dgm:pt>
    <dgm:pt modelId="{0F11079B-08B4-4DAE-AF1B-F9A25C4F89A6}">
      <dgm:prSet phldrT="[文本]"/>
      <dgm:spPr/>
      <dgm:t>
        <a:bodyPr/>
        <a:lstStyle/>
        <a:p>
          <a:r>
            <a:rPr lang="zh-CN" altLang="en-US" dirty="0" smtClean="0"/>
            <a:t>逻辑推理</a:t>
          </a:r>
          <a:endParaRPr lang="zh-CN" altLang="en-US" dirty="0"/>
        </a:p>
      </dgm:t>
    </dgm:pt>
    <dgm:pt modelId="{75483787-83C3-4F60-BFB5-0724BBA24740}" type="parTrans" cxnId="{E3732809-3B5E-4A6A-B1A4-3BC1F04A4CD9}">
      <dgm:prSet/>
      <dgm:spPr/>
      <dgm:t>
        <a:bodyPr/>
        <a:lstStyle/>
        <a:p>
          <a:endParaRPr lang="zh-CN" altLang="en-US"/>
        </a:p>
      </dgm:t>
    </dgm:pt>
    <dgm:pt modelId="{D27D95CC-D43B-469D-8460-7011D1A8C6C4}" type="sibTrans" cxnId="{E3732809-3B5E-4A6A-B1A4-3BC1F04A4CD9}">
      <dgm:prSet/>
      <dgm:spPr/>
      <dgm:t>
        <a:bodyPr/>
        <a:lstStyle/>
        <a:p>
          <a:endParaRPr lang="zh-CN" altLang="en-US"/>
        </a:p>
      </dgm:t>
    </dgm:pt>
    <dgm:pt modelId="{C788EB0A-D172-4B9E-8B54-2084BA63F7EE}">
      <dgm:prSet phldrT="[文本]"/>
      <dgm:spPr/>
      <dgm:t>
        <a:bodyPr/>
        <a:lstStyle/>
        <a:p>
          <a:r>
            <a:rPr lang="zh-CN" altLang="en-US" dirty="0" smtClean="0"/>
            <a:t>抽象思维</a:t>
          </a:r>
          <a:endParaRPr lang="zh-CN" altLang="en-US" dirty="0"/>
        </a:p>
      </dgm:t>
    </dgm:pt>
    <dgm:pt modelId="{BD4A883B-FC49-4CCB-AF6A-BBA3EE06EFE8}" type="parTrans" cxnId="{050F155F-36B6-4382-8768-76A6C6FC61ED}">
      <dgm:prSet/>
      <dgm:spPr/>
      <dgm:t>
        <a:bodyPr/>
        <a:lstStyle/>
        <a:p>
          <a:endParaRPr lang="zh-CN" altLang="en-US"/>
        </a:p>
      </dgm:t>
    </dgm:pt>
    <dgm:pt modelId="{189C41F1-CD55-4EAB-A90D-174F9EB91AA0}" type="sibTrans" cxnId="{050F155F-36B6-4382-8768-76A6C6FC61ED}">
      <dgm:prSet/>
      <dgm:spPr/>
      <dgm:t>
        <a:bodyPr/>
        <a:lstStyle/>
        <a:p>
          <a:endParaRPr lang="zh-CN" altLang="en-US"/>
        </a:p>
      </dgm:t>
    </dgm:pt>
    <dgm:pt modelId="{BCB7417D-3993-419C-9C86-6D15BB17A53B}" type="pres">
      <dgm:prSet presAssocID="{FDE0A39A-3E87-4690-8F86-4F1882719951}" presName="Name0" presStyleCnt="0">
        <dgm:presLayoutVars>
          <dgm:chMax val="7"/>
          <dgm:resizeHandles val="exact"/>
        </dgm:presLayoutVars>
      </dgm:prSet>
      <dgm:spPr/>
    </dgm:pt>
    <dgm:pt modelId="{D6255CBF-CF04-4112-AFA7-531E32E9F3B8}" type="pres">
      <dgm:prSet presAssocID="{FDE0A39A-3E87-4690-8F86-4F1882719951}" presName="comp1" presStyleCnt="0"/>
      <dgm:spPr/>
    </dgm:pt>
    <dgm:pt modelId="{1614998E-9097-49F0-B039-B3A5F48165A8}" type="pres">
      <dgm:prSet presAssocID="{FDE0A39A-3E87-4690-8F86-4F1882719951}" presName="circle1" presStyleLbl="node1" presStyleIdx="0" presStyleCnt="3"/>
      <dgm:spPr/>
      <dgm:t>
        <a:bodyPr/>
        <a:lstStyle/>
        <a:p>
          <a:endParaRPr lang="zh-CN" altLang="en-US"/>
        </a:p>
      </dgm:t>
    </dgm:pt>
    <dgm:pt modelId="{70736F9A-9BE8-4674-98EC-E73D8E2298BF}" type="pres">
      <dgm:prSet presAssocID="{FDE0A39A-3E87-4690-8F86-4F1882719951}" presName="c1text" presStyleLbl="node1" presStyleIdx="0" presStyleCnt="3">
        <dgm:presLayoutVars>
          <dgm:bulletEnabled val="1"/>
        </dgm:presLayoutVars>
      </dgm:prSet>
      <dgm:spPr/>
    </dgm:pt>
    <dgm:pt modelId="{B7705E9F-253B-45A6-BAFE-5F6361307813}" type="pres">
      <dgm:prSet presAssocID="{FDE0A39A-3E87-4690-8F86-4F1882719951}" presName="comp2" presStyleCnt="0"/>
      <dgm:spPr/>
    </dgm:pt>
    <dgm:pt modelId="{F10F0F4F-8411-4CEF-BBF4-E237DE541D4D}" type="pres">
      <dgm:prSet presAssocID="{FDE0A39A-3E87-4690-8F86-4F1882719951}" presName="circle2" presStyleLbl="node1" presStyleIdx="1" presStyleCnt="3"/>
      <dgm:spPr/>
    </dgm:pt>
    <dgm:pt modelId="{9B9220C3-8E82-484C-B68D-2F55E507BBF3}" type="pres">
      <dgm:prSet presAssocID="{FDE0A39A-3E87-4690-8F86-4F1882719951}" presName="c2text" presStyleLbl="node1" presStyleIdx="1" presStyleCnt="3">
        <dgm:presLayoutVars>
          <dgm:bulletEnabled val="1"/>
        </dgm:presLayoutVars>
      </dgm:prSet>
      <dgm:spPr/>
    </dgm:pt>
    <dgm:pt modelId="{05663DA7-BB58-44E0-B65D-56AF4E618D66}" type="pres">
      <dgm:prSet presAssocID="{FDE0A39A-3E87-4690-8F86-4F1882719951}" presName="comp3" presStyleCnt="0"/>
      <dgm:spPr/>
    </dgm:pt>
    <dgm:pt modelId="{B9F4A7D5-5FBF-4A72-B743-0CCE16362C76}" type="pres">
      <dgm:prSet presAssocID="{FDE0A39A-3E87-4690-8F86-4F1882719951}" presName="circle3" presStyleLbl="node1" presStyleIdx="2" presStyleCnt="3"/>
      <dgm:spPr/>
      <dgm:t>
        <a:bodyPr/>
        <a:lstStyle/>
        <a:p>
          <a:endParaRPr lang="zh-CN" altLang="en-US"/>
        </a:p>
      </dgm:t>
    </dgm:pt>
    <dgm:pt modelId="{573689BF-8C85-4376-A3A9-317BB7A4C7EC}" type="pres">
      <dgm:prSet presAssocID="{FDE0A39A-3E87-4690-8F86-4F1882719951}" presName="c3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4402A79-D125-41E3-BD1A-C1C871CA264F}" type="presOf" srcId="{BA77271D-661B-4A6C-9786-D20DBDB25576}" destId="{70736F9A-9BE8-4674-98EC-E73D8E2298BF}" srcOrd="1" destOrd="0" presId="urn:microsoft.com/office/officeart/2005/8/layout/venn2"/>
    <dgm:cxn modelId="{E3732809-3B5E-4A6A-B1A4-3BC1F04A4CD9}" srcId="{FDE0A39A-3E87-4690-8F86-4F1882719951}" destId="{0F11079B-08B4-4DAE-AF1B-F9A25C4F89A6}" srcOrd="1" destOrd="0" parTransId="{75483787-83C3-4F60-BFB5-0724BBA24740}" sibTransId="{D27D95CC-D43B-469D-8460-7011D1A8C6C4}"/>
    <dgm:cxn modelId="{EA51A087-885B-4815-887D-48DB933C963B}" type="presOf" srcId="{0F11079B-08B4-4DAE-AF1B-F9A25C4F89A6}" destId="{F10F0F4F-8411-4CEF-BBF4-E237DE541D4D}" srcOrd="0" destOrd="0" presId="urn:microsoft.com/office/officeart/2005/8/layout/venn2"/>
    <dgm:cxn modelId="{D98C020A-A18E-4EAB-8941-3D548D697281}" type="presOf" srcId="{0F11079B-08B4-4DAE-AF1B-F9A25C4F89A6}" destId="{9B9220C3-8E82-484C-B68D-2F55E507BBF3}" srcOrd="1" destOrd="0" presId="urn:microsoft.com/office/officeart/2005/8/layout/venn2"/>
    <dgm:cxn modelId="{EC2ABF5B-1AF1-44EB-BE3B-296EFDA48395}" srcId="{FDE0A39A-3E87-4690-8F86-4F1882719951}" destId="{BA77271D-661B-4A6C-9786-D20DBDB25576}" srcOrd="0" destOrd="0" parTransId="{43903FFC-2273-4AE0-B763-CA6576F8625A}" sibTransId="{E9181AD2-0C9C-40DC-A468-674C96B0E1CA}"/>
    <dgm:cxn modelId="{050F155F-36B6-4382-8768-76A6C6FC61ED}" srcId="{FDE0A39A-3E87-4690-8F86-4F1882719951}" destId="{C788EB0A-D172-4B9E-8B54-2084BA63F7EE}" srcOrd="2" destOrd="0" parTransId="{BD4A883B-FC49-4CCB-AF6A-BBA3EE06EFE8}" sibTransId="{189C41F1-CD55-4EAB-A90D-174F9EB91AA0}"/>
    <dgm:cxn modelId="{AD6A2A25-40F5-44F9-A07D-A1F8EC054079}" type="presOf" srcId="{BA77271D-661B-4A6C-9786-D20DBDB25576}" destId="{1614998E-9097-49F0-B039-B3A5F48165A8}" srcOrd="0" destOrd="0" presId="urn:microsoft.com/office/officeart/2005/8/layout/venn2"/>
    <dgm:cxn modelId="{A4EB72EE-5752-475E-9599-A3309EA99BA6}" type="presOf" srcId="{C788EB0A-D172-4B9E-8B54-2084BA63F7EE}" destId="{573689BF-8C85-4376-A3A9-317BB7A4C7EC}" srcOrd="1" destOrd="0" presId="urn:microsoft.com/office/officeart/2005/8/layout/venn2"/>
    <dgm:cxn modelId="{18D27140-14B4-4B7A-AE73-4DA85BD0FDF2}" type="presOf" srcId="{C788EB0A-D172-4B9E-8B54-2084BA63F7EE}" destId="{B9F4A7D5-5FBF-4A72-B743-0CCE16362C76}" srcOrd="0" destOrd="0" presId="urn:microsoft.com/office/officeart/2005/8/layout/venn2"/>
    <dgm:cxn modelId="{64C0A6F8-C164-4AD7-9AAD-B42DB7594A76}" type="presOf" srcId="{FDE0A39A-3E87-4690-8F86-4F1882719951}" destId="{BCB7417D-3993-419C-9C86-6D15BB17A53B}" srcOrd="0" destOrd="0" presId="urn:microsoft.com/office/officeart/2005/8/layout/venn2"/>
    <dgm:cxn modelId="{24AD3356-84FF-4041-9986-00D434E7A039}" type="presParOf" srcId="{BCB7417D-3993-419C-9C86-6D15BB17A53B}" destId="{D6255CBF-CF04-4112-AFA7-531E32E9F3B8}" srcOrd="0" destOrd="0" presId="urn:microsoft.com/office/officeart/2005/8/layout/venn2"/>
    <dgm:cxn modelId="{E9A77FE6-D54D-4111-BB33-886AD5BC32C8}" type="presParOf" srcId="{D6255CBF-CF04-4112-AFA7-531E32E9F3B8}" destId="{1614998E-9097-49F0-B039-B3A5F48165A8}" srcOrd="0" destOrd="0" presId="urn:microsoft.com/office/officeart/2005/8/layout/venn2"/>
    <dgm:cxn modelId="{8C5FB9B2-1355-4026-9EC1-692EB66AFF42}" type="presParOf" srcId="{D6255CBF-CF04-4112-AFA7-531E32E9F3B8}" destId="{70736F9A-9BE8-4674-98EC-E73D8E2298BF}" srcOrd="1" destOrd="0" presId="urn:microsoft.com/office/officeart/2005/8/layout/venn2"/>
    <dgm:cxn modelId="{5F78CEA6-CFBD-43C9-874F-AB45253D1A23}" type="presParOf" srcId="{BCB7417D-3993-419C-9C86-6D15BB17A53B}" destId="{B7705E9F-253B-45A6-BAFE-5F6361307813}" srcOrd="1" destOrd="0" presId="urn:microsoft.com/office/officeart/2005/8/layout/venn2"/>
    <dgm:cxn modelId="{FD3240F8-A5BB-4FD9-ACA6-DAEE65EBD48D}" type="presParOf" srcId="{B7705E9F-253B-45A6-BAFE-5F6361307813}" destId="{F10F0F4F-8411-4CEF-BBF4-E237DE541D4D}" srcOrd="0" destOrd="0" presId="urn:microsoft.com/office/officeart/2005/8/layout/venn2"/>
    <dgm:cxn modelId="{8EBE732F-6902-4BF6-B86F-93FF7FCB59A7}" type="presParOf" srcId="{B7705E9F-253B-45A6-BAFE-5F6361307813}" destId="{9B9220C3-8E82-484C-B68D-2F55E507BBF3}" srcOrd="1" destOrd="0" presId="urn:microsoft.com/office/officeart/2005/8/layout/venn2"/>
    <dgm:cxn modelId="{91DDD019-5575-4416-B337-81C3C5993FDE}" type="presParOf" srcId="{BCB7417D-3993-419C-9C86-6D15BB17A53B}" destId="{05663DA7-BB58-44E0-B65D-56AF4E618D66}" srcOrd="2" destOrd="0" presId="urn:microsoft.com/office/officeart/2005/8/layout/venn2"/>
    <dgm:cxn modelId="{A41F538E-FA5C-451E-AAF7-D51D637780F9}" type="presParOf" srcId="{05663DA7-BB58-44E0-B65D-56AF4E618D66}" destId="{B9F4A7D5-5FBF-4A72-B743-0CCE16362C76}" srcOrd="0" destOrd="0" presId="urn:microsoft.com/office/officeart/2005/8/layout/venn2"/>
    <dgm:cxn modelId="{366B82DF-3C90-4780-8AD4-77D4E0448318}" type="presParOf" srcId="{05663DA7-BB58-44E0-B65D-56AF4E618D66}" destId="{573689BF-8C85-4376-A3A9-317BB7A4C7EC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1486894-7C72-4F73-85EB-C059766C788E}" type="doc">
      <dgm:prSet loTypeId="urn:microsoft.com/office/officeart/2009/layout/CircleArrowProcess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027500E-8DFA-4258-8509-DB6A465EB5F9}">
      <dgm:prSet phldrT="[文本]"/>
      <dgm:spPr/>
      <dgm:t>
        <a:bodyPr/>
        <a:lstStyle/>
        <a:p>
          <a:r>
            <a:rPr lang="zh-CN" altLang="en-US" dirty="0" smtClean="0"/>
            <a:t>点</a:t>
          </a:r>
          <a:endParaRPr lang="zh-CN" altLang="en-US" dirty="0"/>
        </a:p>
      </dgm:t>
    </dgm:pt>
    <dgm:pt modelId="{919B2235-2554-40A5-B038-B903626FCC38}" type="parTrans" cxnId="{E9230908-FA7D-4E91-861F-07642AC49F9D}">
      <dgm:prSet/>
      <dgm:spPr/>
      <dgm:t>
        <a:bodyPr/>
        <a:lstStyle/>
        <a:p>
          <a:endParaRPr lang="zh-CN" altLang="en-US"/>
        </a:p>
      </dgm:t>
    </dgm:pt>
    <dgm:pt modelId="{84CF9898-A19A-4EDD-8029-B255B24A77BA}" type="sibTrans" cxnId="{E9230908-FA7D-4E91-861F-07642AC49F9D}">
      <dgm:prSet/>
      <dgm:spPr/>
      <dgm:t>
        <a:bodyPr/>
        <a:lstStyle/>
        <a:p>
          <a:endParaRPr lang="zh-CN" altLang="en-US"/>
        </a:p>
      </dgm:t>
    </dgm:pt>
    <dgm:pt modelId="{5BE30CB3-D812-408F-B25D-236F7EE2D0EB}">
      <dgm:prSet phldrT="[文本]"/>
      <dgm:spPr/>
      <dgm:t>
        <a:bodyPr/>
        <a:lstStyle/>
        <a:p>
          <a:r>
            <a:rPr lang="zh-CN" altLang="en-US" dirty="0" smtClean="0"/>
            <a:t>线</a:t>
          </a:r>
          <a:endParaRPr lang="zh-CN" altLang="en-US" dirty="0"/>
        </a:p>
      </dgm:t>
    </dgm:pt>
    <dgm:pt modelId="{25E1E815-50F0-44E3-9896-B6A77F6F268A}" type="parTrans" cxnId="{ABFDDAAC-B7B6-4075-B7C8-609432819B18}">
      <dgm:prSet/>
      <dgm:spPr/>
      <dgm:t>
        <a:bodyPr/>
        <a:lstStyle/>
        <a:p>
          <a:endParaRPr lang="zh-CN" altLang="en-US"/>
        </a:p>
      </dgm:t>
    </dgm:pt>
    <dgm:pt modelId="{CE2B6F33-31B4-466D-960C-54DEDF1A5716}" type="sibTrans" cxnId="{ABFDDAAC-B7B6-4075-B7C8-609432819B18}">
      <dgm:prSet/>
      <dgm:spPr/>
      <dgm:t>
        <a:bodyPr/>
        <a:lstStyle/>
        <a:p>
          <a:endParaRPr lang="zh-CN" altLang="en-US"/>
        </a:p>
      </dgm:t>
    </dgm:pt>
    <dgm:pt modelId="{CFAB5041-A1E0-4065-815B-78BF2C8C9A2D}">
      <dgm:prSet phldrT="[文本]"/>
      <dgm:spPr/>
      <dgm:t>
        <a:bodyPr/>
        <a:lstStyle/>
        <a:p>
          <a:r>
            <a:rPr lang="zh-CN" altLang="en-US" dirty="0" smtClean="0"/>
            <a:t>面</a:t>
          </a:r>
          <a:endParaRPr lang="zh-CN" altLang="en-US" dirty="0"/>
        </a:p>
      </dgm:t>
    </dgm:pt>
    <dgm:pt modelId="{CA812AF5-C3C8-4704-981A-604577279F0A}" type="parTrans" cxnId="{F91BF047-287E-4F1B-A2E6-74C997CD35BB}">
      <dgm:prSet/>
      <dgm:spPr/>
      <dgm:t>
        <a:bodyPr/>
        <a:lstStyle/>
        <a:p>
          <a:endParaRPr lang="zh-CN" altLang="en-US"/>
        </a:p>
      </dgm:t>
    </dgm:pt>
    <dgm:pt modelId="{992231A5-A306-4CCA-AC6C-52C6B9855CE6}" type="sibTrans" cxnId="{F91BF047-287E-4F1B-A2E6-74C997CD35BB}">
      <dgm:prSet/>
      <dgm:spPr/>
      <dgm:t>
        <a:bodyPr/>
        <a:lstStyle/>
        <a:p>
          <a:endParaRPr lang="zh-CN" altLang="en-US"/>
        </a:p>
      </dgm:t>
    </dgm:pt>
    <dgm:pt modelId="{7A46898F-839C-4907-91C9-6C25C6C6A682}" type="pres">
      <dgm:prSet presAssocID="{C1486894-7C72-4F73-85EB-C059766C788E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EE6772E8-3F80-4619-BCD6-870CC7607F7D}" type="pres">
      <dgm:prSet presAssocID="{3027500E-8DFA-4258-8509-DB6A465EB5F9}" presName="Accent1" presStyleCnt="0"/>
      <dgm:spPr/>
    </dgm:pt>
    <dgm:pt modelId="{A4CE9A8E-D220-4364-9A33-9993F478E2B3}" type="pres">
      <dgm:prSet presAssocID="{3027500E-8DFA-4258-8509-DB6A465EB5F9}" presName="Accent" presStyleLbl="node1" presStyleIdx="0" presStyleCnt="3"/>
      <dgm:spPr/>
    </dgm:pt>
    <dgm:pt modelId="{E50C7B89-28B8-4A0F-B382-6E517E1675EF}" type="pres">
      <dgm:prSet presAssocID="{3027500E-8DFA-4258-8509-DB6A465EB5F9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9DD36631-1D42-4B5A-A468-664C26F9FDD6}" type="pres">
      <dgm:prSet presAssocID="{5BE30CB3-D812-408F-B25D-236F7EE2D0EB}" presName="Accent2" presStyleCnt="0"/>
      <dgm:spPr/>
    </dgm:pt>
    <dgm:pt modelId="{86EBA437-22EF-4EE2-8426-480B9848DCC1}" type="pres">
      <dgm:prSet presAssocID="{5BE30CB3-D812-408F-B25D-236F7EE2D0EB}" presName="Accent" presStyleLbl="node1" presStyleIdx="1" presStyleCnt="3"/>
      <dgm:spPr/>
    </dgm:pt>
    <dgm:pt modelId="{73B516C2-1771-4FEC-B8F0-125A386AFD73}" type="pres">
      <dgm:prSet presAssocID="{5BE30CB3-D812-408F-B25D-236F7EE2D0EB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1FEA6CA0-4C53-419B-8CFD-F431ECF14453}" type="pres">
      <dgm:prSet presAssocID="{CFAB5041-A1E0-4065-815B-78BF2C8C9A2D}" presName="Accent3" presStyleCnt="0"/>
      <dgm:spPr/>
    </dgm:pt>
    <dgm:pt modelId="{98BDE0F4-457F-4EBA-8922-E8990169BE98}" type="pres">
      <dgm:prSet presAssocID="{CFAB5041-A1E0-4065-815B-78BF2C8C9A2D}" presName="Accent" presStyleLbl="node1" presStyleIdx="2" presStyleCnt="3"/>
      <dgm:spPr/>
    </dgm:pt>
    <dgm:pt modelId="{E37C9279-62E5-4948-885F-64001BE5AD6E}" type="pres">
      <dgm:prSet presAssocID="{CFAB5041-A1E0-4065-815B-78BF2C8C9A2D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F91BF047-287E-4F1B-A2E6-74C997CD35BB}" srcId="{C1486894-7C72-4F73-85EB-C059766C788E}" destId="{CFAB5041-A1E0-4065-815B-78BF2C8C9A2D}" srcOrd="2" destOrd="0" parTransId="{CA812AF5-C3C8-4704-981A-604577279F0A}" sibTransId="{992231A5-A306-4CCA-AC6C-52C6B9855CE6}"/>
    <dgm:cxn modelId="{932D0E60-1F0C-4A1F-984D-A0B775422D10}" type="presOf" srcId="{3027500E-8DFA-4258-8509-DB6A465EB5F9}" destId="{E50C7B89-28B8-4A0F-B382-6E517E1675EF}" srcOrd="0" destOrd="0" presId="urn:microsoft.com/office/officeart/2009/layout/CircleArrowProcess"/>
    <dgm:cxn modelId="{34A810ED-FFA7-413E-8289-FF3EA9E66712}" type="presOf" srcId="{CFAB5041-A1E0-4065-815B-78BF2C8C9A2D}" destId="{E37C9279-62E5-4948-885F-64001BE5AD6E}" srcOrd="0" destOrd="0" presId="urn:microsoft.com/office/officeart/2009/layout/CircleArrowProcess"/>
    <dgm:cxn modelId="{ABFDDAAC-B7B6-4075-B7C8-609432819B18}" srcId="{C1486894-7C72-4F73-85EB-C059766C788E}" destId="{5BE30CB3-D812-408F-B25D-236F7EE2D0EB}" srcOrd="1" destOrd="0" parTransId="{25E1E815-50F0-44E3-9896-B6A77F6F268A}" sibTransId="{CE2B6F33-31B4-466D-960C-54DEDF1A5716}"/>
    <dgm:cxn modelId="{E9230908-FA7D-4E91-861F-07642AC49F9D}" srcId="{C1486894-7C72-4F73-85EB-C059766C788E}" destId="{3027500E-8DFA-4258-8509-DB6A465EB5F9}" srcOrd="0" destOrd="0" parTransId="{919B2235-2554-40A5-B038-B903626FCC38}" sibTransId="{84CF9898-A19A-4EDD-8029-B255B24A77BA}"/>
    <dgm:cxn modelId="{8C24AD72-30C2-4AD3-A128-EF5A1AB2186A}" type="presOf" srcId="{5BE30CB3-D812-408F-B25D-236F7EE2D0EB}" destId="{73B516C2-1771-4FEC-B8F0-125A386AFD73}" srcOrd="0" destOrd="0" presId="urn:microsoft.com/office/officeart/2009/layout/CircleArrowProcess"/>
    <dgm:cxn modelId="{A35EE603-7E66-4FE0-8AA1-D453E9C693A9}" type="presOf" srcId="{C1486894-7C72-4F73-85EB-C059766C788E}" destId="{7A46898F-839C-4907-91C9-6C25C6C6A682}" srcOrd="0" destOrd="0" presId="urn:microsoft.com/office/officeart/2009/layout/CircleArrowProcess"/>
    <dgm:cxn modelId="{83130317-9F60-4AB5-8C8C-F55448D6A457}" type="presParOf" srcId="{7A46898F-839C-4907-91C9-6C25C6C6A682}" destId="{EE6772E8-3F80-4619-BCD6-870CC7607F7D}" srcOrd="0" destOrd="0" presId="urn:microsoft.com/office/officeart/2009/layout/CircleArrowProcess"/>
    <dgm:cxn modelId="{DC4CC514-E870-4399-8E66-1DA4F5F630E7}" type="presParOf" srcId="{EE6772E8-3F80-4619-BCD6-870CC7607F7D}" destId="{A4CE9A8E-D220-4364-9A33-9993F478E2B3}" srcOrd="0" destOrd="0" presId="urn:microsoft.com/office/officeart/2009/layout/CircleArrowProcess"/>
    <dgm:cxn modelId="{4621D593-93B5-4718-97C4-2DFF85F2BD6F}" type="presParOf" srcId="{7A46898F-839C-4907-91C9-6C25C6C6A682}" destId="{E50C7B89-28B8-4A0F-B382-6E517E1675EF}" srcOrd="1" destOrd="0" presId="urn:microsoft.com/office/officeart/2009/layout/CircleArrowProcess"/>
    <dgm:cxn modelId="{FC9638E7-CAA8-4ACA-BDDE-186B45ED49B3}" type="presParOf" srcId="{7A46898F-839C-4907-91C9-6C25C6C6A682}" destId="{9DD36631-1D42-4B5A-A468-664C26F9FDD6}" srcOrd="2" destOrd="0" presId="urn:microsoft.com/office/officeart/2009/layout/CircleArrowProcess"/>
    <dgm:cxn modelId="{4DFA853F-3489-4252-A72B-A4002321B10A}" type="presParOf" srcId="{9DD36631-1D42-4B5A-A468-664C26F9FDD6}" destId="{86EBA437-22EF-4EE2-8426-480B9848DCC1}" srcOrd="0" destOrd="0" presId="urn:microsoft.com/office/officeart/2009/layout/CircleArrowProcess"/>
    <dgm:cxn modelId="{DA21AD88-F7B4-4628-B70C-34C73AF44D8A}" type="presParOf" srcId="{7A46898F-839C-4907-91C9-6C25C6C6A682}" destId="{73B516C2-1771-4FEC-B8F0-125A386AFD73}" srcOrd="3" destOrd="0" presId="urn:microsoft.com/office/officeart/2009/layout/CircleArrowProcess"/>
    <dgm:cxn modelId="{C83DACD3-CC8C-4D60-AE14-58E453A94820}" type="presParOf" srcId="{7A46898F-839C-4907-91C9-6C25C6C6A682}" destId="{1FEA6CA0-4C53-419B-8CFD-F431ECF14453}" srcOrd="4" destOrd="0" presId="urn:microsoft.com/office/officeart/2009/layout/CircleArrowProcess"/>
    <dgm:cxn modelId="{3125BA47-9249-4D78-885A-76D165552C25}" type="presParOf" srcId="{1FEA6CA0-4C53-419B-8CFD-F431ECF14453}" destId="{98BDE0F4-457F-4EBA-8922-E8990169BE98}" srcOrd="0" destOrd="0" presId="urn:microsoft.com/office/officeart/2009/layout/CircleArrowProcess"/>
    <dgm:cxn modelId="{CBA03B64-48AD-4BAE-AC92-DAD0F0855BDC}" type="presParOf" srcId="{7A46898F-839C-4907-91C9-6C25C6C6A682}" destId="{E37C9279-62E5-4948-885F-64001BE5AD6E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2357F9D6-B41A-4668-BA04-7355A7A9796D}" type="doc">
      <dgm:prSet loTypeId="urn:microsoft.com/office/officeart/2005/8/layout/gear1" loCatId="cycle" qsTypeId="urn:microsoft.com/office/officeart/2005/8/quickstyle/3d1" qsCatId="3D" csTypeId="urn:microsoft.com/office/officeart/2005/8/colors/accent1_2" csCatId="accent1" phldr="1"/>
      <dgm:spPr/>
    </dgm:pt>
    <dgm:pt modelId="{3385631B-9254-4B0A-832C-E55FD6692670}">
      <dgm:prSet phldrT="[文本]"/>
      <dgm:spPr/>
      <dgm:t>
        <a:bodyPr/>
        <a:lstStyle/>
        <a:p>
          <a:r>
            <a:rPr lang="zh-CN" altLang="en-US" dirty="0" smtClean="0"/>
            <a:t>立体</a:t>
          </a:r>
          <a:endParaRPr lang="zh-CN" altLang="en-US" dirty="0"/>
        </a:p>
      </dgm:t>
    </dgm:pt>
    <dgm:pt modelId="{DB3C2EDD-CA09-4D7B-A73B-BFDB26B8740A}" type="parTrans" cxnId="{8546AFCD-1D5C-42CB-9302-9E5585076CA9}">
      <dgm:prSet/>
      <dgm:spPr/>
      <dgm:t>
        <a:bodyPr/>
        <a:lstStyle/>
        <a:p>
          <a:endParaRPr lang="zh-CN" altLang="en-US"/>
        </a:p>
      </dgm:t>
    </dgm:pt>
    <dgm:pt modelId="{2393B073-38EC-4AF6-AE72-CB16C049AE0F}" type="sibTrans" cxnId="{8546AFCD-1D5C-42CB-9302-9E5585076CA9}">
      <dgm:prSet/>
      <dgm:spPr/>
      <dgm:t>
        <a:bodyPr/>
        <a:lstStyle/>
        <a:p>
          <a:endParaRPr lang="zh-CN" altLang="en-US"/>
        </a:p>
      </dgm:t>
    </dgm:pt>
    <dgm:pt modelId="{E0A3D0F8-621C-416C-872A-A90D3AF37D4D}">
      <dgm:prSet phldrT="[文本]"/>
      <dgm:spPr/>
      <dgm:t>
        <a:bodyPr/>
        <a:lstStyle/>
        <a:p>
          <a:r>
            <a:rPr lang="zh-CN" altLang="en-US" dirty="0" smtClean="0"/>
            <a:t>平面</a:t>
          </a:r>
          <a:endParaRPr lang="zh-CN" altLang="en-US" dirty="0"/>
        </a:p>
      </dgm:t>
    </dgm:pt>
    <dgm:pt modelId="{0AD71040-8CC4-4EDF-8A44-10D5EA421FA1}" type="parTrans" cxnId="{6034E681-A9CA-4934-B5A0-364613785A3E}">
      <dgm:prSet/>
      <dgm:spPr/>
      <dgm:t>
        <a:bodyPr/>
        <a:lstStyle/>
        <a:p>
          <a:endParaRPr lang="zh-CN" altLang="en-US"/>
        </a:p>
      </dgm:t>
    </dgm:pt>
    <dgm:pt modelId="{FA6595A5-4DC6-40B0-9401-8903FC48B719}" type="sibTrans" cxnId="{6034E681-A9CA-4934-B5A0-364613785A3E}">
      <dgm:prSet/>
      <dgm:spPr/>
      <dgm:t>
        <a:bodyPr/>
        <a:lstStyle/>
        <a:p>
          <a:endParaRPr lang="zh-CN" altLang="en-US"/>
        </a:p>
      </dgm:t>
    </dgm:pt>
    <dgm:pt modelId="{0E059B89-11E8-4A66-9AC7-9F1F5C0F5162}" type="pres">
      <dgm:prSet presAssocID="{2357F9D6-B41A-4668-BA04-7355A7A9796D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447794C-A304-4436-88AD-7B48A39C5B64}" type="pres">
      <dgm:prSet presAssocID="{3385631B-9254-4B0A-832C-E55FD6692670}" presName="gear1" presStyleLbl="node1" presStyleIdx="0" presStyleCnt="2">
        <dgm:presLayoutVars>
          <dgm:chMax val="1"/>
          <dgm:bulletEnabled val="1"/>
        </dgm:presLayoutVars>
      </dgm:prSet>
      <dgm:spPr/>
    </dgm:pt>
    <dgm:pt modelId="{7D26AC4C-52FF-47CE-9481-8BC2B3D9E047}" type="pres">
      <dgm:prSet presAssocID="{3385631B-9254-4B0A-832C-E55FD6692670}" presName="gear1srcNode" presStyleLbl="node1" presStyleIdx="0" presStyleCnt="2"/>
      <dgm:spPr/>
    </dgm:pt>
    <dgm:pt modelId="{1B7052F2-4D0D-40E3-8C94-C18EDCD369E3}" type="pres">
      <dgm:prSet presAssocID="{3385631B-9254-4B0A-832C-E55FD6692670}" presName="gear1dstNode" presStyleLbl="node1" presStyleIdx="0" presStyleCnt="2"/>
      <dgm:spPr/>
    </dgm:pt>
    <dgm:pt modelId="{3CC35744-ED67-4B36-BE54-E62AF443BA59}" type="pres">
      <dgm:prSet presAssocID="{E0A3D0F8-621C-416C-872A-A90D3AF37D4D}" presName="gear2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95DF86-704C-4632-9D21-4B73502CF6BF}" type="pres">
      <dgm:prSet presAssocID="{E0A3D0F8-621C-416C-872A-A90D3AF37D4D}" presName="gear2srcNode" presStyleLbl="node1" presStyleIdx="1" presStyleCnt="2"/>
      <dgm:spPr/>
    </dgm:pt>
    <dgm:pt modelId="{A35B5597-790C-4EBC-9229-0EBC11D188BC}" type="pres">
      <dgm:prSet presAssocID="{E0A3D0F8-621C-416C-872A-A90D3AF37D4D}" presName="gear2dstNode" presStyleLbl="node1" presStyleIdx="1" presStyleCnt="2"/>
      <dgm:spPr/>
    </dgm:pt>
    <dgm:pt modelId="{51CCCD91-3097-4B10-909C-5246F61CB0B7}" type="pres">
      <dgm:prSet presAssocID="{2393B073-38EC-4AF6-AE72-CB16C049AE0F}" presName="connector1" presStyleLbl="sibTrans2D1" presStyleIdx="0" presStyleCnt="2"/>
      <dgm:spPr/>
    </dgm:pt>
    <dgm:pt modelId="{2E99E370-70A6-44F9-91B2-30233E737775}" type="pres">
      <dgm:prSet presAssocID="{FA6595A5-4DC6-40B0-9401-8903FC48B719}" presName="connector2" presStyleLbl="sibTrans2D1" presStyleIdx="1" presStyleCnt="2"/>
      <dgm:spPr/>
    </dgm:pt>
  </dgm:ptLst>
  <dgm:cxnLst>
    <dgm:cxn modelId="{888BA455-3946-4AA6-9527-DA11BEC05DE2}" type="presOf" srcId="{FA6595A5-4DC6-40B0-9401-8903FC48B719}" destId="{2E99E370-70A6-44F9-91B2-30233E737775}" srcOrd="0" destOrd="0" presId="urn:microsoft.com/office/officeart/2005/8/layout/gear1"/>
    <dgm:cxn modelId="{9B4326D0-DE44-4231-928B-08A79A869BA1}" type="presOf" srcId="{E0A3D0F8-621C-416C-872A-A90D3AF37D4D}" destId="{CC95DF86-704C-4632-9D21-4B73502CF6BF}" srcOrd="1" destOrd="0" presId="urn:microsoft.com/office/officeart/2005/8/layout/gear1"/>
    <dgm:cxn modelId="{8546AFCD-1D5C-42CB-9302-9E5585076CA9}" srcId="{2357F9D6-B41A-4668-BA04-7355A7A9796D}" destId="{3385631B-9254-4B0A-832C-E55FD6692670}" srcOrd="0" destOrd="0" parTransId="{DB3C2EDD-CA09-4D7B-A73B-BFDB26B8740A}" sibTransId="{2393B073-38EC-4AF6-AE72-CB16C049AE0F}"/>
    <dgm:cxn modelId="{5D369523-A986-4CF1-9B99-9E069FE7812F}" type="presOf" srcId="{3385631B-9254-4B0A-832C-E55FD6692670}" destId="{1B7052F2-4D0D-40E3-8C94-C18EDCD369E3}" srcOrd="2" destOrd="0" presId="urn:microsoft.com/office/officeart/2005/8/layout/gear1"/>
    <dgm:cxn modelId="{0F81AEC7-79C4-4061-B416-775A95CC913F}" type="presOf" srcId="{3385631B-9254-4B0A-832C-E55FD6692670}" destId="{5447794C-A304-4436-88AD-7B48A39C5B64}" srcOrd="0" destOrd="0" presId="urn:microsoft.com/office/officeart/2005/8/layout/gear1"/>
    <dgm:cxn modelId="{9A066D32-5C63-4A4E-B07E-E99C6C4448B5}" type="presOf" srcId="{E0A3D0F8-621C-416C-872A-A90D3AF37D4D}" destId="{3CC35744-ED67-4B36-BE54-E62AF443BA59}" srcOrd="0" destOrd="0" presId="urn:microsoft.com/office/officeart/2005/8/layout/gear1"/>
    <dgm:cxn modelId="{E25B34CB-3D2B-4BF9-9512-11C8FB3A673C}" type="presOf" srcId="{2393B073-38EC-4AF6-AE72-CB16C049AE0F}" destId="{51CCCD91-3097-4B10-909C-5246F61CB0B7}" srcOrd="0" destOrd="0" presId="urn:microsoft.com/office/officeart/2005/8/layout/gear1"/>
    <dgm:cxn modelId="{6034E681-A9CA-4934-B5A0-364613785A3E}" srcId="{2357F9D6-B41A-4668-BA04-7355A7A9796D}" destId="{E0A3D0F8-621C-416C-872A-A90D3AF37D4D}" srcOrd="1" destOrd="0" parTransId="{0AD71040-8CC4-4EDF-8A44-10D5EA421FA1}" sibTransId="{FA6595A5-4DC6-40B0-9401-8903FC48B719}"/>
    <dgm:cxn modelId="{6D060EC6-BB39-478D-AB2B-9CED01FE3F46}" type="presOf" srcId="{E0A3D0F8-621C-416C-872A-A90D3AF37D4D}" destId="{A35B5597-790C-4EBC-9229-0EBC11D188BC}" srcOrd="2" destOrd="0" presId="urn:microsoft.com/office/officeart/2005/8/layout/gear1"/>
    <dgm:cxn modelId="{F1B76DE6-7B90-4D81-BC85-942D651D0799}" type="presOf" srcId="{3385631B-9254-4B0A-832C-E55FD6692670}" destId="{7D26AC4C-52FF-47CE-9481-8BC2B3D9E047}" srcOrd="1" destOrd="0" presId="urn:microsoft.com/office/officeart/2005/8/layout/gear1"/>
    <dgm:cxn modelId="{0E905ECD-2104-42AA-9803-4BF795A20E26}" type="presOf" srcId="{2357F9D6-B41A-4668-BA04-7355A7A9796D}" destId="{0E059B89-11E8-4A66-9AC7-9F1F5C0F5162}" srcOrd="0" destOrd="0" presId="urn:microsoft.com/office/officeart/2005/8/layout/gear1"/>
    <dgm:cxn modelId="{D515B9B5-AE75-4E3A-A10E-ECB36D067DC6}" type="presParOf" srcId="{0E059B89-11E8-4A66-9AC7-9F1F5C0F5162}" destId="{5447794C-A304-4436-88AD-7B48A39C5B64}" srcOrd="0" destOrd="0" presId="urn:microsoft.com/office/officeart/2005/8/layout/gear1"/>
    <dgm:cxn modelId="{036424E0-436F-4298-8FA7-0B18A0A2A28F}" type="presParOf" srcId="{0E059B89-11E8-4A66-9AC7-9F1F5C0F5162}" destId="{7D26AC4C-52FF-47CE-9481-8BC2B3D9E047}" srcOrd="1" destOrd="0" presId="urn:microsoft.com/office/officeart/2005/8/layout/gear1"/>
    <dgm:cxn modelId="{8D9C1079-3CBE-483B-ABB6-40DA63C8803A}" type="presParOf" srcId="{0E059B89-11E8-4A66-9AC7-9F1F5C0F5162}" destId="{1B7052F2-4D0D-40E3-8C94-C18EDCD369E3}" srcOrd="2" destOrd="0" presId="urn:microsoft.com/office/officeart/2005/8/layout/gear1"/>
    <dgm:cxn modelId="{CE129703-40AB-4DB8-8763-64F18E56D0AA}" type="presParOf" srcId="{0E059B89-11E8-4A66-9AC7-9F1F5C0F5162}" destId="{3CC35744-ED67-4B36-BE54-E62AF443BA59}" srcOrd="3" destOrd="0" presId="urn:microsoft.com/office/officeart/2005/8/layout/gear1"/>
    <dgm:cxn modelId="{FCE5BDB8-0580-4213-A7D4-80D424EFD6AA}" type="presParOf" srcId="{0E059B89-11E8-4A66-9AC7-9F1F5C0F5162}" destId="{CC95DF86-704C-4632-9D21-4B73502CF6BF}" srcOrd="4" destOrd="0" presId="urn:microsoft.com/office/officeart/2005/8/layout/gear1"/>
    <dgm:cxn modelId="{50FC53A0-06C1-4FD7-8927-B0E35EBEBEEA}" type="presParOf" srcId="{0E059B89-11E8-4A66-9AC7-9F1F5C0F5162}" destId="{A35B5597-790C-4EBC-9229-0EBC11D188BC}" srcOrd="5" destOrd="0" presId="urn:microsoft.com/office/officeart/2005/8/layout/gear1"/>
    <dgm:cxn modelId="{CA75FB6F-02CC-4AC4-AD6A-CDD169BB91D5}" type="presParOf" srcId="{0E059B89-11E8-4A66-9AC7-9F1F5C0F5162}" destId="{51CCCD91-3097-4B10-909C-5246F61CB0B7}" srcOrd="6" destOrd="0" presId="urn:microsoft.com/office/officeart/2005/8/layout/gear1"/>
    <dgm:cxn modelId="{18BE7791-EB5C-48A6-A067-E9742755C565}" type="presParOf" srcId="{0E059B89-11E8-4A66-9AC7-9F1F5C0F5162}" destId="{2E99E370-70A6-44F9-91B2-30233E737775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F373F397-E730-4BDD-A8B3-A4A1A16AB9E5}" type="doc">
      <dgm:prSet loTypeId="urn:microsoft.com/office/officeart/2005/8/layout/vList5" loCatId="list" qsTypeId="urn:microsoft.com/office/officeart/2009/2/quickstyle/3d8" qsCatId="3D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E7B1A664-2EDA-4A22-8AEE-AC4698E37D12}">
      <dgm:prSet phldrT="[文本]"/>
      <dgm:spPr/>
      <dgm:t>
        <a:bodyPr/>
        <a:lstStyle/>
        <a:p>
          <a:r>
            <a:rPr lang="en-US" altLang="zh-CN" dirty="0" smtClean="0"/>
            <a:t>compile</a:t>
          </a:r>
          <a:endParaRPr lang="zh-CN" altLang="en-US" dirty="0"/>
        </a:p>
      </dgm:t>
    </dgm:pt>
    <dgm:pt modelId="{147B8FF9-DC7B-4730-9C0C-D87DCBC07343}" type="parTrans" cxnId="{0B6E0FFB-C085-4812-9DBD-E5CC210F6036}">
      <dgm:prSet/>
      <dgm:spPr/>
      <dgm:t>
        <a:bodyPr/>
        <a:lstStyle/>
        <a:p>
          <a:endParaRPr lang="zh-CN" altLang="en-US"/>
        </a:p>
      </dgm:t>
    </dgm:pt>
    <dgm:pt modelId="{9B482FD3-A8D9-4B95-BAB5-6D710C8F825F}" type="sibTrans" cxnId="{0B6E0FFB-C085-4812-9DBD-E5CC210F6036}">
      <dgm:prSet/>
      <dgm:spPr/>
      <dgm:t>
        <a:bodyPr/>
        <a:lstStyle/>
        <a:p>
          <a:endParaRPr lang="zh-CN" altLang="en-US"/>
        </a:p>
      </dgm:t>
    </dgm:pt>
    <dgm:pt modelId="{701F40ED-1058-494E-AC11-6E18DD680914}">
      <dgm:prSet phldrT="[文本]"/>
      <dgm:spPr/>
      <dgm:t>
        <a:bodyPr/>
        <a:lstStyle/>
        <a:p>
          <a:r>
            <a:rPr lang="zh-CN" altLang="en-US" dirty="0" smtClean="0"/>
            <a:t>默认值，所有阶段</a:t>
          </a:r>
          <a:endParaRPr lang="zh-CN" altLang="en-US" dirty="0"/>
        </a:p>
      </dgm:t>
    </dgm:pt>
    <dgm:pt modelId="{44EFA41B-1782-451C-9990-D6F378232389}" type="parTrans" cxnId="{6CCD48D9-8BC5-42AA-9A7B-452FA99249BA}">
      <dgm:prSet/>
      <dgm:spPr/>
      <dgm:t>
        <a:bodyPr/>
        <a:lstStyle/>
        <a:p>
          <a:endParaRPr lang="zh-CN" altLang="en-US"/>
        </a:p>
      </dgm:t>
    </dgm:pt>
    <dgm:pt modelId="{1C4C41ED-38A1-4A17-9015-B5EDB33C8D71}" type="sibTrans" cxnId="{6CCD48D9-8BC5-42AA-9A7B-452FA99249BA}">
      <dgm:prSet/>
      <dgm:spPr/>
      <dgm:t>
        <a:bodyPr/>
        <a:lstStyle/>
        <a:p>
          <a:endParaRPr lang="zh-CN" altLang="en-US"/>
        </a:p>
      </dgm:t>
    </dgm:pt>
    <dgm:pt modelId="{0DB6DF9F-94E1-46F6-AE0F-EDB3E5F72A8B}">
      <dgm:prSet phldrT="[文本]" phldr="1"/>
      <dgm:spPr/>
      <dgm:t>
        <a:bodyPr/>
        <a:lstStyle/>
        <a:p>
          <a:endParaRPr lang="zh-CN" altLang="en-US"/>
        </a:p>
      </dgm:t>
    </dgm:pt>
    <dgm:pt modelId="{B83540EE-5761-49D3-90DC-E9962C72E76D}" type="parTrans" cxnId="{54C98C25-3476-4EEA-8077-D02213038B08}">
      <dgm:prSet/>
      <dgm:spPr/>
      <dgm:t>
        <a:bodyPr/>
        <a:lstStyle/>
        <a:p>
          <a:endParaRPr lang="zh-CN" altLang="en-US"/>
        </a:p>
      </dgm:t>
    </dgm:pt>
    <dgm:pt modelId="{532ECE4E-3E95-4D00-B55A-04DA8B5B4B88}" type="sibTrans" cxnId="{54C98C25-3476-4EEA-8077-D02213038B08}">
      <dgm:prSet/>
      <dgm:spPr/>
      <dgm:t>
        <a:bodyPr/>
        <a:lstStyle/>
        <a:p>
          <a:endParaRPr lang="zh-CN" altLang="en-US"/>
        </a:p>
      </dgm:t>
    </dgm:pt>
    <dgm:pt modelId="{2964B538-E07A-4BD9-A24E-10C7496C75C2}">
      <dgm:prSet phldrT="[文本]"/>
      <dgm:spPr/>
      <dgm:t>
        <a:bodyPr/>
        <a:lstStyle/>
        <a:p>
          <a:r>
            <a:rPr lang="en-US" altLang="zh-CN" dirty="0" smtClean="0"/>
            <a:t>provided</a:t>
          </a:r>
          <a:endParaRPr lang="zh-CN" altLang="en-US" dirty="0"/>
        </a:p>
      </dgm:t>
    </dgm:pt>
    <dgm:pt modelId="{E778C8FB-6641-4186-A23F-27DB8BE630AA}" type="parTrans" cxnId="{D388C2EC-F8E3-4D3F-AE1F-AC359DABE870}">
      <dgm:prSet/>
      <dgm:spPr/>
      <dgm:t>
        <a:bodyPr/>
        <a:lstStyle/>
        <a:p>
          <a:endParaRPr lang="zh-CN" altLang="en-US"/>
        </a:p>
      </dgm:t>
    </dgm:pt>
    <dgm:pt modelId="{725209B1-67C2-489F-9025-C5AAF73C85CB}" type="sibTrans" cxnId="{D388C2EC-F8E3-4D3F-AE1F-AC359DABE870}">
      <dgm:prSet/>
      <dgm:spPr/>
      <dgm:t>
        <a:bodyPr/>
        <a:lstStyle/>
        <a:p>
          <a:endParaRPr lang="zh-CN" altLang="en-US"/>
        </a:p>
      </dgm:t>
    </dgm:pt>
    <dgm:pt modelId="{5F1B5F18-AA30-412A-85BA-026373C07A88}">
      <dgm:prSet phldrT="[文本]"/>
      <dgm:spPr/>
      <dgm:t>
        <a:bodyPr/>
        <a:lstStyle/>
        <a:p>
          <a:r>
            <a:rPr lang="zh-CN" altLang="en-US" dirty="0" smtClean="0"/>
            <a:t>期望</a:t>
          </a:r>
          <a:r>
            <a:rPr lang="en-US" altLang="zh-CN" dirty="0" smtClean="0"/>
            <a:t>JDK</a:t>
          </a:r>
          <a:r>
            <a:rPr lang="zh-CN" altLang="en-US" dirty="0" smtClean="0"/>
            <a:t>、容器提供</a:t>
          </a:r>
          <a:endParaRPr lang="zh-CN" altLang="en-US" dirty="0"/>
        </a:p>
      </dgm:t>
    </dgm:pt>
    <dgm:pt modelId="{61AF2B1A-AC54-4C94-81D2-DAF5C7C37049}" type="parTrans" cxnId="{EAF1539C-C0A2-4B55-BFBA-F018EA2A28E3}">
      <dgm:prSet/>
      <dgm:spPr/>
      <dgm:t>
        <a:bodyPr/>
        <a:lstStyle/>
        <a:p>
          <a:endParaRPr lang="zh-CN" altLang="en-US"/>
        </a:p>
      </dgm:t>
    </dgm:pt>
    <dgm:pt modelId="{6D33F35C-6D81-4C66-805C-5F4EA7BFC41F}" type="sibTrans" cxnId="{EAF1539C-C0A2-4B55-BFBA-F018EA2A28E3}">
      <dgm:prSet/>
      <dgm:spPr/>
      <dgm:t>
        <a:bodyPr/>
        <a:lstStyle/>
        <a:p>
          <a:endParaRPr lang="zh-CN" altLang="en-US"/>
        </a:p>
      </dgm:t>
    </dgm:pt>
    <dgm:pt modelId="{D4C11360-FD2C-4D69-BC1F-8F11D171C9C6}">
      <dgm:prSet phldrT="[文本]"/>
      <dgm:spPr/>
      <dgm:t>
        <a:bodyPr/>
        <a:lstStyle/>
        <a:p>
          <a:r>
            <a:rPr lang="en-US" altLang="zh-CN" dirty="0" smtClean="0"/>
            <a:t>Serverlet.jar</a:t>
          </a:r>
          <a:endParaRPr lang="zh-CN" altLang="en-US" dirty="0"/>
        </a:p>
      </dgm:t>
    </dgm:pt>
    <dgm:pt modelId="{262A8826-1BCB-49E8-9FF2-F1A6269EB803}" type="parTrans" cxnId="{C0A64476-7064-403B-9584-AD715CF4F91A}">
      <dgm:prSet/>
      <dgm:spPr/>
      <dgm:t>
        <a:bodyPr/>
        <a:lstStyle/>
        <a:p>
          <a:endParaRPr lang="zh-CN" altLang="en-US"/>
        </a:p>
      </dgm:t>
    </dgm:pt>
    <dgm:pt modelId="{B6E384EE-0D99-4FB0-9A91-3FD68FB8E2C5}" type="sibTrans" cxnId="{C0A64476-7064-403B-9584-AD715CF4F91A}">
      <dgm:prSet/>
      <dgm:spPr/>
      <dgm:t>
        <a:bodyPr/>
        <a:lstStyle/>
        <a:p>
          <a:endParaRPr lang="zh-CN" altLang="en-US"/>
        </a:p>
      </dgm:t>
    </dgm:pt>
    <dgm:pt modelId="{86FF1111-778D-46B6-AF2D-78CAC3713DE9}">
      <dgm:prSet phldrT="[文本]"/>
      <dgm:spPr/>
      <dgm:t>
        <a:bodyPr/>
        <a:lstStyle/>
        <a:p>
          <a:r>
            <a:rPr lang="en-US" altLang="zh-CN" dirty="0" smtClean="0"/>
            <a:t>system</a:t>
          </a:r>
          <a:endParaRPr lang="zh-CN" altLang="en-US" dirty="0"/>
        </a:p>
      </dgm:t>
    </dgm:pt>
    <dgm:pt modelId="{FFA7B9B7-00DA-4B26-B49B-82D1BF9143C0}" type="parTrans" cxnId="{90468140-9DC8-4F54-A34B-400C354F6A95}">
      <dgm:prSet/>
      <dgm:spPr/>
      <dgm:t>
        <a:bodyPr/>
        <a:lstStyle/>
        <a:p>
          <a:endParaRPr lang="zh-CN" altLang="en-US"/>
        </a:p>
      </dgm:t>
    </dgm:pt>
    <dgm:pt modelId="{8B6816D8-85C6-4F9A-9520-6CAD14934240}" type="sibTrans" cxnId="{90468140-9DC8-4F54-A34B-400C354F6A95}">
      <dgm:prSet/>
      <dgm:spPr/>
      <dgm:t>
        <a:bodyPr/>
        <a:lstStyle/>
        <a:p>
          <a:endParaRPr lang="zh-CN" altLang="en-US"/>
        </a:p>
      </dgm:t>
    </dgm:pt>
    <dgm:pt modelId="{347DF7FF-1A9D-4D9C-A7EE-A06C995B7A5E}">
      <dgm:prSet phldrT="[文本]"/>
      <dgm:spPr/>
      <dgm:t>
        <a:bodyPr/>
        <a:lstStyle/>
        <a:p>
          <a:r>
            <a:rPr lang="zh-CN" altLang="en-US" dirty="0" smtClean="0"/>
            <a:t>系统提供，需显示指定依赖位置，不查找</a:t>
          </a:r>
          <a:r>
            <a:rPr lang="en-US" altLang="zh-CN" smtClean="0"/>
            <a:t>Maven re</a:t>
          </a:r>
          <a:endParaRPr lang="zh-CN" altLang="en-US" dirty="0"/>
        </a:p>
      </dgm:t>
    </dgm:pt>
    <dgm:pt modelId="{9A9B99B8-ADF2-42F3-AB80-96D8FC441431}" type="parTrans" cxnId="{321FCD6F-7B07-41A9-9041-66336923AA2C}">
      <dgm:prSet/>
      <dgm:spPr/>
      <dgm:t>
        <a:bodyPr/>
        <a:lstStyle/>
        <a:p>
          <a:endParaRPr lang="zh-CN" altLang="en-US"/>
        </a:p>
      </dgm:t>
    </dgm:pt>
    <dgm:pt modelId="{F13B3AF1-F4A3-48A8-8018-4A1C36738794}" type="sibTrans" cxnId="{321FCD6F-7B07-41A9-9041-66336923AA2C}">
      <dgm:prSet/>
      <dgm:spPr/>
      <dgm:t>
        <a:bodyPr/>
        <a:lstStyle/>
        <a:p>
          <a:endParaRPr lang="zh-CN" altLang="en-US"/>
        </a:p>
      </dgm:t>
    </dgm:pt>
    <dgm:pt modelId="{B6980EFD-68E8-4D11-9E2D-BBFB346A9348}">
      <dgm:prSet phldrT="[文本]" phldr="1"/>
      <dgm:spPr/>
      <dgm:t>
        <a:bodyPr/>
        <a:lstStyle/>
        <a:p>
          <a:endParaRPr lang="zh-CN" altLang="en-US" dirty="0"/>
        </a:p>
      </dgm:t>
    </dgm:pt>
    <dgm:pt modelId="{41B07E85-0B4B-4618-A050-B7C9184AF5FC}" type="parTrans" cxnId="{DCDE546D-5BB3-4202-8F26-AB6194275C36}">
      <dgm:prSet/>
      <dgm:spPr/>
      <dgm:t>
        <a:bodyPr/>
        <a:lstStyle/>
        <a:p>
          <a:endParaRPr lang="zh-CN" altLang="en-US"/>
        </a:p>
      </dgm:t>
    </dgm:pt>
    <dgm:pt modelId="{DCB7ACF0-A62D-4B19-A5EE-C184B453B642}" type="sibTrans" cxnId="{DCDE546D-5BB3-4202-8F26-AB6194275C36}">
      <dgm:prSet/>
      <dgm:spPr/>
      <dgm:t>
        <a:bodyPr/>
        <a:lstStyle/>
        <a:p>
          <a:endParaRPr lang="zh-CN" altLang="en-US"/>
        </a:p>
      </dgm:t>
    </dgm:pt>
    <dgm:pt modelId="{1FCF9D29-55A4-4780-8EC9-0FA8C6EC419D}" type="pres">
      <dgm:prSet presAssocID="{F373F397-E730-4BDD-A8B3-A4A1A16AB9E5}" presName="Name0" presStyleCnt="0">
        <dgm:presLayoutVars>
          <dgm:dir/>
          <dgm:animLvl val="lvl"/>
          <dgm:resizeHandles val="exact"/>
        </dgm:presLayoutVars>
      </dgm:prSet>
      <dgm:spPr/>
    </dgm:pt>
    <dgm:pt modelId="{717CD434-4197-42EF-812E-81AB942A91F7}" type="pres">
      <dgm:prSet presAssocID="{E7B1A664-2EDA-4A22-8AEE-AC4698E37D12}" presName="linNode" presStyleCnt="0"/>
      <dgm:spPr/>
    </dgm:pt>
    <dgm:pt modelId="{F50A0C83-D32E-4EB1-82D6-1E2B7651C26F}" type="pres">
      <dgm:prSet presAssocID="{E7B1A664-2EDA-4A22-8AEE-AC4698E37D12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984D8B9D-1E6C-416F-A773-4E9DD0581D7C}" type="pres">
      <dgm:prSet presAssocID="{E7B1A664-2EDA-4A22-8AEE-AC4698E37D12}" presName="descendantText" presStyleLbl="alignAccFollowNode1" presStyleIdx="0" presStyleCnt="3">
        <dgm:presLayoutVars>
          <dgm:bulletEnabled val="1"/>
        </dgm:presLayoutVars>
      </dgm:prSet>
      <dgm:spPr/>
    </dgm:pt>
    <dgm:pt modelId="{DE116028-D51F-42F0-A510-88A88754AB45}" type="pres">
      <dgm:prSet presAssocID="{9B482FD3-A8D9-4B95-BAB5-6D710C8F825F}" presName="sp" presStyleCnt="0"/>
      <dgm:spPr/>
    </dgm:pt>
    <dgm:pt modelId="{A49BB80C-4BB5-40AC-BF01-FD4173A6799E}" type="pres">
      <dgm:prSet presAssocID="{2964B538-E07A-4BD9-A24E-10C7496C75C2}" presName="linNode" presStyleCnt="0"/>
      <dgm:spPr/>
    </dgm:pt>
    <dgm:pt modelId="{23BF9FE1-793E-4129-9987-02503D933C27}" type="pres">
      <dgm:prSet presAssocID="{2964B538-E07A-4BD9-A24E-10C7496C75C2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820E285C-FD87-44E2-9AE3-D82297A7B3A3}" type="pres">
      <dgm:prSet presAssocID="{2964B538-E07A-4BD9-A24E-10C7496C75C2}" presName="descendantText" presStyleLbl="alignAccFollowNode1" presStyleIdx="1" presStyleCnt="3">
        <dgm:presLayoutVars>
          <dgm:bulletEnabled val="1"/>
        </dgm:presLayoutVars>
      </dgm:prSet>
      <dgm:spPr/>
    </dgm:pt>
    <dgm:pt modelId="{76D39764-514B-46E2-8F23-EEF6FA0D0E54}" type="pres">
      <dgm:prSet presAssocID="{725209B1-67C2-489F-9025-C5AAF73C85CB}" presName="sp" presStyleCnt="0"/>
      <dgm:spPr/>
    </dgm:pt>
    <dgm:pt modelId="{DBE2488D-4B82-4EE8-BA8C-F39AED80B32E}" type="pres">
      <dgm:prSet presAssocID="{86FF1111-778D-46B6-AF2D-78CAC3713DE9}" presName="linNode" presStyleCnt="0"/>
      <dgm:spPr/>
    </dgm:pt>
    <dgm:pt modelId="{AE5A2101-289D-46B7-83C0-CFD79654D2B4}" type="pres">
      <dgm:prSet presAssocID="{86FF1111-778D-46B6-AF2D-78CAC3713DE9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DD6A05-0A25-48A7-8FCC-D258124DDDAC}" type="pres">
      <dgm:prSet presAssocID="{86FF1111-778D-46B6-AF2D-78CAC3713DE9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0B6E0FFB-C085-4812-9DBD-E5CC210F6036}" srcId="{F373F397-E730-4BDD-A8B3-A4A1A16AB9E5}" destId="{E7B1A664-2EDA-4A22-8AEE-AC4698E37D12}" srcOrd="0" destOrd="0" parTransId="{147B8FF9-DC7B-4730-9C0C-D87DCBC07343}" sibTransId="{9B482FD3-A8D9-4B95-BAB5-6D710C8F825F}"/>
    <dgm:cxn modelId="{DCDE546D-5BB3-4202-8F26-AB6194275C36}" srcId="{86FF1111-778D-46B6-AF2D-78CAC3713DE9}" destId="{B6980EFD-68E8-4D11-9E2D-BBFB346A9348}" srcOrd="1" destOrd="0" parTransId="{41B07E85-0B4B-4618-A050-B7C9184AF5FC}" sibTransId="{DCB7ACF0-A62D-4B19-A5EE-C184B453B642}"/>
    <dgm:cxn modelId="{F0AAF672-D266-4E01-B4DB-040C73E865CC}" type="presOf" srcId="{347DF7FF-1A9D-4D9C-A7EE-A06C995B7A5E}" destId="{CFDD6A05-0A25-48A7-8FCC-D258124DDDAC}" srcOrd="0" destOrd="0" presId="urn:microsoft.com/office/officeart/2005/8/layout/vList5"/>
    <dgm:cxn modelId="{D388C2EC-F8E3-4D3F-AE1F-AC359DABE870}" srcId="{F373F397-E730-4BDD-A8B3-A4A1A16AB9E5}" destId="{2964B538-E07A-4BD9-A24E-10C7496C75C2}" srcOrd="1" destOrd="0" parTransId="{E778C8FB-6641-4186-A23F-27DB8BE630AA}" sibTransId="{725209B1-67C2-489F-9025-C5AAF73C85CB}"/>
    <dgm:cxn modelId="{B9DAE057-6AB2-49D0-92ED-A460850DAA30}" type="presOf" srcId="{F373F397-E730-4BDD-A8B3-A4A1A16AB9E5}" destId="{1FCF9D29-55A4-4780-8EC9-0FA8C6EC419D}" srcOrd="0" destOrd="0" presId="urn:microsoft.com/office/officeart/2005/8/layout/vList5"/>
    <dgm:cxn modelId="{802E114C-79C2-4E78-B643-591CE86839CA}" type="presOf" srcId="{0DB6DF9F-94E1-46F6-AE0F-EDB3E5F72A8B}" destId="{984D8B9D-1E6C-416F-A773-4E9DD0581D7C}" srcOrd="0" destOrd="1" presId="urn:microsoft.com/office/officeart/2005/8/layout/vList5"/>
    <dgm:cxn modelId="{A124AE7A-9286-4DBD-9101-1D25C01CDE95}" type="presOf" srcId="{2964B538-E07A-4BD9-A24E-10C7496C75C2}" destId="{23BF9FE1-793E-4129-9987-02503D933C27}" srcOrd="0" destOrd="0" presId="urn:microsoft.com/office/officeart/2005/8/layout/vList5"/>
    <dgm:cxn modelId="{3BDBEC3F-35CF-4435-B2D0-C93F1DDF21C0}" type="presOf" srcId="{701F40ED-1058-494E-AC11-6E18DD680914}" destId="{984D8B9D-1E6C-416F-A773-4E9DD0581D7C}" srcOrd="0" destOrd="0" presId="urn:microsoft.com/office/officeart/2005/8/layout/vList5"/>
    <dgm:cxn modelId="{782549F9-B277-4463-A2AA-99242299161B}" type="presOf" srcId="{86FF1111-778D-46B6-AF2D-78CAC3713DE9}" destId="{AE5A2101-289D-46B7-83C0-CFD79654D2B4}" srcOrd="0" destOrd="0" presId="urn:microsoft.com/office/officeart/2005/8/layout/vList5"/>
    <dgm:cxn modelId="{C0A64476-7064-403B-9584-AD715CF4F91A}" srcId="{2964B538-E07A-4BD9-A24E-10C7496C75C2}" destId="{D4C11360-FD2C-4D69-BC1F-8F11D171C9C6}" srcOrd="1" destOrd="0" parTransId="{262A8826-1BCB-49E8-9FF2-F1A6269EB803}" sibTransId="{B6E384EE-0D99-4FB0-9A91-3FD68FB8E2C5}"/>
    <dgm:cxn modelId="{0E96CA6F-BE3D-4AA1-8B0B-F5F2E79DB9BF}" type="presOf" srcId="{B6980EFD-68E8-4D11-9E2D-BBFB346A9348}" destId="{CFDD6A05-0A25-48A7-8FCC-D258124DDDAC}" srcOrd="0" destOrd="1" presId="urn:microsoft.com/office/officeart/2005/8/layout/vList5"/>
    <dgm:cxn modelId="{EAF1539C-C0A2-4B55-BFBA-F018EA2A28E3}" srcId="{2964B538-E07A-4BD9-A24E-10C7496C75C2}" destId="{5F1B5F18-AA30-412A-85BA-026373C07A88}" srcOrd="0" destOrd="0" parTransId="{61AF2B1A-AC54-4C94-81D2-DAF5C7C37049}" sibTransId="{6D33F35C-6D81-4C66-805C-5F4EA7BFC41F}"/>
    <dgm:cxn modelId="{90468140-9DC8-4F54-A34B-400C354F6A95}" srcId="{F373F397-E730-4BDD-A8B3-A4A1A16AB9E5}" destId="{86FF1111-778D-46B6-AF2D-78CAC3713DE9}" srcOrd="2" destOrd="0" parTransId="{FFA7B9B7-00DA-4B26-B49B-82D1BF9143C0}" sibTransId="{8B6816D8-85C6-4F9A-9520-6CAD14934240}"/>
    <dgm:cxn modelId="{12010A14-C7EE-4FA5-9D34-DA7E29426DEB}" type="presOf" srcId="{D4C11360-FD2C-4D69-BC1F-8F11D171C9C6}" destId="{820E285C-FD87-44E2-9AE3-D82297A7B3A3}" srcOrd="0" destOrd="1" presId="urn:microsoft.com/office/officeart/2005/8/layout/vList5"/>
    <dgm:cxn modelId="{9CE9A78B-8C36-4C34-92A8-54D170621109}" type="presOf" srcId="{5F1B5F18-AA30-412A-85BA-026373C07A88}" destId="{820E285C-FD87-44E2-9AE3-D82297A7B3A3}" srcOrd="0" destOrd="0" presId="urn:microsoft.com/office/officeart/2005/8/layout/vList5"/>
    <dgm:cxn modelId="{6CCD48D9-8BC5-42AA-9A7B-452FA99249BA}" srcId="{E7B1A664-2EDA-4A22-8AEE-AC4698E37D12}" destId="{701F40ED-1058-494E-AC11-6E18DD680914}" srcOrd="0" destOrd="0" parTransId="{44EFA41B-1782-451C-9990-D6F378232389}" sibTransId="{1C4C41ED-38A1-4A17-9015-B5EDB33C8D71}"/>
    <dgm:cxn modelId="{54C98C25-3476-4EEA-8077-D02213038B08}" srcId="{E7B1A664-2EDA-4A22-8AEE-AC4698E37D12}" destId="{0DB6DF9F-94E1-46F6-AE0F-EDB3E5F72A8B}" srcOrd="1" destOrd="0" parTransId="{B83540EE-5761-49D3-90DC-E9962C72E76D}" sibTransId="{532ECE4E-3E95-4D00-B55A-04DA8B5B4B88}"/>
    <dgm:cxn modelId="{CDB3561A-C8DD-476A-8EDB-23E841C3CA53}" type="presOf" srcId="{E7B1A664-2EDA-4A22-8AEE-AC4698E37D12}" destId="{F50A0C83-D32E-4EB1-82D6-1E2B7651C26F}" srcOrd="0" destOrd="0" presId="urn:microsoft.com/office/officeart/2005/8/layout/vList5"/>
    <dgm:cxn modelId="{321FCD6F-7B07-41A9-9041-66336923AA2C}" srcId="{86FF1111-778D-46B6-AF2D-78CAC3713DE9}" destId="{347DF7FF-1A9D-4D9C-A7EE-A06C995B7A5E}" srcOrd="0" destOrd="0" parTransId="{9A9B99B8-ADF2-42F3-AB80-96D8FC441431}" sibTransId="{F13B3AF1-F4A3-48A8-8018-4A1C36738794}"/>
    <dgm:cxn modelId="{46377C7F-6A5E-4A33-B136-D4316901F946}" type="presParOf" srcId="{1FCF9D29-55A4-4780-8EC9-0FA8C6EC419D}" destId="{717CD434-4197-42EF-812E-81AB942A91F7}" srcOrd="0" destOrd="0" presId="urn:microsoft.com/office/officeart/2005/8/layout/vList5"/>
    <dgm:cxn modelId="{B820D712-62B3-47D3-AD3D-71EAE36C8380}" type="presParOf" srcId="{717CD434-4197-42EF-812E-81AB942A91F7}" destId="{F50A0C83-D32E-4EB1-82D6-1E2B7651C26F}" srcOrd="0" destOrd="0" presId="urn:microsoft.com/office/officeart/2005/8/layout/vList5"/>
    <dgm:cxn modelId="{6DA8F78A-E5B0-4E2C-8111-B36620E7F524}" type="presParOf" srcId="{717CD434-4197-42EF-812E-81AB942A91F7}" destId="{984D8B9D-1E6C-416F-A773-4E9DD0581D7C}" srcOrd="1" destOrd="0" presId="urn:microsoft.com/office/officeart/2005/8/layout/vList5"/>
    <dgm:cxn modelId="{1F0E8A4A-1AC1-48C7-ABAF-7F3DE9BC5C79}" type="presParOf" srcId="{1FCF9D29-55A4-4780-8EC9-0FA8C6EC419D}" destId="{DE116028-D51F-42F0-A510-88A88754AB45}" srcOrd="1" destOrd="0" presId="urn:microsoft.com/office/officeart/2005/8/layout/vList5"/>
    <dgm:cxn modelId="{3B0A6770-BBFC-456A-B0B7-3A334E66C27C}" type="presParOf" srcId="{1FCF9D29-55A4-4780-8EC9-0FA8C6EC419D}" destId="{A49BB80C-4BB5-40AC-BF01-FD4173A6799E}" srcOrd="2" destOrd="0" presId="urn:microsoft.com/office/officeart/2005/8/layout/vList5"/>
    <dgm:cxn modelId="{15C78D10-EB14-4266-93D4-45223111B508}" type="presParOf" srcId="{A49BB80C-4BB5-40AC-BF01-FD4173A6799E}" destId="{23BF9FE1-793E-4129-9987-02503D933C27}" srcOrd="0" destOrd="0" presId="urn:microsoft.com/office/officeart/2005/8/layout/vList5"/>
    <dgm:cxn modelId="{AB8391F9-EF27-4CC4-A2EE-E18A966399FB}" type="presParOf" srcId="{A49BB80C-4BB5-40AC-BF01-FD4173A6799E}" destId="{820E285C-FD87-44E2-9AE3-D82297A7B3A3}" srcOrd="1" destOrd="0" presId="urn:microsoft.com/office/officeart/2005/8/layout/vList5"/>
    <dgm:cxn modelId="{3D13EB6B-8C53-4BB3-B9DB-91DFF1B4B03F}" type="presParOf" srcId="{1FCF9D29-55A4-4780-8EC9-0FA8C6EC419D}" destId="{76D39764-514B-46E2-8F23-EEF6FA0D0E54}" srcOrd="3" destOrd="0" presId="urn:microsoft.com/office/officeart/2005/8/layout/vList5"/>
    <dgm:cxn modelId="{AF4E9F75-7E6D-4186-8F85-36B3A39AB6FF}" type="presParOf" srcId="{1FCF9D29-55A4-4780-8EC9-0FA8C6EC419D}" destId="{DBE2488D-4B82-4EE8-BA8C-F39AED80B32E}" srcOrd="4" destOrd="0" presId="urn:microsoft.com/office/officeart/2005/8/layout/vList5"/>
    <dgm:cxn modelId="{FE6489D2-0967-4AE4-BD65-3E27E653FC1E}" type="presParOf" srcId="{DBE2488D-4B82-4EE8-BA8C-F39AED80B32E}" destId="{AE5A2101-289D-46B7-83C0-CFD79654D2B4}" srcOrd="0" destOrd="0" presId="urn:microsoft.com/office/officeart/2005/8/layout/vList5"/>
    <dgm:cxn modelId="{ACBB988E-8DED-4795-8296-989EF5AA0966}" type="presParOf" srcId="{DBE2488D-4B82-4EE8-BA8C-F39AED80B32E}" destId="{CFDD6A05-0A25-48A7-8FCC-D258124DDDA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 rtlCol="0"/>
        <a:lstStyle/>
        <a:p>
          <a:pPr rtl="0"/>
          <a:endParaRPr lang="en-US"/>
        </a:p>
      </dgm:t>
    </dgm:pt>
    <dgm:pt modelId="{4DF9FE7B-F642-4898-A360-D4E3814E1A3D}">
      <dgm:prSet phldrT="[Text]"/>
      <dgm:spPr/>
      <dgm:t>
        <a:bodyPr rtlCol="0"/>
        <a:lstStyle/>
        <a:p>
          <a:pPr rtl="0"/>
          <a:r>
            <a:rPr lang="zh-CN">
              <a:latin typeface="微软雅黑" panose="020B0503020204020204" pitchFamily="34" charset="-122"/>
              <a:ea typeface="微软雅黑" panose="020B0503020204020204" pitchFamily="34" charset="-122"/>
            </a:rPr>
            <a:t>组 A</a:t>
          </a:r>
        </a:p>
      </dgm:t>
      <dgm:extLst>
        <a:ext uri="{E40237B7-FDA0-4F09-8148-C483321AD2D9}">
          <dgm14:cNvPr xmlns:dgm14="http://schemas.microsoft.com/office/drawing/2010/diagram" id="0" name="" title="Group A title"/>
        </a:ext>
      </dgm:extLst>
    </dgm:pt>
    <dgm:pt modelId="{1C10F06D-860A-4604-A7AD-02E614FE3976}" type="parTrans" cxnId="{EBD8BE8D-6018-43E2-B081-034BB5656EB6}">
      <dgm:prSet/>
      <dgm:spPr/>
      <dgm:t>
        <a:bodyPr rtlCol="0"/>
        <a:lstStyle/>
        <a:p>
          <a:pPr rtl="0"/>
          <a:endParaRPr lang="en-US"/>
        </a:p>
      </dgm:t>
    </dgm:pt>
    <dgm:pt modelId="{43C18EFF-81FC-4D70-8C6B-E95FF3730413}" type="sibTrans" cxnId="{EBD8BE8D-6018-43E2-B081-034BB5656EB6}">
      <dgm:prSet/>
      <dgm:spPr/>
      <dgm:t>
        <a:bodyPr rtlCol="0"/>
        <a:lstStyle/>
        <a:p>
          <a:pPr rtl="0"/>
          <a:endParaRPr lang="en-US"/>
        </a:p>
      </dgm:t>
    </dgm:pt>
    <dgm:pt modelId="{EFF2750D-B4B3-474C-8B62-8B638DC31F7E}">
      <dgm:prSet phldrT="[Text]"/>
      <dgm:spPr/>
      <dgm:t>
        <a:bodyPr rtlCol="0"/>
        <a:lstStyle/>
        <a:p>
          <a:pPr rtl="0"/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任务 1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A"/>
        </a:ext>
      </dgm:extLst>
    </dgm:pt>
    <dgm:pt modelId="{AEBC78E6-CDDC-4C8F-A157-3C51E907FACD}" type="parTrans" cxnId="{A058DDA2-48CA-4E5B-B389-F71A59C262B0}">
      <dgm:prSet/>
      <dgm:spPr/>
      <dgm:t>
        <a:bodyPr rtlCol="0"/>
        <a:lstStyle/>
        <a:p>
          <a:pPr rtl="0"/>
          <a:endParaRPr lang="en-US"/>
        </a:p>
      </dgm:t>
    </dgm:pt>
    <dgm:pt modelId="{75C067D7-FCD2-4969-8F27-4BBDA88E75ED}" type="sibTrans" cxnId="{A058DDA2-48CA-4E5B-B389-F71A59C262B0}">
      <dgm:prSet/>
      <dgm:spPr/>
      <dgm:t>
        <a:bodyPr rtlCol="0"/>
        <a:lstStyle/>
        <a:p>
          <a:pPr rtl="0"/>
          <a:endParaRPr lang="en-US"/>
        </a:p>
      </dgm:t>
    </dgm:pt>
    <dgm:pt modelId="{789CD6DB-3A68-4A41-90BD-4F0CBB3617D1}">
      <dgm:prSet phldrT="[Text]"/>
      <dgm:spPr/>
      <dgm:t>
        <a:bodyPr rtlCol="0"/>
        <a:lstStyle/>
        <a:p>
          <a:pPr rtl="0"/>
          <a:r>
            <a:rPr lang="zh-CN">
              <a:latin typeface="微软雅黑" panose="020B0503020204020204" pitchFamily="34" charset="-122"/>
              <a:ea typeface="微软雅黑" panose="020B0503020204020204" pitchFamily="34" charset="-122"/>
            </a:rPr>
            <a:t>任务 2</a:t>
          </a:r>
        </a:p>
      </dgm:t>
    </dgm:pt>
    <dgm:pt modelId="{C0BEB5FF-8DFB-40B9-A228-C0C6097DDDC4}" type="parTrans" cxnId="{62C10234-45D3-426A-8820-4C0D1D8CBA21}">
      <dgm:prSet/>
      <dgm:spPr/>
      <dgm:t>
        <a:bodyPr rtlCol="0"/>
        <a:lstStyle/>
        <a:p>
          <a:pPr rtl="0"/>
          <a:endParaRPr lang="en-US"/>
        </a:p>
      </dgm:t>
    </dgm:pt>
    <dgm:pt modelId="{1A702531-A59F-4EE2-8246-E2EB0955D8B1}" type="sibTrans" cxnId="{62C10234-45D3-426A-8820-4C0D1D8CBA21}">
      <dgm:prSet/>
      <dgm:spPr/>
      <dgm:t>
        <a:bodyPr rtlCol="0"/>
        <a:lstStyle/>
        <a:p>
          <a:pPr rtl="0"/>
          <a:endParaRPr lang="en-US"/>
        </a:p>
      </dgm:t>
    </dgm:pt>
    <dgm:pt modelId="{3929B1E1-4BC4-4C73-ABE8-27CEF96A3652}">
      <dgm:prSet phldrT="[Text]"/>
      <dgm:spPr/>
      <dgm:t>
        <a:bodyPr rtlCol="0"/>
        <a:lstStyle/>
        <a:p>
          <a:pPr rtl="0"/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组 B</a:t>
          </a:r>
        </a:p>
      </dgm:t>
      <dgm:extLst>
        <a:ext uri="{E40237B7-FDA0-4F09-8148-C483321AD2D9}">
          <dgm14:cNvPr xmlns:dgm14="http://schemas.microsoft.com/office/drawing/2010/diagram" id="0" name="" title="Group B title"/>
        </a:ext>
      </dgm:extLst>
    </dgm:pt>
    <dgm:pt modelId="{F356CC76-9117-4B79-A270-BBBAFD3E9C79}" type="parTrans" cxnId="{1339090C-9A95-4C05-841C-FA3AF987601B}">
      <dgm:prSet/>
      <dgm:spPr/>
      <dgm:t>
        <a:bodyPr rtlCol="0"/>
        <a:lstStyle/>
        <a:p>
          <a:pPr rtl="0"/>
          <a:endParaRPr lang="en-US"/>
        </a:p>
      </dgm:t>
    </dgm:pt>
    <dgm:pt modelId="{19BA0C22-38BB-4E9F-89D5-0FF5FF9F12CE}" type="sibTrans" cxnId="{1339090C-9A95-4C05-841C-FA3AF987601B}">
      <dgm:prSet/>
      <dgm:spPr/>
      <dgm:t>
        <a:bodyPr rtlCol="0"/>
        <a:lstStyle/>
        <a:p>
          <a:pPr rtl="0"/>
          <a:endParaRPr lang="en-US"/>
        </a:p>
      </dgm:t>
    </dgm:pt>
    <dgm:pt modelId="{99E0600D-9954-43F4-8926-13B8777FAAA1}">
      <dgm:prSet phldrT="[Text]"/>
      <dgm:spPr/>
      <dgm:t>
        <a:bodyPr rtlCol="0"/>
        <a:lstStyle/>
        <a:p>
          <a:pPr rtl="0"/>
          <a:r>
            <a:rPr lang="zh-CN">
              <a:latin typeface="微软雅黑" panose="020B0503020204020204" pitchFamily="34" charset="-122"/>
              <a:ea typeface="微软雅黑" panose="020B0503020204020204" pitchFamily="34" charset="-122"/>
            </a:rPr>
            <a:t>任务 1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B"/>
        </a:ext>
      </dgm:extLst>
    </dgm:pt>
    <dgm:pt modelId="{BE23F476-2C5C-42ED-BF2B-CD5FC7ADDDF6}" type="parTrans" cxnId="{09FCCB9D-A30A-4326-970E-26252D39327F}">
      <dgm:prSet/>
      <dgm:spPr/>
      <dgm:t>
        <a:bodyPr rtlCol="0"/>
        <a:lstStyle/>
        <a:p>
          <a:pPr rtl="0"/>
          <a:endParaRPr lang="en-US"/>
        </a:p>
      </dgm:t>
    </dgm:pt>
    <dgm:pt modelId="{C44937DC-4907-4769-AA8B-1B3E7391D7B0}" type="sibTrans" cxnId="{09FCCB9D-A30A-4326-970E-26252D39327F}">
      <dgm:prSet/>
      <dgm:spPr/>
      <dgm:t>
        <a:bodyPr rtlCol="0"/>
        <a:lstStyle/>
        <a:p>
          <a:pPr rtl="0"/>
          <a:endParaRPr lang="en-US"/>
        </a:p>
      </dgm:t>
    </dgm:pt>
    <dgm:pt modelId="{0791135C-9DAB-47F6-BE9C-A3E56A2DDA50}">
      <dgm:prSet phldrT="[Text]"/>
      <dgm:spPr/>
      <dgm:t>
        <a:bodyPr rtlCol="0"/>
        <a:lstStyle/>
        <a:p>
          <a:pPr rtl="0"/>
          <a:r>
            <a:rPr lang="zh-CN">
              <a:latin typeface="微软雅黑" panose="020B0503020204020204" pitchFamily="34" charset="-122"/>
              <a:ea typeface="微软雅黑" panose="020B0503020204020204" pitchFamily="34" charset="-122"/>
            </a:rPr>
            <a:t>任务 2</a:t>
          </a:r>
        </a:p>
      </dgm:t>
    </dgm:pt>
    <dgm:pt modelId="{D6057E63-9793-4991-97C1-30FC405E95A5}" type="parTrans" cxnId="{B3B26E9A-58E5-497B-BD59-F5567958C609}">
      <dgm:prSet/>
      <dgm:spPr/>
      <dgm:t>
        <a:bodyPr rtlCol="0"/>
        <a:lstStyle/>
        <a:p>
          <a:pPr rtl="0"/>
          <a:endParaRPr lang="en-US"/>
        </a:p>
      </dgm:t>
    </dgm:pt>
    <dgm:pt modelId="{B670C2A7-83CB-4F4C-BC19-A3A7C066A822}" type="sibTrans" cxnId="{B3B26E9A-58E5-497B-BD59-F5567958C609}">
      <dgm:prSet/>
      <dgm:spPr/>
      <dgm:t>
        <a:bodyPr rtlCol="0"/>
        <a:lstStyle/>
        <a:p>
          <a:pPr rtl="0"/>
          <a:endParaRPr lang="en-US"/>
        </a:p>
      </dgm:t>
    </dgm:pt>
    <dgm:pt modelId="{60CDF8D0-D4FC-4467-A51E-79C5A58B0B2C}">
      <dgm:prSet phldrT="[Text]"/>
      <dgm:spPr/>
      <dgm:t>
        <a:bodyPr rtlCol="0"/>
        <a:lstStyle/>
        <a:p>
          <a:pPr rtl="0"/>
          <a:r>
            <a:rPr lang="zh-CN">
              <a:latin typeface="微软雅黑" panose="020B0503020204020204" pitchFamily="34" charset="-122"/>
              <a:ea typeface="微软雅黑" panose="020B0503020204020204" pitchFamily="34" charset="-122"/>
            </a:rPr>
            <a:t>组 C</a:t>
          </a:r>
        </a:p>
      </dgm:t>
      <dgm:extLst>
        <a:ext uri="{E40237B7-FDA0-4F09-8148-C483321AD2D9}">
          <dgm14:cNvPr xmlns:dgm14="http://schemas.microsoft.com/office/drawing/2010/diagram" id="0" name="" title="Group C title"/>
        </a:ext>
      </dgm:extLst>
    </dgm:pt>
    <dgm:pt modelId="{E12A269F-AB82-486A-9077-80F2BBBE48C2}" type="parTrans" cxnId="{2BA65DEC-E719-4ED3-8135-48349D42DD04}">
      <dgm:prSet/>
      <dgm:spPr/>
      <dgm:t>
        <a:bodyPr rtlCol="0"/>
        <a:lstStyle/>
        <a:p>
          <a:pPr rtl="0"/>
          <a:endParaRPr lang="en-US"/>
        </a:p>
      </dgm:t>
    </dgm:pt>
    <dgm:pt modelId="{3F7FD59D-A716-4310-A89A-AB6F740D9FFF}" type="sibTrans" cxnId="{2BA65DEC-E719-4ED3-8135-48349D42DD04}">
      <dgm:prSet/>
      <dgm:spPr/>
      <dgm:t>
        <a:bodyPr rtlCol="0"/>
        <a:lstStyle/>
        <a:p>
          <a:pPr rtl="0"/>
          <a:endParaRPr lang="en-US"/>
        </a:p>
      </dgm:t>
    </dgm:pt>
    <dgm:pt modelId="{50629C12-7464-4473-ADEF-1A284F8A9957}">
      <dgm:prSet phldrT="[Text]"/>
      <dgm:spPr/>
      <dgm:t>
        <a:bodyPr rtlCol="0"/>
        <a:lstStyle/>
        <a:p>
          <a:pPr rtl="0"/>
          <a:r>
            <a:rPr lang="zh-CN">
              <a:latin typeface="微软雅黑" panose="020B0503020204020204" pitchFamily="34" charset="-122"/>
              <a:ea typeface="微软雅黑" panose="020B0503020204020204" pitchFamily="34" charset="-122"/>
            </a:rPr>
            <a:t>任务 1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C"/>
        </a:ext>
      </dgm:extLst>
    </dgm:pt>
    <dgm:pt modelId="{9D1CB46C-0CFA-4B27-9224-267431FBD094}" type="parTrans" cxnId="{1D32FCC9-657C-4348-9C0D-52115D559FEB}">
      <dgm:prSet/>
      <dgm:spPr/>
      <dgm:t>
        <a:bodyPr rtlCol="0"/>
        <a:lstStyle/>
        <a:p>
          <a:pPr rtl="0"/>
          <a:endParaRPr lang="en-US"/>
        </a:p>
      </dgm:t>
    </dgm:pt>
    <dgm:pt modelId="{4576BCC5-0598-4332-A2E7-87AC3ADD4EB8}" type="sibTrans" cxnId="{1D32FCC9-657C-4348-9C0D-52115D559FEB}">
      <dgm:prSet/>
      <dgm:spPr/>
      <dgm:t>
        <a:bodyPr rtlCol="0"/>
        <a:lstStyle/>
        <a:p>
          <a:pPr rtl="0"/>
          <a:endParaRPr lang="en-US"/>
        </a:p>
      </dgm:t>
    </dgm:pt>
    <dgm:pt modelId="{6C12717A-C427-4676-85CC-D57DEB43FFB3}">
      <dgm:prSet phldrT="[Text]"/>
      <dgm:spPr/>
      <dgm:t>
        <a:bodyPr rtlCol="0"/>
        <a:lstStyle/>
        <a:p>
          <a:pPr rtl="0"/>
          <a:r>
            <a:rPr lang="zh-CN">
              <a:latin typeface="微软雅黑" panose="020B0503020204020204" pitchFamily="34" charset="-122"/>
              <a:ea typeface="微软雅黑" panose="020B0503020204020204" pitchFamily="34" charset="-122"/>
            </a:rPr>
            <a:t>任务 2</a:t>
          </a:r>
        </a:p>
      </dgm:t>
      <dgm:extLst/>
    </dgm:pt>
    <dgm:pt modelId="{3E75B972-4410-4FD9-A98E-C4213800B2B2}" type="parTrans" cxnId="{8318B367-F065-4A81-A66B-17D3F0534E7C}">
      <dgm:prSet/>
      <dgm:spPr/>
      <dgm:t>
        <a:bodyPr rtlCol="0"/>
        <a:lstStyle/>
        <a:p>
          <a:pPr rtl="0"/>
          <a:endParaRPr lang="en-US"/>
        </a:p>
      </dgm:t>
    </dgm:pt>
    <dgm:pt modelId="{07FEAF71-3425-4DA9-8482-9A26484C4E31}" type="sibTrans" cxnId="{8318B367-F065-4A81-A66B-17D3F0534E7C}">
      <dgm:prSet/>
      <dgm:spPr/>
      <dgm:t>
        <a:bodyPr rtlCol="0"/>
        <a:lstStyle/>
        <a:p>
          <a:pPr rtl="0"/>
          <a:endParaRPr lang="en-US"/>
        </a:p>
      </dgm:t>
    </dgm:pt>
    <dgm:pt modelId="{14684AA3-854C-4F22-B102-C48C278E4B3D}" type="pres">
      <dgm:prSet presAssocID="{3F442EA2-39BA-4C9A-AD59-755D4917D532}" presName="linear" presStyleCnt="0">
        <dgm:presLayoutVars>
          <dgm:dir/>
          <dgm:animLvl val="lvl"/>
          <dgm:resizeHandles val="exact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6FF7C20C-B4DB-41EA-8122-C4F988DA694D}" type="pres">
      <dgm:prSet presAssocID="{4DF9FE7B-F642-4898-A360-D4E3814E1A3D}" presName="parentLin" presStyleCnt="0"/>
      <dgm:spPr/>
    </dgm:pt>
    <dgm:pt modelId="{2DC2F2DB-1CF5-43F3-816C-4FEB86861684}" type="pres">
      <dgm:prSet presAssocID="{4DF9FE7B-F642-4898-A360-D4E3814E1A3D}" presName="parentLeftMargin" presStyleLbl="node1" presStyleIdx="0" presStyleCnt="3"/>
      <dgm:spPr/>
      <dgm:t>
        <a:bodyPr rtlCol="0"/>
        <a:lstStyle/>
        <a:p>
          <a:pPr rtl="0"/>
          <a:endParaRPr lang="en-US"/>
        </a:p>
      </dgm:t>
    </dgm:pt>
    <dgm:pt modelId="{4F6431BA-E268-4E6C-BA89-FFF0C9BEFF7B}" type="pres">
      <dgm:prSet presAssocID="{4DF9FE7B-F642-4898-A360-D4E3814E1A3D}" presName="parentText" presStyleLbl="node1" presStyleIdx="0" presStyleCnt="3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6EFFE074-9A21-496C-ACB8-75E26A4830D6}" type="pres">
      <dgm:prSet presAssocID="{4DF9FE7B-F642-4898-A360-D4E3814E1A3D}" presName="negativeSpace" presStyleCnt="0"/>
      <dgm:spPr/>
    </dgm:pt>
    <dgm:pt modelId="{B41B2430-42E1-4A56-B7F2-00B7E7586DC3}" type="pres">
      <dgm:prSet presAssocID="{4DF9FE7B-F642-4898-A360-D4E3814E1A3D}" presName="childText" presStyleLbl="conFgAcc1" presStyleIdx="0" presStyleCnt="3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4B288B39-84AE-4A8B-909C-56B4427472E5}" type="pres">
      <dgm:prSet presAssocID="{43C18EFF-81FC-4D70-8C6B-E95FF3730413}" presName="spaceBetweenRectangles" presStyleCnt="0"/>
      <dgm:spPr/>
    </dgm:pt>
    <dgm:pt modelId="{A8C431C7-A4E9-4C73-9291-D23F53A1C9F0}" type="pres">
      <dgm:prSet presAssocID="{3929B1E1-4BC4-4C73-ABE8-27CEF96A3652}" presName="parentLin" presStyleCnt="0"/>
      <dgm:spPr/>
    </dgm:pt>
    <dgm:pt modelId="{BD5F6CCD-DEED-4C50-A91E-4377EC956198}" type="pres">
      <dgm:prSet presAssocID="{3929B1E1-4BC4-4C73-ABE8-27CEF96A3652}" presName="parentLeftMargin" presStyleLbl="node1" presStyleIdx="0" presStyleCnt="3"/>
      <dgm:spPr/>
      <dgm:t>
        <a:bodyPr rtlCol="0"/>
        <a:lstStyle/>
        <a:p>
          <a:pPr rtl="0"/>
          <a:endParaRPr lang="en-US"/>
        </a:p>
      </dgm:t>
    </dgm:pt>
    <dgm:pt modelId="{8B95F1A1-DE88-4530-AB60-61A43EB4B743}" type="pres">
      <dgm:prSet presAssocID="{3929B1E1-4BC4-4C73-ABE8-27CEF96A3652}" presName="parentText" presStyleLbl="node1" presStyleIdx="1" presStyleCnt="3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98CCCCD6-5406-49A0-868A-D0C27F0870B6}" type="pres">
      <dgm:prSet presAssocID="{3929B1E1-4BC4-4C73-ABE8-27CEF96A3652}" presName="negativeSpace" presStyleCnt="0"/>
      <dgm:spPr/>
    </dgm:pt>
    <dgm:pt modelId="{5A82E6E5-86A0-475F-85E6-D325240A867A}" type="pres">
      <dgm:prSet presAssocID="{3929B1E1-4BC4-4C73-ABE8-27CEF96A3652}" presName="childText" presStyleLbl="conFgAcc1" presStyleIdx="1" presStyleCnt="3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F50616FC-4502-4174-A972-F72050805BC1}" type="pres">
      <dgm:prSet presAssocID="{19BA0C22-38BB-4E9F-89D5-0FF5FF9F12CE}" presName="spaceBetweenRectangles" presStyleCnt="0"/>
      <dgm:spPr/>
    </dgm:pt>
    <dgm:pt modelId="{39DC2226-372F-4EE1-8257-F4C3B257309C}" type="pres">
      <dgm:prSet presAssocID="{60CDF8D0-D4FC-4467-A51E-79C5A58B0B2C}" presName="parentLin" presStyleCnt="0"/>
      <dgm:spPr/>
    </dgm:pt>
    <dgm:pt modelId="{48A215CB-F70B-48FA-997A-620A6834D116}" type="pres">
      <dgm:prSet presAssocID="{60CDF8D0-D4FC-4467-A51E-79C5A58B0B2C}" presName="parentLeftMargin" presStyleLbl="node1" presStyleIdx="1" presStyleCnt="3"/>
      <dgm:spPr/>
      <dgm:t>
        <a:bodyPr rtlCol="0"/>
        <a:lstStyle/>
        <a:p>
          <a:pPr rtl="0"/>
          <a:endParaRPr lang="en-US"/>
        </a:p>
      </dgm:t>
    </dgm:pt>
    <dgm:pt modelId="{E64E0815-54DA-43E1-9642-8F5153B8E00B}" type="pres">
      <dgm:prSet presAssocID="{60CDF8D0-D4FC-4467-A51E-79C5A58B0B2C}" presName="parentText" presStyleLbl="node1" presStyleIdx="2" presStyleCnt="3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0B96325C-8EBF-4248-9F38-C24034C1A6AF}" type="pres">
      <dgm:prSet presAssocID="{60CDF8D0-D4FC-4467-A51E-79C5A58B0B2C}" presName="negativeSpace" presStyleCnt="0"/>
      <dgm:spPr/>
    </dgm:pt>
    <dgm:pt modelId="{03C3B6C2-1763-4790-9A37-BA583B2A18C8}" type="pres">
      <dgm:prSet presAssocID="{60CDF8D0-D4FC-4467-A51E-79C5A58B0B2C}" presName="childText" presStyleLbl="conFgAcc1" presStyleIdx="2" presStyleCnt="3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</dgm:ptLst>
  <dgm:cxnLst>
    <dgm:cxn modelId="{4A0AC0CD-FB41-45B7-8FE9-DBB6CC5B5855}" type="presOf" srcId="{60CDF8D0-D4FC-4467-A51E-79C5A58B0B2C}" destId="{48A215CB-F70B-48FA-997A-620A6834D116}" srcOrd="0" destOrd="0" presId="urn:microsoft.com/office/officeart/2005/8/layout/list1"/>
    <dgm:cxn modelId="{D916DD4D-0B61-4F86-8942-741B59922B83}" type="presOf" srcId="{6C12717A-C427-4676-85CC-D57DEB43FFB3}" destId="{03C3B6C2-1763-4790-9A37-BA583B2A18C8}" srcOrd="0" destOrd="1" presId="urn:microsoft.com/office/officeart/2005/8/layout/list1"/>
    <dgm:cxn modelId="{43207A10-DB15-4A8D-9508-23F2D97F3411}" type="presOf" srcId="{4DF9FE7B-F642-4898-A360-D4E3814E1A3D}" destId="{4F6431BA-E268-4E6C-BA89-FFF0C9BEFF7B}" srcOrd="1" destOrd="0" presId="urn:microsoft.com/office/officeart/2005/8/layout/list1"/>
    <dgm:cxn modelId="{A7868933-E160-4484-81F0-5AB058E81092}" type="presOf" srcId="{3F442EA2-39BA-4C9A-AD59-755D4917D532}" destId="{14684AA3-854C-4F22-B102-C48C278E4B3D}" srcOrd="0" destOrd="0" presId="urn:microsoft.com/office/officeart/2005/8/layout/list1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20F1E5ED-D04F-419E-B9B1-0485A4C84CE5}" type="presOf" srcId="{EFF2750D-B4B3-474C-8B62-8B638DC31F7E}" destId="{B41B2430-42E1-4A56-B7F2-00B7E7586DC3}" srcOrd="0" destOrd="0" presId="urn:microsoft.com/office/officeart/2005/8/layout/list1"/>
    <dgm:cxn modelId="{AA9D242C-1CCA-466E-A1DE-4AA2EBAFEF92}" type="presOf" srcId="{4DF9FE7B-F642-4898-A360-D4E3814E1A3D}" destId="{2DC2F2DB-1CF5-43F3-816C-4FEB86861684}" srcOrd="0" destOrd="0" presId="urn:microsoft.com/office/officeart/2005/8/layout/list1"/>
    <dgm:cxn modelId="{D2AD0F59-23CE-4550-AC15-1205536AD3DD}" type="presOf" srcId="{789CD6DB-3A68-4A41-90BD-4F0CBB3617D1}" destId="{B41B2430-42E1-4A56-B7F2-00B7E7586DC3}" srcOrd="0" destOrd="1" presId="urn:microsoft.com/office/officeart/2005/8/layout/list1"/>
    <dgm:cxn modelId="{2BC6E399-88E2-44D4-8583-F4976C19B1D7}" type="presOf" srcId="{0791135C-9DAB-47F6-BE9C-A3E56A2DDA50}" destId="{5A82E6E5-86A0-475F-85E6-D325240A867A}" srcOrd="0" destOrd="1" presId="urn:microsoft.com/office/officeart/2005/8/layout/list1"/>
    <dgm:cxn modelId="{374C5BD0-9B47-4CFC-ABA8-D97B340654A3}" type="presOf" srcId="{3929B1E1-4BC4-4C73-ABE8-27CEF96A3652}" destId="{BD5F6CCD-DEED-4C50-A91E-4377EC956198}" srcOrd="0" destOrd="0" presId="urn:microsoft.com/office/officeart/2005/8/layout/list1"/>
    <dgm:cxn modelId="{36E53D03-580A-4DEE-B752-52E2123A392F}" type="presOf" srcId="{60CDF8D0-D4FC-4467-A51E-79C5A58B0B2C}" destId="{E64E0815-54DA-43E1-9642-8F5153B8E00B}" srcOrd="1" destOrd="0" presId="urn:microsoft.com/office/officeart/2005/8/layout/list1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6E67910C-F58F-4F90-8E77-EEA220F145F6}" type="presOf" srcId="{99E0600D-9954-43F4-8926-13B8777FAAA1}" destId="{5A82E6E5-86A0-475F-85E6-D325240A867A}" srcOrd="0" destOrd="0" presId="urn:microsoft.com/office/officeart/2005/8/layout/list1"/>
    <dgm:cxn modelId="{B3B26E9A-58E5-497B-BD59-F5567958C609}" srcId="{3929B1E1-4BC4-4C73-ABE8-27CEF96A3652}" destId="{0791135C-9DAB-47F6-BE9C-A3E56A2DDA50}" srcOrd="1" destOrd="0" parTransId="{D6057E63-9793-4991-97C1-30FC405E95A5}" sibTransId="{B670C2A7-83CB-4F4C-BC19-A3A7C066A822}"/>
    <dgm:cxn modelId="{212DF689-93AC-4709-9FF9-0D6E1447F76C}" type="presOf" srcId="{3929B1E1-4BC4-4C73-ABE8-27CEF96A3652}" destId="{8B95F1A1-DE88-4530-AB60-61A43EB4B743}" srcOrd="1" destOrd="0" presId="urn:microsoft.com/office/officeart/2005/8/layout/list1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62C10234-45D3-426A-8820-4C0D1D8CBA21}" srcId="{4DF9FE7B-F642-4898-A360-D4E3814E1A3D}" destId="{789CD6DB-3A68-4A41-90BD-4F0CBB3617D1}" srcOrd="1" destOrd="0" parTransId="{C0BEB5FF-8DFB-40B9-A228-C0C6097DDDC4}" sibTransId="{1A702531-A59F-4EE2-8246-E2EB0955D8B1}"/>
    <dgm:cxn modelId="{A7A3506B-7C90-430C-A1CB-E88B986A5FF1}" type="presOf" srcId="{50629C12-7464-4473-ADEF-1A284F8A9957}" destId="{03C3B6C2-1763-4790-9A37-BA583B2A18C8}" srcOrd="0" destOrd="0" presId="urn:microsoft.com/office/officeart/2005/8/layout/list1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8318B367-F065-4A81-A66B-17D3F0534E7C}" srcId="{60CDF8D0-D4FC-4467-A51E-79C5A58B0B2C}" destId="{6C12717A-C427-4676-85CC-D57DEB43FFB3}" srcOrd="1" destOrd="0" parTransId="{3E75B972-4410-4FD9-A98E-C4213800B2B2}" sibTransId="{07FEAF71-3425-4DA9-8482-9A26484C4E31}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C57D609F-D41A-481D-A248-A49D8E4FA935}" type="presParOf" srcId="{14684AA3-854C-4F22-B102-C48C278E4B3D}" destId="{6FF7C20C-B4DB-41EA-8122-C4F988DA694D}" srcOrd="0" destOrd="0" presId="urn:microsoft.com/office/officeart/2005/8/layout/list1"/>
    <dgm:cxn modelId="{280508DB-9424-426E-A208-4D51D86D492F}" type="presParOf" srcId="{6FF7C20C-B4DB-41EA-8122-C4F988DA694D}" destId="{2DC2F2DB-1CF5-43F3-816C-4FEB86861684}" srcOrd="0" destOrd="0" presId="urn:microsoft.com/office/officeart/2005/8/layout/list1"/>
    <dgm:cxn modelId="{30619381-1942-42E8-8E1D-6DDCE1E3CC48}" type="presParOf" srcId="{6FF7C20C-B4DB-41EA-8122-C4F988DA694D}" destId="{4F6431BA-E268-4E6C-BA89-FFF0C9BEFF7B}" srcOrd="1" destOrd="0" presId="urn:microsoft.com/office/officeart/2005/8/layout/list1"/>
    <dgm:cxn modelId="{6884946A-C087-4C57-8EA3-381FED5881BA}" type="presParOf" srcId="{14684AA3-854C-4F22-B102-C48C278E4B3D}" destId="{6EFFE074-9A21-496C-ACB8-75E26A4830D6}" srcOrd="1" destOrd="0" presId="urn:microsoft.com/office/officeart/2005/8/layout/list1"/>
    <dgm:cxn modelId="{CBF1902C-5712-4030-A180-B5A2124D2B6C}" type="presParOf" srcId="{14684AA3-854C-4F22-B102-C48C278E4B3D}" destId="{B41B2430-42E1-4A56-B7F2-00B7E7586DC3}" srcOrd="2" destOrd="0" presId="urn:microsoft.com/office/officeart/2005/8/layout/list1"/>
    <dgm:cxn modelId="{10E80DCF-18FD-47F8-B732-938909F74D1A}" type="presParOf" srcId="{14684AA3-854C-4F22-B102-C48C278E4B3D}" destId="{4B288B39-84AE-4A8B-909C-56B4427472E5}" srcOrd="3" destOrd="0" presId="urn:microsoft.com/office/officeart/2005/8/layout/list1"/>
    <dgm:cxn modelId="{968982D3-299D-4333-AA00-F4EBC8075E17}" type="presParOf" srcId="{14684AA3-854C-4F22-B102-C48C278E4B3D}" destId="{A8C431C7-A4E9-4C73-9291-D23F53A1C9F0}" srcOrd="4" destOrd="0" presId="urn:microsoft.com/office/officeart/2005/8/layout/list1"/>
    <dgm:cxn modelId="{DA85BA93-358F-44D8-AD76-B54D6C8F9B29}" type="presParOf" srcId="{A8C431C7-A4E9-4C73-9291-D23F53A1C9F0}" destId="{BD5F6CCD-DEED-4C50-A91E-4377EC956198}" srcOrd="0" destOrd="0" presId="urn:microsoft.com/office/officeart/2005/8/layout/list1"/>
    <dgm:cxn modelId="{376DE953-739B-4C0A-8170-6EC1A7BE7FAB}" type="presParOf" srcId="{A8C431C7-A4E9-4C73-9291-D23F53A1C9F0}" destId="{8B95F1A1-DE88-4530-AB60-61A43EB4B743}" srcOrd="1" destOrd="0" presId="urn:microsoft.com/office/officeart/2005/8/layout/list1"/>
    <dgm:cxn modelId="{0EDC2434-8776-4013-A338-84D8064EF050}" type="presParOf" srcId="{14684AA3-854C-4F22-B102-C48C278E4B3D}" destId="{98CCCCD6-5406-49A0-868A-D0C27F0870B6}" srcOrd="5" destOrd="0" presId="urn:microsoft.com/office/officeart/2005/8/layout/list1"/>
    <dgm:cxn modelId="{55D3F02D-E607-484A-9C5B-96EC7CE0E2F2}" type="presParOf" srcId="{14684AA3-854C-4F22-B102-C48C278E4B3D}" destId="{5A82E6E5-86A0-475F-85E6-D325240A867A}" srcOrd="6" destOrd="0" presId="urn:microsoft.com/office/officeart/2005/8/layout/list1"/>
    <dgm:cxn modelId="{131474E7-A334-4C50-B383-52C80914341C}" type="presParOf" srcId="{14684AA3-854C-4F22-B102-C48C278E4B3D}" destId="{F50616FC-4502-4174-A972-F72050805BC1}" srcOrd="7" destOrd="0" presId="urn:microsoft.com/office/officeart/2005/8/layout/list1"/>
    <dgm:cxn modelId="{2FDF9586-6806-402C-AC75-143417E3F41F}" type="presParOf" srcId="{14684AA3-854C-4F22-B102-C48C278E4B3D}" destId="{39DC2226-372F-4EE1-8257-F4C3B257309C}" srcOrd="8" destOrd="0" presId="urn:microsoft.com/office/officeart/2005/8/layout/list1"/>
    <dgm:cxn modelId="{8668CE41-9FF3-4127-9BDD-B935E50C8A40}" type="presParOf" srcId="{39DC2226-372F-4EE1-8257-F4C3B257309C}" destId="{48A215CB-F70B-48FA-997A-620A6834D116}" srcOrd="0" destOrd="0" presId="urn:microsoft.com/office/officeart/2005/8/layout/list1"/>
    <dgm:cxn modelId="{A2F277AD-6B5A-4176-A30C-5D45BC6FD851}" type="presParOf" srcId="{39DC2226-372F-4EE1-8257-F4C3B257309C}" destId="{E64E0815-54DA-43E1-9642-8F5153B8E00B}" srcOrd="1" destOrd="0" presId="urn:microsoft.com/office/officeart/2005/8/layout/list1"/>
    <dgm:cxn modelId="{79CDAE8B-0717-4057-A980-40B49400C101}" type="presParOf" srcId="{14684AA3-854C-4F22-B102-C48C278E4B3D}" destId="{0B96325C-8EBF-4248-9F38-C24034C1A6AF}" srcOrd="9" destOrd="0" presId="urn:microsoft.com/office/officeart/2005/8/layout/list1"/>
    <dgm:cxn modelId="{D241E28D-FF5B-4783-83BF-EE2EB252C5EB}" type="presParOf" srcId="{14684AA3-854C-4F22-B102-C48C278E4B3D}" destId="{03C3B6C2-1763-4790-9A37-BA583B2A18C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A85B0E-7B7E-4895-B169-C2D575925D06}" type="doc">
      <dgm:prSet loTypeId="urn:microsoft.com/office/officeart/2005/8/layout/chart3" loCatId="relationship" qsTypeId="urn:microsoft.com/office/officeart/2005/8/quickstyle/3d1" qsCatId="3D" csTypeId="urn:microsoft.com/office/officeart/2005/8/colors/accent1_2" csCatId="accent1" phldr="1"/>
      <dgm:spPr/>
    </dgm:pt>
    <dgm:pt modelId="{B05D5FF5-635C-49BE-B130-ADA348FDEA8A}">
      <dgm:prSet phldrT="[文本]"/>
      <dgm:spPr/>
      <dgm:t>
        <a:bodyPr/>
        <a:lstStyle/>
        <a:p>
          <a:r>
            <a:rPr lang="zh-CN" altLang="en-US" dirty="0" smtClean="0"/>
            <a:t>数据库治理</a:t>
          </a:r>
          <a:endParaRPr lang="zh-CN" altLang="en-US" dirty="0"/>
        </a:p>
      </dgm:t>
    </dgm:pt>
    <dgm:pt modelId="{4D268746-9684-42F1-AF38-0C8F393C90C2}" type="parTrans" cxnId="{58D47128-67D3-4A56-B5BC-00611151D40E}">
      <dgm:prSet/>
      <dgm:spPr/>
      <dgm:t>
        <a:bodyPr/>
        <a:lstStyle/>
        <a:p>
          <a:endParaRPr lang="zh-CN" altLang="en-US"/>
        </a:p>
      </dgm:t>
    </dgm:pt>
    <dgm:pt modelId="{DE313F59-1A73-4023-AE5B-61C49EB49239}" type="sibTrans" cxnId="{58D47128-67D3-4A56-B5BC-00611151D40E}">
      <dgm:prSet/>
      <dgm:spPr/>
      <dgm:t>
        <a:bodyPr/>
        <a:lstStyle/>
        <a:p>
          <a:endParaRPr lang="zh-CN" altLang="en-US"/>
        </a:p>
      </dgm:t>
    </dgm:pt>
    <dgm:pt modelId="{611B4D05-F941-403D-8293-2858685AA568}">
      <dgm:prSet phldrT="[文本]"/>
      <dgm:spPr/>
      <dgm:t>
        <a:bodyPr/>
        <a:lstStyle/>
        <a:p>
          <a:r>
            <a:rPr lang="zh-CN" altLang="en-US" dirty="0" smtClean="0"/>
            <a:t>分布式事务</a:t>
          </a:r>
          <a:endParaRPr lang="zh-CN" altLang="en-US" dirty="0"/>
        </a:p>
      </dgm:t>
    </dgm:pt>
    <dgm:pt modelId="{6BDC0287-E1F3-43EA-B177-F157FF60072F}" type="parTrans" cxnId="{1F2CF671-D1F7-45B8-AAA3-CF7A44A98F24}">
      <dgm:prSet/>
      <dgm:spPr/>
      <dgm:t>
        <a:bodyPr/>
        <a:lstStyle/>
        <a:p>
          <a:endParaRPr lang="zh-CN" altLang="en-US"/>
        </a:p>
      </dgm:t>
    </dgm:pt>
    <dgm:pt modelId="{0B403E36-25B6-4E67-BAF5-5C50AA3EEEDB}" type="sibTrans" cxnId="{1F2CF671-D1F7-45B8-AAA3-CF7A44A98F24}">
      <dgm:prSet/>
      <dgm:spPr/>
      <dgm:t>
        <a:bodyPr/>
        <a:lstStyle/>
        <a:p>
          <a:endParaRPr lang="zh-CN" altLang="en-US"/>
        </a:p>
      </dgm:t>
    </dgm:pt>
    <dgm:pt modelId="{325A2E00-E9FB-4ED9-8FAC-18BE15503365}">
      <dgm:prSet phldrT="[文本]"/>
      <dgm:spPr/>
      <dgm:t>
        <a:bodyPr/>
        <a:lstStyle/>
        <a:p>
          <a:r>
            <a:rPr lang="zh-CN" altLang="en-US" dirty="0" smtClean="0"/>
            <a:t>数据分片</a:t>
          </a:r>
          <a:endParaRPr lang="zh-CN" altLang="en-US" dirty="0"/>
        </a:p>
      </dgm:t>
    </dgm:pt>
    <dgm:pt modelId="{AC3937FC-1FF5-4D01-96A6-D2BEC9842B17}" type="parTrans" cxnId="{2648C882-F512-4077-A543-0D39EE23C70B}">
      <dgm:prSet/>
      <dgm:spPr/>
      <dgm:t>
        <a:bodyPr/>
        <a:lstStyle/>
        <a:p>
          <a:endParaRPr lang="zh-CN" altLang="en-US"/>
        </a:p>
      </dgm:t>
    </dgm:pt>
    <dgm:pt modelId="{653F638C-90BB-4151-BC25-280552699D37}" type="sibTrans" cxnId="{2648C882-F512-4077-A543-0D39EE23C70B}">
      <dgm:prSet/>
      <dgm:spPr/>
      <dgm:t>
        <a:bodyPr/>
        <a:lstStyle/>
        <a:p>
          <a:endParaRPr lang="zh-CN" altLang="en-US"/>
        </a:p>
      </dgm:t>
    </dgm:pt>
    <dgm:pt modelId="{9D515263-CC04-47FF-8EF7-232E3B994CFE}" type="pres">
      <dgm:prSet presAssocID="{6DA85B0E-7B7E-4895-B169-C2D575925D06}" presName="compositeShape" presStyleCnt="0">
        <dgm:presLayoutVars>
          <dgm:chMax val="7"/>
          <dgm:dir/>
          <dgm:resizeHandles val="exact"/>
        </dgm:presLayoutVars>
      </dgm:prSet>
      <dgm:spPr/>
    </dgm:pt>
    <dgm:pt modelId="{0B310D4D-367C-4EC4-A1BC-E8363FD9279C}" type="pres">
      <dgm:prSet presAssocID="{6DA85B0E-7B7E-4895-B169-C2D575925D06}" presName="wedge1" presStyleLbl="node1" presStyleIdx="0" presStyleCnt="3"/>
      <dgm:spPr/>
    </dgm:pt>
    <dgm:pt modelId="{B61EC980-D286-40AA-82A7-13E631008223}" type="pres">
      <dgm:prSet presAssocID="{6DA85B0E-7B7E-4895-B169-C2D575925D06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1105798-85B9-4D93-BC6A-4D7127AAFBAB}" type="pres">
      <dgm:prSet presAssocID="{6DA85B0E-7B7E-4895-B169-C2D575925D06}" presName="wedge2" presStyleLbl="node1" presStyleIdx="1" presStyleCnt="3"/>
      <dgm:spPr/>
    </dgm:pt>
    <dgm:pt modelId="{C68B5AE9-5FF9-426B-9009-3A5EDAECA7EC}" type="pres">
      <dgm:prSet presAssocID="{6DA85B0E-7B7E-4895-B169-C2D575925D06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EC110427-F288-4F34-BB4B-4158A2CDD37A}" type="pres">
      <dgm:prSet presAssocID="{6DA85B0E-7B7E-4895-B169-C2D575925D06}" presName="wedge3" presStyleLbl="node1" presStyleIdx="2" presStyleCnt="3"/>
      <dgm:spPr/>
    </dgm:pt>
    <dgm:pt modelId="{83733F84-1931-45C8-AF62-587E5DE59BA2}" type="pres">
      <dgm:prSet presAssocID="{6DA85B0E-7B7E-4895-B169-C2D575925D06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136FD20-4012-4BD6-801E-766D9ABF4CB1}" type="presOf" srcId="{325A2E00-E9FB-4ED9-8FAC-18BE15503365}" destId="{83733F84-1931-45C8-AF62-587E5DE59BA2}" srcOrd="1" destOrd="0" presId="urn:microsoft.com/office/officeart/2005/8/layout/chart3"/>
    <dgm:cxn modelId="{C52007E8-17B5-4F33-8752-FD4BD9BADBEF}" type="presOf" srcId="{325A2E00-E9FB-4ED9-8FAC-18BE15503365}" destId="{EC110427-F288-4F34-BB4B-4158A2CDD37A}" srcOrd="0" destOrd="0" presId="urn:microsoft.com/office/officeart/2005/8/layout/chart3"/>
    <dgm:cxn modelId="{2648C882-F512-4077-A543-0D39EE23C70B}" srcId="{6DA85B0E-7B7E-4895-B169-C2D575925D06}" destId="{325A2E00-E9FB-4ED9-8FAC-18BE15503365}" srcOrd="2" destOrd="0" parTransId="{AC3937FC-1FF5-4D01-96A6-D2BEC9842B17}" sibTransId="{653F638C-90BB-4151-BC25-280552699D37}"/>
    <dgm:cxn modelId="{58D47128-67D3-4A56-B5BC-00611151D40E}" srcId="{6DA85B0E-7B7E-4895-B169-C2D575925D06}" destId="{B05D5FF5-635C-49BE-B130-ADA348FDEA8A}" srcOrd="0" destOrd="0" parTransId="{4D268746-9684-42F1-AF38-0C8F393C90C2}" sibTransId="{DE313F59-1A73-4023-AE5B-61C49EB49239}"/>
    <dgm:cxn modelId="{9796609E-2F3A-42B5-88AA-4929AB0C2014}" type="presOf" srcId="{611B4D05-F941-403D-8293-2858685AA568}" destId="{C68B5AE9-5FF9-426B-9009-3A5EDAECA7EC}" srcOrd="1" destOrd="0" presId="urn:microsoft.com/office/officeart/2005/8/layout/chart3"/>
    <dgm:cxn modelId="{E60DC074-EB9E-4DF6-89CB-2922E939EAC2}" type="presOf" srcId="{6DA85B0E-7B7E-4895-B169-C2D575925D06}" destId="{9D515263-CC04-47FF-8EF7-232E3B994CFE}" srcOrd="0" destOrd="0" presId="urn:microsoft.com/office/officeart/2005/8/layout/chart3"/>
    <dgm:cxn modelId="{1F2CF671-D1F7-45B8-AAA3-CF7A44A98F24}" srcId="{6DA85B0E-7B7E-4895-B169-C2D575925D06}" destId="{611B4D05-F941-403D-8293-2858685AA568}" srcOrd="1" destOrd="0" parTransId="{6BDC0287-E1F3-43EA-B177-F157FF60072F}" sibTransId="{0B403E36-25B6-4E67-BAF5-5C50AA3EEEDB}"/>
    <dgm:cxn modelId="{A22D2D76-9713-4896-883E-307AB1EEE775}" type="presOf" srcId="{B05D5FF5-635C-49BE-B130-ADA348FDEA8A}" destId="{0B310D4D-367C-4EC4-A1BC-E8363FD9279C}" srcOrd="0" destOrd="0" presId="urn:microsoft.com/office/officeart/2005/8/layout/chart3"/>
    <dgm:cxn modelId="{803C4BC6-4E13-4D48-924C-6FBF9A32F3CD}" type="presOf" srcId="{611B4D05-F941-403D-8293-2858685AA568}" destId="{81105798-85B9-4D93-BC6A-4D7127AAFBAB}" srcOrd="0" destOrd="0" presId="urn:microsoft.com/office/officeart/2005/8/layout/chart3"/>
    <dgm:cxn modelId="{54982CBD-4D83-4BEA-A036-5A2B072E86B0}" type="presOf" srcId="{B05D5FF5-635C-49BE-B130-ADA348FDEA8A}" destId="{B61EC980-D286-40AA-82A7-13E631008223}" srcOrd="1" destOrd="0" presId="urn:microsoft.com/office/officeart/2005/8/layout/chart3"/>
    <dgm:cxn modelId="{0A4A60A8-491F-4F13-9730-428D0453AA1D}" type="presParOf" srcId="{9D515263-CC04-47FF-8EF7-232E3B994CFE}" destId="{0B310D4D-367C-4EC4-A1BC-E8363FD9279C}" srcOrd="0" destOrd="0" presId="urn:microsoft.com/office/officeart/2005/8/layout/chart3"/>
    <dgm:cxn modelId="{65971EE5-B5C0-4B04-86E9-F262C0B917B6}" type="presParOf" srcId="{9D515263-CC04-47FF-8EF7-232E3B994CFE}" destId="{B61EC980-D286-40AA-82A7-13E631008223}" srcOrd="1" destOrd="0" presId="urn:microsoft.com/office/officeart/2005/8/layout/chart3"/>
    <dgm:cxn modelId="{550BCA73-90E7-41C7-BA34-03BFA37AF846}" type="presParOf" srcId="{9D515263-CC04-47FF-8EF7-232E3B994CFE}" destId="{81105798-85B9-4D93-BC6A-4D7127AAFBAB}" srcOrd="2" destOrd="0" presId="urn:microsoft.com/office/officeart/2005/8/layout/chart3"/>
    <dgm:cxn modelId="{10E3FB3E-B381-4875-9D26-C5DF13ABAD57}" type="presParOf" srcId="{9D515263-CC04-47FF-8EF7-232E3B994CFE}" destId="{C68B5AE9-5FF9-426B-9009-3A5EDAECA7EC}" srcOrd="3" destOrd="0" presId="urn:microsoft.com/office/officeart/2005/8/layout/chart3"/>
    <dgm:cxn modelId="{D7623FA8-CF0F-4BBF-A8A3-1183F3B6FC25}" type="presParOf" srcId="{9D515263-CC04-47FF-8EF7-232E3B994CFE}" destId="{EC110427-F288-4F34-BB4B-4158A2CDD37A}" srcOrd="4" destOrd="0" presId="urn:microsoft.com/office/officeart/2005/8/layout/chart3"/>
    <dgm:cxn modelId="{478A970C-3202-449C-8C60-26B2B1D4601C}" type="presParOf" srcId="{9D515263-CC04-47FF-8EF7-232E3B994CFE}" destId="{83733F84-1931-45C8-AF62-587E5DE59BA2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939AF1-39C0-4795-9ED8-49B3D596089E}" type="doc">
      <dgm:prSet loTypeId="urn:microsoft.com/office/officeart/2005/8/layout/cycle4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D090DF4-B669-406A-B299-5A1B221BFB6B}">
      <dgm:prSet phldrT="[文本]"/>
      <dgm:spPr/>
      <dgm:t>
        <a:bodyPr/>
        <a:lstStyle/>
        <a:p>
          <a:r>
            <a:rPr lang="zh-CN" altLang="en-US" dirty="0" smtClean="0"/>
            <a:t>同构</a:t>
          </a:r>
          <a:r>
            <a:rPr lang="en-US" altLang="zh-CN" dirty="0" smtClean="0"/>
            <a:t>	</a:t>
          </a:r>
          <a:endParaRPr lang="zh-CN" altLang="en-US" dirty="0"/>
        </a:p>
      </dgm:t>
    </dgm:pt>
    <dgm:pt modelId="{8C0D6871-A5FF-43C9-806F-70D864541616}" type="parTrans" cxnId="{182D0959-EC42-45F6-B9F5-0082BE2334DB}">
      <dgm:prSet/>
      <dgm:spPr/>
      <dgm:t>
        <a:bodyPr/>
        <a:lstStyle/>
        <a:p>
          <a:endParaRPr lang="zh-CN" altLang="en-US"/>
        </a:p>
      </dgm:t>
    </dgm:pt>
    <dgm:pt modelId="{42728F90-E684-468C-992A-51FC4059E071}" type="sibTrans" cxnId="{182D0959-EC42-45F6-B9F5-0082BE2334DB}">
      <dgm:prSet/>
      <dgm:spPr/>
      <dgm:t>
        <a:bodyPr/>
        <a:lstStyle/>
        <a:p>
          <a:endParaRPr lang="zh-CN" altLang="en-US"/>
        </a:p>
      </dgm:t>
    </dgm:pt>
    <dgm:pt modelId="{C2CF6A22-2110-41EE-AC9C-64C2E1DD6028}">
      <dgm:prSet phldrT="[文本]"/>
      <dgm:spPr/>
      <dgm:t>
        <a:bodyPr/>
        <a:lstStyle/>
        <a:p>
          <a:r>
            <a:rPr lang="zh-CN" altLang="en-US" dirty="0" smtClean="0"/>
            <a:t>异构</a:t>
          </a:r>
          <a:endParaRPr lang="zh-CN" altLang="en-US" dirty="0"/>
        </a:p>
      </dgm:t>
    </dgm:pt>
    <dgm:pt modelId="{B913236F-D44E-4994-BEF3-C75768C5AC1A}" type="parTrans" cxnId="{4CAC31FE-5105-4B44-A95B-B1DD4D3349E8}">
      <dgm:prSet/>
      <dgm:spPr/>
      <dgm:t>
        <a:bodyPr/>
        <a:lstStyle/>
        <a:p>
          <a:endParaRPr lang="zh-CN" altLang="en-US"/>
        </a:p>
      </dgm:t>
    </dgm:pt>
    <dgm:pt modelId="{703C8F60-F1D7-44CA-8E5E-7ADFD7FBF343}" type="sibTrans" cxnId="{4CAC31FE-5105-4B44-A95B-B1DD4D3349E8}">
      <dgm:prSet/>
      <dgm:spPr/>
      <dgm:t>
        <a:bodyPr/>
        <a:lstStyle/>
        <a:p>
          <a:endParaRPr lang="zh-CN" altLang="en-US"/>
        </a:p>
      </dgm:t>
    </dgm:pt>
    <dgm:pt modelId="{C03FCD7A-112F-4C27-AA7F-68DC12C3ECA4}">
      <dgm:prSet phldrT="[文本]"/>
      <dgm:spPr/>
      <dgm:t>
        <a:bodyPr/>
        <a:lstStyle/>
        <a:p>
          <a:r>
            <a:rPr lang="zh-CN" altLang="en-US" dirty="0" smtClean="0"/>
            <a:t>云原生</a:t>
          </a:r>
          <a:endParaRPr lang="zh-CN" altLang="en-US" dirty="0"/>
        </a:p>
      </dgm:t>
    </dgm:pt>
    <dgm:pt modelId="{70DF115E-3839-4331-89C1-B00D3C6236A9}" type="parTrans" cxnId="{9549DF82-E295-451A-B86D-98AA09530FF2}">
      <dgm:prSet/>
      <dgm:spPr/>
      <dgm:t>
        <a:bodyPr/>
        <a:lstStyle/>
        <a:p>
          <a:endParaRPr lang="zh-CN" altLang="en-US"/>
        </a:p>
      </dgm:t>
    </dgm:pt>
    <dgm:pt modelId="{E98691B9-1D96-431F-AA98-7360B4D12387}" type="sibTrans" cxnId="{9549DF82-E295-451A-B86D-98AA09530FF2}">
      <dgm:prSet/>
      <dgm:spPr/>
      <dgm:t>
        <a:bodyPr/>
        <a:lstStyle/>
        <a:p>
          <a:endParaRPr lang="zh-CN" altLang="en-US"/>
        </a:p>
      </dgm:t>
    </dgm:pt>
    <dgm:pt modelId="{3F8B2360-F3AD-4DFF-99C0-A2A1A9FA3AE4}">
      <dgm:prSet phldrT="[文本]"/>
      <dgm:spPr/>
      <dgm:t>
        <a:bodyPr/>
        <a:lstStyle/>
        <a:p>
          <a:r>
            <a:rPr lang="zh-CN" altLang="en-US" dirty="0" smtClean="0"/>
            <a:t>容器</a:t>
          </a:r>
          <a:endParaRPr lang="zh-CN" altLang="en-US" dirty="0"/>
        </a:p>
      </dgm:t>
    </dgm:pt>
    <dgm:pt modelId="{31533A50-2F4C-46F8-8EF2-CE58F124ABC0}" type="parTrans" cxnId="{F86BE25B-3D3B-421D-8DDB-5C8802E85B5C}">
      <dgm:prSet/>
      <dgm:spPr/>
      <dgm:t>
        <a:bodyPr/>
        <a:lstStyle/>
        <a:p>
          <a:endParaRPr lang="zh-CN" altLang="en-US"/>
        </a:p>
      </dgm:t>
    </dgm:pt>
    <dgm:pt modelId="{F730068B-CD2A-4266-B41C-4A3C45605BBD}" type="sibTrans" cxnId="{F86BE25B-3D3B-421D-8DDB-5C8802E85B5C}">
      <dgm:prSet/>
      <dgm:spPr/>
      <dgm:t>
        <a:bodyPr/>
        <a:lstStyle/>
        <a:p>
          <a:endParaRPr lang="zh-CN" altLang="en-US"/>
        </a:p>
      </dgm:t>
    </dgm:pt>
    <dgm:pt modelId="{22C45E87-9536-4832-A4EC-17C6C08C6DF1}" type="pres">
      <dgm:prSet presAssocID="{2C939AF1-39C0-4795-9ED8-49B3D596089E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59B94354-7E63-456B-ADD2-C3E27F5F7051}" type="pres">
      <dgm:prSet presAssocID="{2C939AF1-39C0-4795-9ED8-49B3D596089E}" presName="children" presStyleCnt="0"/>
      <dgm:spPr/>
    </dgm:pt>
    <dgm:pt modelId="{A8E5BDF1-F19D-40C1-9A73-67C846948B98}" type="pres">
      <dgm:prSet presAssocID="{2C939AF1-39C0-4795-9ED8-49B3D596089E}" presName="childPlaceholder" presStyleCnt="0"/>
      <dgm:spPr/>
    </dgm:pt>
    <dgm:pt modelId="{F701712F-66F9-4BB5-A121-E4A45D2DDAE8}" type="pres">
      <dgm:prSet presAssocID="{2C939AF1-39C0-4795-9ED8-49B3D596089E}" presName="circle" presStyleCnt="0"/>
      <dgm:spPr/>
    </dgm:pt>
    <dgm:pt modelId="{3F1A9585-E255-4FEA-867F-6FDBEE2D5135}" type="pres">
      <dgm:prSet presAssocID="{2C939AF1-39C0-4795-9ED8-49B3D596089E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5A50B7D9-2DB3-46BD-A987-E368DD217E24}" type="pres">
      <dgm:prSet presAssocID="{2C939AF1-39C0-4795-9ED8-49B3D596089E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3DC430E4-1905-416A-A9F2-D037C78DB683}" type="pres">
      <dgm:prSet presAssocID="{2C939AF1-39C0-4795-9ED8-49B3D596089E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5E6CC2-F262-4EB3-82F4-AE0208EF9A36}" type="pres">
      <dgm:prSet presAssocID="{2C939AF1-39C0-4795-9ED8-49B3D596089E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EC330AD7-9FF2-4B64-B57C-D69A4A3D449E}" type="pres">
      <dgm:prSet presAssocID="{2C939AF1-39C0-4795-9ED8-49B3D596089E}" presName="quadrantPlaceholder" presStyleCnt="0"/>
      <dgm:spPr/>
    </dgm:pt>
    <dgm:pt modelId="{7CF6A78F-8972-49FC-8AFD-58D983A1EEB2}" type="pres">
      <dgm:prSet presAssocID="{2C939AF1-39C0-4795-9ED8-49B3D596089E}" presName="center1" presStyleLbl="fgShp" presStyleIdx="0" presStyleCnt="2"/>
      <dgm:spPr/>
    </dgm:pt>
    <dgm:pt modelId="{D6E7C42F-E2C4-46B5-81C2-0FF855AE6A52}" type="pres">
      <dgm:prSet presAssocID="{2C939AF1-39C0-4795-9ED8-49B3D596089E}" presName="center2" presStyleLbl="fgShp" presStyleIdx="1" presStyleCnt="2"/>
      <dgm:spPr/>
    </dgm:pt>
  </dgm:ptLst>
  <dgm:cxnLst>
    <dgm:cxn modelId="{182D0959-EC42-45F6-B9F5-0082BE2334DB}" srcId="{2C939AF1-39C0-4795-9ED8-49B3D596089E}" destId="{4D090DF4-B669-406A-B299-5A1B221BFB6B}" srcOrd="0" destOrd="0" parTransId="{8C0D6871-A5FF-43C9-806F-70D864541616}" sibTransId="{42728F90-E684-468C-992A-51FC4059E071}"/>
    <dgm:cxn modelId="{F86BE25B-3D3B-421D-8DDB-5C8802E85B5C}" srcId="{2C939AF1-39C0-4795-9ED8-49B3D596089E}" destId="{3F8B2360-F3AD-4DFF-99C0-A2A1A9FA3AE4}" srcOrd="3" destOrd="0" parTransId="{31533A50-2F4C-46F8-8EF2-CE58F124ABC0}" sibTransId="{F730068B-CD2A-4266-B41C-4A3C45605BBD}"/>
    <dgm:cxn modelId="{4CAC31FE-5105-4B44-A95B-B1DD4D3349E8}" srcId="{2C939AF1-39C0-4795-9ED8-49B3D596089E}" destId="{C2CF6A22-2110-41EE-AC9C-64C2E1DD6028}" srcOrd="1" destOrd="0" parTransId="{B913236F-D44E-4994-BEF3-C75768C5AC1A}" sibTransId="{703C8F60-F1D7-44CA-8E5E-7ADFD7FBF343}"/>
    <dgm:cxn modelId="{1317600E-2D39-4BB1-94B9-2D29390E8834}" type="presOf" srcId="{C2CF6A22-2110-41EE-AC9C-64C2E1DD6028}" destId="{5A50B7D9-2DB3-46BD-A987-E368DD217E24}" srcOrd="0" destOrd="0" presId="urn:microsoft.com/office/officeart/2005/8/layout/cycle4"/>
    <dgm:cxn modelId="{9549DF82-E295-451A-B86D-98AA09530FF2}" srcId="{2C939AF1-39C0-4795-9ED8-49B3D596089E}" destId="{C03FCD7A-112F-4C27-AA7F-68DC12C3ECA4}" srcOrd="2" destOrd="0" parTransId="{70DF115E-3839-4331-89C1-B00D3C6236A9}" sibTransId="{E98691B9-1D96-431F-AA98-7360B4D12387}"/>
    <dgm:cxn modelId="{23E42314-19E3-4CDD-9765-FFABE73B5550}" type="presOf" srcId="{3F8B2360-F3AD-4DFF-99C0-A2A1A9FA3AE4}" destId="{E65E6CC2-F262-4EB3-82F4-AE0208EF9A36}" srcOrd="0" destOrd="0" presId="urn:microsoft.com/office/officeart/2005/8/layout/cycle4"/>
    <dgm:cxn modelId="{71D40930-4DBF-4D47-B9F6-45DC0F9C28BC}" type="presOf" srcId="{4D090DF4-B669-406A-B299-5A1B221BFB6B}" destId="{3F1A9585-E255-4FEA-867F-6FDBEE2D5135}" srcOrd="0" destOrd="0" presId="urn:microsoft.com/office/officeart/2005/8/layout/cycle4"/>
    <dgm:cxn modelId="{7D4B2ECA-6214-46C1-B9C1-B0D05B6D4725}" type="presOf" srcId="{2C939AF1-39C0-4795-9ED8-49B3D596089E}" destId="{22C45E87-9536-4832-A4EC-17C6C08C6DF1}" srcOrd="0" destOrd="0" presId="urn:microsoft.com/office/officeart/2005/8/layout/cycle4"/>
    <dgm:cxn modelId="{6B7C095D-972A-40E9-B8D6-B009D1815988}" type="presOf" srcId="{C03FCD7A-112F-4C27-AA7F-68DC12C3ECA4}" destId="{3DC430E4-1905-416A-A9F2-D037C78DB683}" srcOrd="0" destOrd="0" presId="urn:microsoft.com/office/officeart/2005/8/layout/cycle4"/>
    <dgm:cxn modelId="{BE79DB78-FC29-400C-95C0-6F02A754C122}" type="presParOf" srcId="{22C45E87-9536-4832-A4EC-17C6C08C6DF1}" destId="{59B94354-7E63-456B-ADD2-C3E27F5F7051}" srcOrd="0" destOrd="0" presId="urn:microsoft.com/office/officeart/2005/8/layout/cycle4"/>
    <dgm:cxn modelId="{146B9644-8067-48B4-9F23-8D4399CE191F}" type="presParOf" srcId="{59B94354-7E63-456B-ADD2-C3E27F5F7051}" destId="{A8E5BDF1-F19D-40C1-9A73-67C846948B98}" srcOrd="0" destOrd="0" presId="urn:microsoft.com/office/officeart/2005/8/layout/cycle4"/>
    <dgm:cxn modelId="{D21FE098-208A-4271-B134-B47D064C87CA}" type="presParOf" srcId="{22C45E87-9536-4832-A4EC-17C6C08C6DF1}" destId="{F701712F-66F9-4BB5-A121-E4A45D2DDAE8}" srcOrd="1" destOrd="0" presId="urn:microsoft.com/office/officeart/2005/8/layout/cycle4"/>
    <dgm:cxn modelId="{5F18F393-9736-4C7F-AF1B-D4B86705C153}" type="presParOf" srcId="{F701712F-66F9-4BB5-A121-E4A45D2DDAE8}" destId="{3F1A9585-E255-4FEA-867F-6FDBEE2D5135}" srcOrd="0" destOrd="0" presId="urn:microsoft.com/office/officeart/2005/8/layout/cycle4"/>
    <dgm:cxn modelId="{6C957C98-0A5C-4D89-BBE9-440E94B5E91E}" type="presParOf" srcId="{F701712F-66F9-4BB5-A121-E4A45D2DDAE8}" destId="{5A50B7D9-2DB3-46BD-A987-E368DD217E24}" srcOrd="1" destOrd="0" presId="urn:microsoft.com/office/officeart/2005/8/layout/cycle4"/>
    <dgm:cxn modelId="{716300F8-3952-478A-A6DC-86995EE30C7D}" type="presParOf" srcId="{F701712F-66F9-4BB5-A121-E4A45D2DDAE8}" destId="{3DC430E4-1905-416A-A9F2-D037C78DB683}" srcOrd="2" destOrd="0" presId="urn:microsoft.com/office/officeart/2005/8/layout/cycle4"/>
    <dgm:cxn modelId="{2FC88CE1-D091-4341-BF22-A93022E56EEF}" type="presParOf" srcId="{F701712F-66F9-4BB5-A121-E4A45D2DDAE8}" destId="{E65E6CC2-F262-4EB3-82F4-AE0208EF9A36}" srcOrd="3" destOrd="0" presId="urn:microsoft.com/office/officeart/2005/8/layout/cycle4"/>
    <dgm:cxn modelId="{93E7C7A6-DF3E-465A-81E1-28D040ED44C4}" type="presParOf" srcId="{F701712F-66F9-4BB5-A121-E4A45D2DDAE8}" destId="{EC330AD7-9FF2-4B64-B57C-D69A4A3D449E}" srcOrd="4" destOrd="0" presId="urn:microsoft.com/office/officeart/2005/8/layout/cycle4"/>
    <dgm:cxn modelId="{7D34A330-B68E-46C1-BC7E-D06CE12A5432}" type="presParOf" srcId="{22C45E87-9536-4832-A4EC-17C6C08C6DF1}" destId="{7CF6A78F-8972-49FC-8AFD-58D983A1EEB2}" srcOrd="2" destOrd="0" presId="urn:microsoft.com/office/officeart/2005/8/layout/cycle4"/>
    <dgm:cxn modelId="{58EAF42C-8162-495F-B99E-A2D8CDC546BC}" type="presParOf" srcId="{22C45E87-9536-4832-A4EC-17C6C08C6DF1}" destId="{D6E7C42F-E2C4-46B5-81C2-0FF855AE6A52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F5860F-3030-402B-926C-5FAFBAC94A92}" type="doc">
      <dgm:prSet loTypeId="urn:microsoft.com/office/officeart/2005/8/layout/funnel1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5630371-0C3B-4FDA-8C93-1A9FE06A2709}">
      <dgm:prSet phldrT="[文本]"/>
      <dgm:spPr/>
      <dgm:t>
        <a:bodyPr/>
        <a:lstStyle/>
        <a:p>
          <a:r>
            <a:rPr lang="zh-CN" altLang="en-US" dirty="0" smtClean="0"/>
            <a:t>数据库性能</a:t>
          </a:r>
          <a:endParaRPr lang="zh-CN" altLang="en-US" dirty="0"/>
        </a:p>
      </dgm:t>
    </dgm:pt>
    <dgm:pt modelId="{D2279F01-3BDF-453F-B405-C1640D07CB17}" type="parTrans" cxnId="{81FD0651-A929-4926-B63C-9EE3DBBF588C}">
      <dgm:prSet/>
      <dgm:spPr/>
      <dgm:t>
        <a:bodyPr/>
        <a:lstStyle/>
        <a:p>
          <a:endParaRPr lang="zh-CN" altLang="en-US"/>
        </a:p>
      </dgm:t>
    </dgm:pt>
    <dgm:pt modelId="{766D96BD-21FC-41DD-BFA1-D9155389D584}" type="sibTrans" cxnId="{81FD0651-A929-4926-B63C-9EE3DBBF588C}">
      <dgm:prSet/>
      <dgm:spPr/>
      <dgm:t>
        <a:bodyPr/>
        <a:lstStyle/>
        <a:p>
          <a:endParaRPr lang="zh-CN" altLang="en-US"/>
        </a:p>
      </dgm:t>
    </dgm:pt>
    <dgm:pt modelId="{05917186-C0C0-487B-B4E2-582FE12ACBAA}">
      <dgm:prSet phldrT="[文本]"/>
      <dgm:spPr/>
      <dgm:t>
        <a:bodyPr/>
        <a:lstStyle/>
        <a:p>
          <a:r>
            <a:rPr lang="zh-CN" altLang="en-US" dirty="0" smtClean="0"/>
            <a:t>数据库治理</a:t>
          </a:r>
          <a:endParaRPr lang="zh-CN" altLang="en-US" dirty="0"/>
        </a:p>
      </dgm:t>
    </dgm:pt>
    <dgm:pt modelId="{C3866982-DC14-4035-93CD-DC62B9695BAD}" type="parTrans" cxnId="{4B5C4E7E-8899-47B5-A1BD-E83584008702}">
      <dgm:prSet/>
      <dgm:spPr/>
      <dgm:t>
        <a:bodyPr/>
        <a:lstStyle/>
        <a:p>
          <a:endParaRPr lang="zh-CN" altLang="en-US"/>
        </a:p>
      </dgm:t>
    </dgm:pt>
    <dgm:pt modelId="{3CC03766-1A67-48F1-9E80-41B1B0839BC7}" type="sibTrans" cxnId="{4B5C4E7E-8899-47B5-A1BD-E83584008702}">
      <dgm:prSet/>
      <dgm:spPr/>
      <dgm:t>
        <a:bodyPr/>
        <a:lstStyle/>
        <a:p>
          <a:endParaRPr lang="zh-CN" altLang="en-US"/>
        </a:p>
      </dgm:t>
    </dgm:pt>
    <dgm:pt modelId="{66D4A976-8988-4F08-8D18-43A609A5BE55}">
      <dgm:prSet phldrT="[文本]" phldr="1"/>
      <dgm:spPr/>
      <dgm:t>
        <a:bodyPr/>
        <a:lstStyle/>
        <a:p>
          <a:endParaRPr lang="zh-CN" altLang="en-US"/>
        </a:p>
      </dgm:t>
    </dgm:pt>
    <dgm:pt modelId="{50FAC57D-8140-4925-A885-8210DF38932A}" type="parTrans" cxnId="{D0A1EED4-32BE-45C3-BBDD-5BEAFFFFEB1F}">
      <dgm:prSet/>
      <dgm:spPr/>
      <dgm:t>
        <a:bodyPr/>
        <a:lstStyle/>
        <a:p>
          <a:endParaRPr lang="zh-CN" altLang="en-US"/>
        </a:p>
      </dgm:t>
    </dgm:pt>
    <dgm:pt modelId="{18A95E2C-D719-46A2-A8B5-40D6267C6EC3}" type="sibTrans" cxnId="{D0A1EED4-32BE-45C3-BBDD-5BEAFFFFEB1F}">
      <dgm:prSet/>
      <dgm:spPr/>
      <dgm:t>
        <a:bodyPr/>
        <a:lstStyle/>
        <a:p>
          <a:endParaRPr lang="zh-CN" altLang="en-US"/>
        </a:p>
      </dgm:t>
    </dgm:pt>
    <dgm:pt modelId="{BF48E0FA-8255-41BE-9E01-3FAE57669503}">
      <dgm:prSet phldrT="[文本]"/>
      <dgm:spPr/>
      <dgm:t>
        <a:bodyPr/>
        <a:lstStyle/>
        <a:p>
          <a:r>
            <a:rPr lang="zh-CN" altLang="en-US" dirty="0" smtClean="0"/>
            <a:t>数据分片</a:t>
          </a:r>
          <a:endParaRPr lang="zh-CN" altLang="en-US" dirty="0"/>
        </a:p>
      </dgm:t>
    </dgm:pt>
    <dgm:pt modelId="{EFEC342F-329E-45F6-9416-C7FB0A26C4AA}" type="parTrans" cxnId="{8378FDAE-410B-4015-A97F-1B610D29A98A}">
      <dgm:prSet/>
      <dgm:spPr/>
      <dgm:t>
        <a:bodyPr/>
        <a:lstStyle/>
        <a:p>
          <a:endParaRPr lang="zh-CN" altLang="en-US"/>
        </a:p>
      </dgm:t>
    </dgm:pt>
    <dgm:pt modelId="{5C8935FB-24E6-4C41-9550-89643242BECD}" type="sibTrans" cxnId="{8378FDAE-410B-4015-A97F-1B610D29A98A}">
      <dgm:prSet/>
      <dgm:spPr/>
      <dgm:t>
        <a:bodyPr/>
        <a:lstStyle/>
        <a:p>
          <a:endParaRPr lang="zh-CN" altLang="en-US"/>
        </a:p>
      </dgm:t>
    </dgm:pt>
    <dgm:pt modelId="{C43A5247-DE14-4399-A888-3AADED67C0BF}" type="pres">
      <dgm:prSet presAssocID="{89F5860F-3030-402B-926C-5FAFBAC94A92}" presName="Name0" presStyleCnt="0">
        <dgm:presLayoutVars>
          <dgm:chMax val="4"/>
          <dgm:resizeHandles val="exact"/>
        </dgm:presLayoutVars>
      </dgm:prSet>
      <dgm:spPr/>
    </dgm:pt>
    <dgm:pt modelId="{777B9F06-D6CD-42E6-AF78-9DEAFEC122FD}" type="pres">
      <dgm:prSet presAssocID="{89F5860F-3030-402B-926C-5FAFBAC94A92}" presName="ellipse" presStyleLbl="trBgShp" presStyleIdx="0" presStyleCnt="1"/>
      <dgm:spPr/>
    </dgm:pt>
    <dgm:pt modelId="{71AC6030-CA3C-4B11-A0D4-7152E7E3411A}" type="pres">
      <dgm:prSet presAssocID="{89F5860F-3030-402B-926C-5FAFBAC94A92}" presName="arrow1" presStyleLbl="fgShp" presStyleIdx="0" presStyleCnt="1"/>
      <dgm:spPr/>
    </dgm:pt>
    <dgm:pt modelId="{7471EE62-FC14-4B9E-AF4B-1C7679BB06ED}" type="pres">
      <dgm:prSet presAssocID="{89F5860F-3030-402B-926C-5FAFBAC94A92}" presName="rectangle" presStyleLbl="revTx" presStyleIdx="0" presStyleCnt="1">
        <dgm:presLayoutVars>
          <dgm:bulletEnabled val="1"/>
        </dgm:presLayoutVars>
      </dgm:prSet>
      <dgm:spPr/>
    </dgm:pt>
    <dgm:pt modelId="{E1A4148B-A946-42F4-845B-131DC47F387C}" type="pres">
      <dgm:prSet presAssocID="{05917186-C0C0-487B-B4E2-582FE12ACBAA}" presName="item1" presStyleLbl="node1" presStyleIdx="0" presStyleCnt="3">
        <dgm:presLayoutVars>
          <dgm:bulletEnabled val="1"/>
        </dgm:presLayoutVars>
      </dgm:prSet>
      <dgm:spPr/>
    </dgm:pt>
    <dgm:pt modelId="{3B2F71C8-38CF-4368-A36B-2B25A55DA2C9}" type="pres">
      <dgm:prSet presAssocID="{66D4A976-8988-4F08-8D18-43A609A5BE55}" presName="item2" presStyleLbl="node1" presStyleIdx="1" presStyleCnt="3">
        <dgm:presLayoutVars>
          <dgm:bulletEnabled val="1"/>
        </dgm:presLayoutVars>
      </dgm:prSet>
      <dgm:spPr/>
    </dgm:pt>
    <dgm:pt modelId="{CC3CF8B6-7F0C-4405-8705-D1A276793341}" type="pres">
      <dgm:prSet presAssocID="{BF48E0FA-8255-41BE-9E01-3FAE57669503}" presName="item3" presStyleLbl="node1" presStyleIdx="2" presStyleCnt="3">
        <dgm:presLayoutVars>
          <dgm:bulletEnabled val="1"/>
        </dgm:presLayoutVars>
      </dgm:prSet>
      <dgm:spPr/>
    </dgm:pt>
    <dgm:pt modelId="{4CFA8446-BF52-4016-A486-8D61E1452FD4}" type="pres">
      <dgm:prSet presAssocID="{89F5860F-3030-402B-926C-5FAFBAC94A92}" presName="funnel" presStyleLbl="trAlignAcc1" presStyleIdx="0" presStyleCnt="1"/>
      <dgm:spPr/>
    </dgm:pt>
  </dgm:ptLst>
  <dgm:cxnLst>
    <dgm:cxn modelId="{81FD0651-A929-4926-B63C-9EE3DBBF588C}" srcId="{89F5860F-3030-402B-926C-5FAFBAC94A92}" destId="{D5630371-0C3B-4FDA-8C93-1A9FE06A2709}" srcOrd="0" destOrd="0" parTransId="{D2279F01-3BDF-453F-B405-C1640D07CB17}" sibTransId="{766D96BD-21FC-41DD-BFA1-D9155389D584}"/>
    <dgm:cxn modelId="{068A74C8-11E2-42EF-8C21-B835BD93E5E6}" type="presOf" srcId="{05917186-C0C0-487B-B4E2-582FE12ACBAA}" destId="{3B2F71C8-38CF-4368-A36B-2B25A55DA2C9}" srcOrd="0" destOrd="0" presId="urn:microsoft.com/office/officeart/2005/8/layout/funnel1"/>
    <dgm:cxn modelId="{6363DABA-D9A0-442C-B1C0-2192C3C84DBB}" type="presOf" srcId="{BF48E0FA-8255-41BE-9E01-3FAE57669503}" destId="{7471EE62-FC14-4B9E-AF4B-1C7679BB06ED}" srcOrd="0" destOrd="0" presId="urn:microsoft.com/office/officeart/2005/8/layout/funnel1"/>
    <dgm:cxn modelId="{9FE33681-EDC2-4E30-9EC8-165290516CC4}" type="presOf" srcId="{89F5860F-3030-402B-926C-5FAFBAC94A92}" destId="{C43A5247-DE14-4399-A888-3AADED67C0BF}" srcOrd="0" destOrd="0" presId="urn:microsoft.com/office/officeart/2005/8/layout/funnel1"/>
    <dgm:cxn modelId="{995C1BD7-FCC2-4419-8C8D-1887F60D24B5}" type="presOf" srcId="{66D4A976-8988-4F08-8D18-43A609A5BE55}" destId="{E1A4148B-A946-42F4-845B-131DC47F387C}" srcOrd="0" destOrd="0" presId="urn:microsoft.com/office/officeart/2005/8/layout/funnel1"/>
    <dgm:cxn modelId="{22C5904E-565C-4AAC-AD0B-771E60038ED8}" type="presOf" srcId="{D5630371-0C3B-4FDA-8C93-1A9FE06A2709}" destId="{CC3CF8B6-7F0C-4405-8705-D1A276793341}" srcOrd="0" destOrd="0" presId="urn:microsoft.com/office/officeart/2005/8/layout/funnel1"/>
    <dgm:cxn modelId="{4B5C4E7E-8899-47B5-A1BD-E83584008702}" srcId="{89F5860F-3030-402B-926C-5FAFBAC94A92}" destId="{05917186-C0C0-487B-B4E2-582FE12ACBAA}" srcOrd="1" destOrd="0" parTransId="{C3866982-DC14-4035-93CD-DC62B9695BAD}" sibTransId="{3CC03766-1A67-48F1-9E80-41B1B0839BC7}"/>
    <dgm:cxn modelId="{8378FDAE-410B-4015-A97F-1B610D29A98A}" srcId="{89F5860F-3030-402B-926C-5FAFBAC94A92}" destId="{BF48E0FA-8255-41BE-9E01-3FAE57669503}" srcOrd="3" destOrd="0" parTransId="{EFEC342F-329E-45F6-9416-C7FB0A26C4AA}" sibTransId="{5C8935FB-24E6-4C41-9550-89643242BECD}"/>
    <dgm:cxn modelId="{D0A1EED4-32BE-45C3-BBDD-5BEAFFFFEB1F}" srcId="{89F5860F-3030-402B-926C-5FAFBAC94A92}" destId="{66D4A976-8988-4F08-8D18-43A609A5BE55}" srcOrd="2" destOrd="0" parTransId="{50FAC57D-8140-4925-A885-8210DF38932A}" sibTransId="{18A95E2C-D719-46A2-A8B5-40D6267C6EC3}"/>
    <dgm:cxn modelId="{25D9B2B7-DECC-43EA-A3DB-70C9714AD72E}" type="presParOf" srcId="{C43A5247-DE14-4399-A888-3AADED67C0BF}" destId="{777B9F06-D6CD-42E6-AF78-9DEAFEC122FD}" srcOrd="0" destOrd="0" presId="urn:microsoft.com/office/officeart/2005/8/layout/funnel1"/>
    <dgm:cxn modelId="{D61E24A8-6E35-4195-A90B-673543C12E78}" type="presParOf" srcId="{C43A5247-DE14-4399-A888-3AADED67C0BF}" destId="{71AC6030-CA3C-4B11-A0D4-7152E7E3411A}" srcOrd="1" destOrd="0" presId="urn:microsoft.com/office/officeart/2005/8/layout/funnel1"/>
    <dgm:cxn modelId="{A657EAAF-8515-4503-BA8B-BB1DD29539F1}" type="presParOf" srcId="{C43A5247-DE14-4399-A888-3AADED67C0BF}" destId="{7471EE62-FC14-4B9E-AF4B-1C7679BB06ED}" srcOrd="2" destOrd="0" presId="urn:microsoft.com/office/officeart/2005/8/layout/funnel1"/>
    <dgm:cxn modelId="{D58CEB86-A36F-486A-9FF7-CE51CFB68D08}" type="presParOf" srcId="{C43A5247-DE14-4399-A888-3AADED67C0BF}" destId="{E1A4148B-A946-42F4-845B-131DC47F387C}" srcOrd="3" destOrd="0" presId="urn:microsoft.com/office/officeart/2005/8/layout/funnel1"/>
    <dgm:cxn modelId="{338DBD31-13FA-4A92-9895-CFF965E2E729}" type="presParOf" srcId="{C43A5247-DE14-4399-A888-3AADED67C0BF}" destId="{3B2F71C8-38CF-4368-A36B-2B25A55DA2C9}" srcOrd="4" destOrd="0" presId="urn:microsoft.com/office/officeart/2005/8/layout/funnel1"/>
    <dgm:cxn modelId="{6E77DBCC-F2E3-46DF-92B8-2AF065994BDA}" type="presParOf" srcId="{C43A5247-DE14-4399-A888-3AADED67C0BF}" destId="{CC3CF8B6-7F0C-4405-8705-D1A276793341}" srcOrd="5" destOrd="0" presId="urn:microsoft.com/office/officeart/2005/8/layout/funnel1"/>
    <dgm:cxn modelId="{E996E624-F247-4092-9E98-B457BD353514}" type="presParOf" srcId="{C43A5247-DE14-4399-A888-3AADED67C0BF}" destId="{4CFA8446-BF52-4016-A486-8D61E1452FD4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5D8DABF-A9BE-4467-AE68-9C9B7EEA46E3}" type="doc">
      <dgm:prSet loTypeId="urn:microsoft.com/office/officeart/2005/8/layout/radial3" loCatId="cycle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F4B6062-4F52-439E-955E-1CAAE38373ED}">
      <dgm:prSet phldrT="[文本]"/>
      <dgm:spPr/>
      <dgm:t>
        <a:bodyPr/>
        <a:lstStyle/>
        <a:p>
          <a:r>
            <a:rPr lang="zh-CN" altLang="en-US" dirty="0" smtClean="0"/>
            <a:t>数据分片</a:t>
          </a:r>
          <a:endParaRPr lang="zh-CN" altLang="en-US" dirty="0"/>
        </a:p>
      </dgm:t>
    </dgm:pt>
    <dgm:pt modelId="{6D278095-20DF-4B0D-94D1-8FCD00D05093}" type="parTrans" cxnId="{A336C9E7-2CB8-4F56-B996-E02E11BB6D31}">
      <dgm:prSet/>
      <dgm:spPr/>
      <dgm:t>
        <a:bodyPr/>
        <a:lstStyle/>
        <a:p>
          <a:endParaRPr lang="zh-CN" altLang="en-US"/>
        </a:p>
      </dgm:t>
    </dgm:pt>
    <dgm:pt modelId="{5234070F-EE93-449F-974E-AC09473A93E8}" type="sibTrans" cxnId="{A336C9E7-2CB8-4F56-B996-E02E11BB6D31}">
      <dgm:prSet/>
      <dgm:spPr/>
      <dgm:t>
        <a:bodyPr/>
        <a:lstStyle/>
        <a:p>
          <a:endParaRPr lang="zh-CN" altLang="en-US"/>
        </a:p>
      </dgm:t>
    </dgm:pt>
    <dgm:pt modelId="{1B6ABDC3-E965-47F8-820E-83B94DD988F1}">
      <dgm:prSet phldrT="[文本]"/>
      <dgm:spPr/>
      <dgm:t>
        <a:bodyPr/>
        <a:lstStyle/>
        <a:p>
          <a:r>
            <a:rPr lang="zh-CN" altLang="en-US" dirty="0" smtClean="0"/>
            <a:t>读写分离</a:t>
          </a:r>
          <a:endParaRPr lang="zh-CN" altLang="en-US" dirty="0"/>
        </a:p>
      </dgm:t>
    </dgm:pt>
    <dgm:pt modelId="{D7868211-C01C-4A63-8E36-12125D5DF092}" type="parTrans" cxnId="{45A1250E-7493-4CE4-955A-3B995F6EC796}">
      <dgm:prSet/>
      <dgm:spPr/>
      <dgm:t>
        <a:bodyPr/>
        <a:lstStyle/>
        <a:p>
          <a:endParaRPr lang="zh-CN" altLang="en-US"/>
        </a:p>
      </dgm:t>
    </dgm:pt>
    <dgm:pt modelId="{421D7C18-4C37-4596-B2AD-D95A025CC0BC}" type="sibTrans" cxnId="{45A1250E-7493-4CE4-955A-3B995F6EC796}">
      <dgm:prSet/>
      <dgm:spPr/>
      <dgm:t>
        <a:bodyPr/>
        <a:lstStyle/>
        <a:p>
          <a:endParaRPr lang="zh-CN" altLang="en-US"/>
        </a:p>
      </dgm:t>
    </dgm:pt>
    <dgm:pt modelId="{FEF0D40C-99E5-458E-9E5C-B034AA67695D}">
      <dgm:prSet phldrT="[文本]"/>
      <dgm:spPr/>
      <dgm:t>
        <a:bodyPr/>
        <a:lstStyle/>
        <a:p>
          <a:r>
            <a:rPr lang="zh-CN" altLang="en-US" dirty="0" smtClean="0"/>
            <a:t>垂直分片</a:t>
          </a:r>
          <a:endParaRPr lang="zh-CN" altLang="en-US" dirty="0"/>
        </a:p>
      </dgm:t>
    </dgm:pt>
    <dgm:pt modelId="{15BA3BC6-DF0F-45FE-9079-6F4CA07B7A76}" type="parTrans" cxnId="{2AF6C573-7346-4CEE-96EB-C958EB7930B6}">
      <dgm:prSet/>
      <dgm:spPr/>
      <dgm:t>
        <a:bodyPr/>
        <a:lstStyle/>
        <a:p>
          <a:endParaRPr lang="zh-CN" altLang="en-US"/>
        </a:p>
      </dgm:t>
    </dgm:pt>
    <dgm:pt modelId="{DBDDF78E-0F77-4CC2-BF84-EDE778BDAF11}" type="sibTrans" cxnId="{2AF6C573-7346-4CEE-96EB-C958EB7930B6}">
      <dgm:prSet/>
      <dgm:spPr/>
      <dgm:t>
        <a:bodyPr/>
        <a:lstStyle/>
        <a:p>
          <a:endParaRPr lang="zh-CN" altLang="en-US"/>
        </a:p>
      </dgm:t>
    </dgm:pt>
    <dgm:pt modelId="{AE43DB4F-74A6-4865-9E83-03F56A83750C}">
      <dgm:prSet phldrT="[文本]"/>
      <dgm:spPr/>
      <dgm:t>
        <a:bodyPr/>
        <a:lstStyle/>
        <a:p>
          <a:r>
            <a:rPr lang="zh-CN" altLang="en-US" dirty="0" smtClean="0"/>
            <a:t>水平分片</a:t>
          </a:r>
          <a:endParaRPr lang="zh-CN" altLang="en-US" dirty="0"/>
        </a:p>
      </dgm:t>
    </dgm:pt>
    <dgm:pt modelId="{5E67F4DB-B5E5-4BA1-81BD-89348D56F471}" type="parTrans" cxnId="{56D77A88-224B-4C56-A808-D72E8ECC36C2}">
      <dgm:prSet/>
      <dgm:spPr/>
      <dgm:t>
        <a:bodyPr/>
        <a:lstStyle/>
        <a:p>
          <a:endParaRPr lang="zh-CN" altLang="en-US"/>
        </a:p>
      </dgm:t>
    </dgm:pt>
    <dgm:pt modelId="{0D13C859-D674-4861-808D-8FC19B6A478F}" type="sibTrans" cxnId="{56D77A88-224B-4C56-A808-D72E8ECC36C2}">
      <dgm:prSet/>
      <dgm:spPr/>
      <dgm:t>
        <a:bodyPr/>
        <a:lstStyle/>
        <a:p>
          <a:endParaRPr lang="zh-CN" altLang="en-US"/>
        </a:p>
      </dgm:t>
    </dgm:pt>
    <dgm:pt modelId="{293EC4AB-B154-4D6B-8C39-82666B7CA4CE}" type="pres">
      <dgm:prSet presAssocID="{95D8DABF-A9BE-4467-AE68-9C9B7EEA46E3}" presName="composite" presStyleCnt="0">
        <dgm:presLayoutVars>
          <dgm:chMax val="1"/>
          <dgm:dir/>
          <dgm:resizeHandles val="exact"/>
        </dgm:presLayoutVars>
      </dgm:prSet>
      <dgm:spPr/>
    </dgm:pt>
    <dgm:pt modelId="{2A06427C-6807-4647-8BF6-9FEB0C270646}" type="pres">
      <dgm:prSet presAssocID="{95D8DABF-A9BE-4467-AE68-9C9B7EEA46E3}" presName="radial" presStyleCnt="0">
        <dgm:presLayoutVars>
          <dgm:animLvl val="ctr"/>
        </dgm:presLayoutVars>
      </dgm:prSet>
      <dgm:spPr/>
    </dgm:pt>
    <dgm:pt modelId="{3DC28971-78A5-41D2-95D6-AE5131EFC27A}" type="pres">
      <dgm:prSet presAssocID="{FF4B6062-4F52-439E-955E-1CAAE38373ED}" presName="centerShape" presStyleLbl="vennNode1" presStyleIdx="0" presStyleCnt="4"/>
      <dgm:spPr/>
    </dgm:pt>
    <dgm:pt modelId="{EDEF64FD-970A-4455-B76E-6D2B2CBA4E55}" type="pres">
      <dgm:prSet presAssocID="{1B6ABDC3-E965-47F8-820E-83B94DD988F1}" presName="node" presStyleLbl="vennNode1" presStyleIdx="1" presStyleCnt="4">
        <dgm:presLayoutVars>
          <dgm:bulletEnabled val="1"/>
        </dgm:presLayoutVars>
      </dgm:prSet>
      <dgm:spPr/>
    </dgm:pt>
    <dgm:pt modelId="{2D001FAE-3290-4902-8303-DF67EDF65C84}" type="pres">
      <dgm:prSet presAssocID="{FEF0D40C-99E5-458E-9E5C-B034AA67695D}" presName="node" presStyleLbl="vennNode1" presStyleIdx="2" presStyleCnt="4">
        <dgm:presLayoutVars>
          <dgm:bulletEnabled val="1"/>
        </dgm:presLayoutVars>
      </dgm:prSet>
      <dgm:spPr/>
    </dgm:pt>
    <dgm:pt modelId="{C0384869-4B15-4CB1-BDC0-094115C13A2D}" type="pres">
      <dgm:prSet presAssocID="{AE43DB4F-74A6-4865-9E83-03F56A83750C}" presName="node" presStyleLbl="vennNode1" presStyleIdx="3" presStyleCnt="4">
        <dgm:presLayoutVars>
          <dgm:bulletEnabled val="1"/>
        </dgm:presLayoutVars>
      </dgm:prSet>
      <dgm:spPr/>
    </dgm:pt>
  </dgm:ptLst>
  <dgm:cxnLst>
    <dgm:cxn modelId="{2AF6C573-7346-4CEE-96EB-C958EB7930B6}" srcId="{FF4B6062-4F52-439E-955E-1CAAE38373ED}" destId="{FEF0D40C-99E5-458E-9E5C-B034AA67695D}" srcOrd="1" destOrd="0" parTransId="{15BA3BC6-DF0F-45FE-9079-6F4CA07B7A76}" sibTransId="{DBDDF78E-0F77-4CC2-BF84-EDE778BDAF11}"/>
    <dgm:cxn modelId="{11335436-7C5B-4165-BABD-2424391D47EB}" type="presOf" srcId="{1B6ABDC3-E965-47F8-820E-83B94DD988F1}" destId="{EDEF64FD-970A-4455-B76E-6D2B2CBA4E55}" srcOrd="0" destOrd="0" presId="urn:microsoft.com/office/officeart/2005/8/layout/radial3"/>
    <dgm:cxn modelId="{0A523617-8162-42E6-8DBD-0965D2A8F81F}" type="presOf" srcId="{95D8DABF-A9BE-4467-AE68-9C9B7EEA46E3}" destId="{293EC4AB-B154-4D6B-8C39-82666B7CA4CE}" srcOrd="0" destOrd="0" presId="urn:microsoft.com/office/officeart/2005/8/layout/radial3"/>
    <dgm:cxn modelId="{2DCA5CAC-B8AC-4CCC-A1B5-A70774C3089F}" type="presOf" srcId="{FF4B6062-4F52-439E-955E-1CAAE38373ED}" destId="{3DC28971-78A5-41D2-95D6-AE5131EFC27A}" srcOrd="0" destOrd="0" presId="urn:microsoft.com/office/officeart/2005/8/layout/radial3"/>
    <dgm:cxn modelId="{A336C9E7-2CB8-4F56-B996-E02E11BB6D31}" srcId="{95D8DABF-A9BE-4467-AE68-9C9B7EEA46E3}" destId="{FF4B6062-4F52-439E-955E-1CAAE38373ED}" srcOrd="0" destOrd="0" parTransId="{6D278095-20DF-4B0D-94D1-8FCD00D05093}" sibTransId="{5234070F-EE93-449F-974E-AC09473A93E8}"/>
    <dgm:cxn modelId="{56D77A88-224B-4C56-A808-D72E8ECC36C2}" srcId="{FF4B6062-4F52-439E-955E-1CAAE38373ED}" destId="{AE43DB4F-74A6-4865-9E83-03F56A83750C}" srcOrd="2" destOrd="0" parTransId="{5E67F4DB-B5E5-4BA1-81BD-89348D56F471}" sibTransId="{0D13C859-D674-4861-808D-8FC19B6A478F}"/>
    <dgm:cxn modelId="{AF522EE5-0810-4D56-A2C2-CFA5EC0995A9}" type="presOf" srcId="{FEF0D40C-99E5-458E-9E5C-B034AA67695D}" destId="{2D001FAE-3290-4902-8303-DF67EDF65C84}" srcOrd="0" destOrd="0" presId="urn:microsoft.com/office/officeart/2005/8/layout/radial3"/>
    <dgm:cxn modelId="{45A1250E-7493-4CE4-955A-3B995F6EC796}" srcId="{FF4B6062-4F52-439E-955E-1CAAE38373ED}" destId="{1B6ABDC3-E965-47F8-820E-83B94DD988F1}" srcOrd="0" destOrd="0" parTransId="{D7868211-C01C-4A63-8E36-12125D5DF092}" sibTransId="{421D7C18-4C37-4596-B2AD-D95A025CC0BC}"/>
    <dgm:cxn modelId="{0329577E-9515-48CE-AEDD-081548374C19}" type="presOf" srcId="{AE43DB4F-74A6-4865-9E83-03F56A83750C}" destId="{C0384869-4B15-4CB1-BDC0-094115C13A2D}" srcOrd="0" destOrd="0" presId="urn:microsoft.com/office/officeart/2005/8/layout/radial3"/>
    <dgm:cxn modelId="{55BFEDE2-05D2-4207-968B-FF0BC8420307}" type="presParOf" srcId="{293EC4AB-B154-4D6B-8C39-82666B7CA4CE}" destId="{2A06427C-6807-4647-8BF6-9FEB0C270646}" srcOrd="0" destOrd="0" presId="urn:microsoft.com/office/officeart/2005/8/layout/radial3"/>
    <dgm:cxn modelId="{A5166857-0A85-4A34-8745-FFE34FB258B8}" type="presParOf" srcId="{2A06427C-6807-4647-8BF6-9FEB0C270646}" destId="{3DC28971-78A5-41D2-95D6-AE5131EFC27A}" srcOrd="0" destOrd="0" presId="urn:microsoft.com/office/officeart/2005/8/layout/radial3"/>
    <dgm:cxn modelId="{4B63CAF3-33F6-4912-9BA5-F137CB2B8348}" type="presParOf" srcId="{2A06427C-6807-4647-8BF6-9FEB0C270646}" destId="{EDEF64FD-970A-4455-B76E-6D2B2CBA4E55}" srcOrd="1" destOrd="0" presId="urn:microsoft.com/office/officeart/2005/8/layout/radial3"/>
    <dgm:cxn modelId="{66C3FF4C-0EF1-4543-9B65-230F19F3FCB6}" type="presParOf" srcId="{2A06427C-6807-4647-8BF6-9FEB0C270646}" destId="{2D001FAE-3290-4902-8303-DF67EDF65C84}" srcOrd="2" destOrd="0" presId="urn:microsoft.com/office/officeart/2005/8/layout/radial3"/>
    <dgm:cxn modelId="{36EF45FF-795A-4871-9DFF-CAAAED4941A4}" type="presParOf" srcId="{2A06427C-6807-4647-8BF6-9FEB0C270646}" destId="{C0384869-4B15-4CB1-BDC0-094115C13A2D}" srcOrd="3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8A662F8-3B00-46F5-B46E-51DCED480A48}" type="doc">
      <dgm:prSet loTypeId="urn:microsoft.com/office/officeart/2005/8/layout/hierarchy1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8030939-5A67-4887-ABB0-BE68B4C7B697}">
      <dgm:prSet phldrT="[文本]"/>
      <dgm:spPr/>
      <dgm:t>
        <a:bodyPr/>
        <a:lstStyle/>
        <a:p>
          <a:r>
            <a:rPr lang="zh-CN" altLang="en-US" dirty="0" smtClean="0"/>
            <a:t>一个逻辑库</a:t>
          </a:r>
          <a:endParaRPr lang="zh-CN" altLang="en-US" dirty="0"/>
        </a:p>
      </dgm:t>
    </dgm:pt>
    <dgm:pt modelId="{CE0808B3-55DD-47A8-8816-555322788E10}" type="parTrans" cxnId="{8A4633BD-7C07-4CDC-B269-11FC762C8374}">
      <dgm:prSet/>
      <dgm:spPr/>
      <dgm:t>
        <a:bodyPr/>
        <a:lstStyle/>
        <a:p>
          <a:endParaRPr lang="zh-CN" altLang="en-US"/>
        </a:p>
      </dgm:t>
    </dgm:pt>
    <dgm:pt modelId="{E21C4BE6-7449-4528-B67A-BFFF17A62D5C}" type="sibTrans" cxnId="{8A4633BD-7C07-4CDC-B269-11FC762C8374}">
      <dgm:prSet/>
      <dgm:spPr/>
      <dgm:t>
        <a:bodyPr/>
        <a:lstStyle/>
        <a:p>
          <a:endParaRPr lang="zh-CN" altLang="en-US"/>
        </a:p>
      </dgm:t>
    </dgm:pt>
    <dgm:pt modelId="{2F755459-2071-4F23-B11A-0B7531A003A6}">
      <dgm:prSet phldrT="[文本]"/>
      <dgm:spPr/>
      <dgm:t>
        <a:bodyPr/>
        <a:lstStyle/>
        <a:p>
          <a:r>
            <a:rPr lang="zh-CN" altLang="en-US" dirty="0" smtClean="0"/>
            <a:t>面向业务逻辑表</a:t>
          </a:r>
          <a:endParaRPr lang="zh-CN" altLang="en-US" dirty="0"/>
        </a:p>
      </dgm:t>
    </dgm:pt>
    <dgm:pt modelId="{C662A999-8D05-4DE8-9DCB-4D00B6D2AED4}" type="parTrans" cxnId="{4C03720E-D7CF-478D-A1E6-F25E4CBA18E1}">
      <dgm:prSet/>
      <dgm:spPr/>
      <dgm:t>
        <a:bodyPr/>
        <a:lstStyle/>
        <a:p>
          <a:endParaRPr lang="zh-CN" altLang="en-US"/>
        </a:p>
      </dgm:t>
    </dgm:pt>
    <dgm:pt modelId="{7C817303-7774-4C8A-967D-59F68ED7A961}" type="sibTrans" cxnId="{4C03720E-D7CF-478D-A1E6-F25E4CBA18E1}">
      <dgm:prSet/>
      <dgm:spPr/>
      <dgm:t>
        <a:bodyPr/>
        <a:lstStyle/>
        <a:p>
          <a:endParaRPr lang="zh-CN" altLang="en-US"/>
        </a:p>
      </dgm:t>
    </dgm:pt>
    <dgm:pt modelId="{CBD39CCA-A00F-4141-AB17-CE51EE090F0C}">
      <dgm:prSet phldrT="[文本]"/>
      <dgm:spPr/>
      <dgm:t>
        <a:bodyPr/>
        <a:lstStyle/>
        <a:p>
          <a:r>
            <a:rPr lang="zh-CN" altLang="en-US" dirty="0" smtClean="0"/>
            <a:t>面向业务逻辑表</a:t>
          </a:r>
          <a:endParaRPr lang="zh-CN" altLang="en-US" dirty="0"/>
        </a:p>
      </dgm:t>
    </dgm:pt>
    <dgm:pt modelId="{98B15ECF-BBAA-4D45-B434-372D4C84ACD1}" type="parTrans" cxnId="{B3EA10E5-BED3-4CAD-9E18-5588800A1E8F}">
      <dgm:prSet/>
      <dgm:spPr/>
      <dgm:t>
        <a:bodyPr/>
        <a:lstStyle/>
        <a:p>
          <a:endParaRPr lang="zh-CN" altLang="en-US"/>
        </a:p>
      </dgm:t>
    </dgm:pt>
    <dgm:pt modelId="{7DCB5D35-D7E2-470D-B765-A61A123B2026}" type="sibTrans" cxnId="{B3EA10E5-BED3-4CAD-9E18-5588800A1E8F}">
      <dgm:prSet/>
      <dgm:spPr/>
      <dgm:t>
        <a:bodyPr/>
        <a:lstStyle/>
        <a:p>
          <a:endParaRPr lang="zh-CN" altLang="en-US"/>
        </a:p>
      </dgm:t>
    </dgm:pt>
    <dgm:pt modelId="{659DBA5D-6254-46D0-A7DE-5102CB9E24E5}" type="pres">
      <dgm:prSet presAssocID="{08A662F8-3B00-46F5-B46E-51DCED480A4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CE872B4-E384-424A-A017-2672B4773F87}" type="pres">
      <dgm:prSet presAssocID="{28030939-5A67-4887-ABB0-BE68B4C7B697}" presName="hierRoot1" presStyleCnt="0"/>
      <dgm:spPr/>
    </dgm:pt>
    <dgm:pt modelId="{62B23533-E602-4483-BBAB-E14175E7B553}" type="pres">
      <dgm:prSet presAssocID="{28030939-5A67-4887-ABB0-BE68B4C7B697}" presName="composite" presStyleCnt="0"/>
      <dgm:spPr/>
    </dgm:pt>
    <dgm:pt modelId="{09B7FE96-D4FD-45AD-B0CF-8D9EB627458A}" type="pres">
      <dgm:prSet presAssocID="{28030939-5A67-4887-ABB0-BE68B4C7B697}" presName="background" presStyleLbl="node0" presStyleIdx="0" presStyleCnt="1"/>
      <dgm:spPr/>
    </dgm:pt>
    <dgm:pt modelId="{DC1635AB-CDAB-4197-B20F-4672A5C55B86}" type="pres">
      <dgm:prSet presAssocID="{28030939-5A67-4887-ABB0-BE68B4C7B697}" presName="text" presStyleLbl="fgAcc0" presStyleIdx="0" presStyleCnt="1">
        <dgm:presLayoutVars>
          <dgm:chPref val="3"/>
        </dgm:presLayoutVars>
      </dgm:prSet>
      <dgm:spPr/>
    </dgm:pt>
    <dgm:pt modelId="{68856C8F-E5BF-4E97-AF14-3C49705EFF4B}" type="pres">
      <dgm:prSet presAssocID="{28030939-5A67-4887-ABB0-BE68B4C7B697}" presName="hierChild2" presStyleCnt="0"/>
      <dgm:spPr/>
    </dgm:pt>
    <dgm:pt modelId="{53DA372C-A664-4E05-B8F1-269C1C2988DC}" type="pres">
      <dgm:prSet presAssocID="{C662A999-8D05-4DE8-9DCB-4D00B6D2AED4}" presName="Name10" presStyleLbl="parChTrans1D2" presStyleIdx="0" presStyleCnt="2"/>
      <dgm:spPr/>
    </dgm:pt>
    <dgm:pt modelId="{EB82B4C2-0EBE-43A7-87B8-BCF7FC2B7B13}" type="pres">
      <dgm:prSet presAssocID="{2F755459-2071-4F23-B11A-0B7531A003A6}" presName="hierRoot2" presStyleCnt="0"/>
      <dgm:spPr/>
    </dgm:pt>
    <dgm:pt modelId="{8603FD71-6885-40D2-8E11-CB9A0285B383}" type="pres">
      <dgm:prSet presAssocID="{2F755459-2071-4F23-B11A-0B7531A003A6}" presName="composite2" presStyleCnt="0"/>
      <dgm:spPr/>
    </dgm:pt>
    <dgm:pt modelId="{FBE48976-4EB6-466C-AB19-3230CDBBCE8F}" type="pres">
      <dgm:prSet presAssocID="{2F755459-2071-4F23-B11A-0B7531A003A6}" presName="background2" presStyleLbl="node2" presStyleIdx="0" presStyleCnt="2"/>
      <dgm:spPr/>
    </dgm:pt>
    <dgm:pt modelId="{9E9CB011-0366-4DBF-90B6-9F25C3323D66}" type="pres">
      <dgm:prSet presAssocID="{2F755459-2071-4F23-B11A-0B7531A003A6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A608C83-F53F-4848-AC4D-67708A8EA220}" type="pres">
      <dgm:prSet presAssocID="{2F755459-2071-4F23-B11A-0B7531A003A6}" presName="hierChild3" presStyleCnt="0"/>
      <dgm:spPr/>
    </dgm:pt>
    <dgm:pt modelId="{AB943B29-AA7E-496C-BE6B-3260217DF075}" type="pres">
      <dgm:prSet presAssocID="{98B15ECF-BBAA-4D45-B434-372D4C84ACD1}" presName="Name10" presStyleLbl="parChTrans1D2" presStyleIdx="1" presStyleCnt="2"/>
      <dgm:spPr/>
    </dgm:pt>
    <dgm:pt modelId="{F21B971E-AF57-496F-B92F-EA2B28335991}" type="pres">
      <dgm:prSet presAssocID="{CBD39CCA-A00F-4141-AB17-CE51EE090F0C}" presName="hierRoot2" presStyleCnt="0"/>
      <dgm:spPr/>
    </dgm:pt>
    <dgm:pt modelId="{0729E542-C5DE-4327-B940-AA878F7F111F}" type="pres">
      <dgm:prSet presAssocID="{CBD39CCA-A00F-4141-AB17-CE51EE090F0C}" presName="composite2" presStyleCnt="0"/>
      <dgm:spPr/>
    </dgm:pt>
    <dgm:pt modelId="{C7430D16-CF32-40DD-B8D3-B10FEB00D56A}" type="pres">
      <dgm:prSet presAssocID="{CBD39CCA-A00F-4141-AB17-CE51EE090F0C}" presName="background2" presStyleLbl="node2" presStyleIdx="1" presStyleCnt="2"/>
      <dgm:spPr/>
    </dgm:pt>
    <dgm:pt modelId="{5EC43BCA-F8D0-4C9B-B009-0F83B81173AB}" type="pres">
      <dgm:prSet presAssocID="{CBD39CCA-A00F-4141-AB17-CE51EE090F0C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993C200-7588-436C-AC97-D2E6B70F7445}" type="pres">
      <dgm:prSet presAssocID="{CBD39CCA-A00F-4141-AB17-CE51EE090F0C}" presName="hierChild3" presStyleCnt="0"/>
      <dgm:spPr/>
    </dgm:pt>
  </dgm:ptLst>
  <dgm:cxnLst>
    <dgm:cxn modelId="{B3EA10E5-BED3-4CAD-9E18-5588800A1E8F}" srcId="{28030939-5A67-4887-ABB0-BE68B4C7B697}" destId="{CBD39CCA-A00F-4141-AB17-CE51EE090F0C}" srcOrd="1" destOrd="0" parTransId="{98B15ECF-BBAA-4D45-B434-372D4C84ACD1}" sibTransId="{7DCB5D35-D7E2-470D-B765-A61A123B2026}"/>
    <dgm:cxn modelId="{F1F4A18C-463F-4A4D-8CD2-E2A3336D766D}" type="presOf" srcId="{CBD39CCA-A00F-4141-AB17-CE51EE090F0C}" destId="{5EC43BCA-F8D0-4C9B-B009-0F83B81173AB}" srcOrd="0" destOrd="0" presId="urn:microsoft.com/office/officeart/2005/8/layout/hierarchy1"/>
    <dgm:cxn modelId="{2CA54FD0-B0F5-49E7-BCFB-B47CFD15E71F}" type="presOf" srcId="{C662A999-8D05-4DE8-9DCB-4D00B6D2AED4}" destId="{53DA372C-A664-4E05-B8F1-269C1C2988DC}" srcOrd="0" destOrd="0" presId="urn:microsoft.com/office/officeart/2005/8/layout/hierarchy1"/>
    <dgm:cxn modelId="{F22F945A-1B13-45C6-B754-9668403A4989}" type="presOf" srcId="{08A662F8-3B00-46F5-B46E-51DCED480A48}" destId="{659DBA5D-6254-46D0-A7DE-5102CB9E24E5}" srcOrd="0" destOrd="0" presId="urn:microsoft.com/office/officeart/2005/8/layout/hierarchy1"/>
    <dgm:cxn modelId="{8A4633BD-7C07-4CDC-B269-11FC762C8374}" srcId="{08A662F8-3B00-46F5-B46E-51DCED480A48}" destId="{28030939-5A67-4887-ABB0-BE68B4C7B697}" srcOrd="0" destOrd="0" parTransId="{CE0808B3-55DD-47A8-8816-555322788E10}" sibTransId="{E21C4BE6-7449-4528-B67A-BFFF17A62D5C}"/>
    <dgm:cxn modelId="{C24FB2BC-7937-4682-AF3C-8325399CFC39}" type="presOf" srcId="{2F755459-2071-4F23-B11A-0B7531A003A6}" destId="{9E9CB011-0366-4DBF-90B6-9F25C3323D66}" srcOrd="0" destOrd="0" presId="urn:microsoft.com/office/officeart/2005/8/layout/hierarchy1"/>
    <dgm:cxn modelId="{4C03720E-D7CF-478D-A1E6-F25E4CBA18E1}" srcId="{28030939-5A67-4887-ABB0-BE68B4C7B697}" destId="{2F755459-2071-4F23-B11A-0B7531A003A6}" srcOrd="0" destOrd="0" parTransId="{C662A999-8D05-4DE8-9DCB-4D00B6D2AED4}" sibTransId="{7C817303-7774-4C8A-967D-59F68ED7A961}"/>
    <dgm:cxn modelId="{3A3CDB70-6EE7-412F-9740-D49B6E7985EA}" type="presOf" srcId="{98B15ECF-BBAA-4D45-B434-372D4C84ACD1}" destId="{AB943B29-AA7E-496C-BE6B-3260217DF075}" srcOrd="0" destOrd="0" presId="urn:microsoft.com/office/officeart/2005/8/layout/hierarchy1"/>
    <dgm:cxn modelId="{18E1A704-A526-465E-A785-AFF0003D4F77}" type="presOf" srcId="{28030939-5A67-4887-ABB0-BE68B4C7B697}" destId="{DC1635AB-CDAB-4197-B20F-4672A5C55B86}" srcOrd="0" destOrd="0" presId="urn:microsoft.com/office/officeart/2005/8/layout/hierarchy1"/>
    <dgm:cxn modelId="{17A21616-F39A-4FBA-B72E-189586CB3DEB}" type="presParOf" srcId="{659DBA5D-6254-46D0-A7DE-5102CB9E24E5}" destId="{1CE872B4-E384-424A-A017-2672B4773F87}" srcOrd="0" destOrd="0" presId="urn:microsoft.com/office/officeart/2005/8/layout/hierarchy1"/>
    <dgm:cxn modelId="{003AA236-2F46-45DD-9EE7-6285DCAC834D}" type="presParOf" srcId="{1CE872B4-E384-424A-A017-2672B4773F87}" destId="{62B23533-E602-4483-BBAB-E14175E7B553}" srcOrd="0" destOrd="0" presId="urn:microsoft.com/office/officeart/2005/8/layout/hierarchy1"/>
    <dgm:cxn modelId="{31FEA39E-3D13-46B6-9259-2E1BBF92B1E2}" type="presParOf" srcId="{62B23533-E602-4483-BBAB-E14175E7B553}" destId="{09B7FE96-D4FD-45AD-B0CF-8D9EB627458A}" srcOrd="0" destOrd="0" presId="urn:microsoft.com/office/officeart/2005/8/layout/hierarchy1"/>
    <dgm:cxn modelId="{8126550E-1948-4490-95CA-DF1A85365916}" type="presParOf" srcId="{62B23533-E602-4483-BBAB-E14175E7B553}" destId="{DC1635AB-CDAB-4197-B20F-4672A5C55B86}" srcOrd="1" destOrd="0" presId="urn:microsoft.com/office/officeart/2005/8/layout/hierarchy1"/>
    <dgm:cxn modelId="{5624E901-E226-4973-9F5D-A9F56986F3B1}" type="presParOf" srcId="{1CE872B4-E384-424A-A017-2672B4773F87}" destId="{68856C8F-E5BF-4E97-AF14-3C49705EFF4B}" srcOrd="1" destOrd="0" presId="urn:microsoft.com/office/officeart/2005/8/layout/hierarchy1"/>
    <dgm:cxn modelId="{9D36CF72-DE9F-4F8B-925C-BFF9DFF3D08A}" type="presParOf" srcId="{68856C8F-E5BF-4E97-AF14-3C49705EFF4B}" destId="{53DA372C-A664-4E05-B8F1-269C1C2988DC}" srcOrd="0" destOrd="0" presId="urn:microsoft.com/office/officeart/2005/8/layout/hierarchy1"/>
    <dgm:cxn modelId="{A5ED7B93-7C54-49CD-82B6-CBD08B713011}" type="presParOf" srcId="{68856C8F-E5BF-4E97-AF14-3C49705EFF4B}" destId="{EB82B4C2-0EBE-43A7-87B8-BCF7FC2B7B13}" srcOrd="1" destOrd="0" presId="urn:microsoft.com/office/officeart/2005/8/layout/hierarchy1"/>
    <dgm:cxn modelId="{F1E3C138-CC6E-4B6C-9C5E-2C5F039EE0A3}" type="presParOf" srcId="{EB82B4C2-0EBE-43A7-87B8-BCF7FC2B7B13}" destId="{8603FD71-6885-40D2-8E11-CB9A0285B383}" srcOrd="0" destOrd="0" presId="urn:microsoft.com/office/officeart/2005/8/layout/hierarchy1"/>
    <dgm:cxn modelId="{38B24D63-67AB-4CCC-9101-DEA2A88C2DD9}" type="presParOf" srcId="{8603FD71-6885-40D2-8E11-CB9A0285B383}" destId="{FBE48976-4EB6-466C-AB19-3230CDBBCE8F}" srcOrd="0" destOrd="0" presId="urn:microsoft.com/office/officeart/2005/8/layout/hierarchy1"/>
    <dgm:cxn modelId="{454778DA-59F4-4CF8-A34D-51B5D47A85D2}" type="presParOf" srcId="{8603FD71-6885-40D2-8E11-CB9A0285B383}" destId="{9E9CB011-0366-4DBF-90B6-9F25C3323D66}" srcOrd="1" destOrd="0" presId="urn:microsoft.com/office/officeart/2005/8/layout/hierarchy1"/>
    <dgm:cxn modelId="{0D0728EC-BA2A-40DA-B4EB-7647FD0EEA96}" type="presParOf" srcId="{EB82B4C2-0EBE-43A7-87B8-BCF7FC2B7B13}" destId="{BA608C83-F53F-4848-AC4D-67708A8EA220}" srcOrd="1" destOrd="0" presId="urn:microsoft.com/office/officeart/2005/8/layout/hierarchy1"/>
    <dgm:cxn modelId="{B69ACE9A-F2A2-4E24-A4FD-A56B24F3C81A}" type="presParOf" srcId="{68856C8F-E5BF-4E97-AF14-3C49705EFF4B}" destId="{AB943B29-AA7E-496C-BE6B-3260217DF075}" srcOrd="2" destOrd="0" presId="urn:microsoft.com/office/officeart/2005/8/layout/hierarchy1"/>
    <dgm:cxn modelId="{B3C75F60-0FB3-4546-9485-65B0E870572F}" type="presParOf" srcId="{68856C8F-E5BF-4E97-AF14-3C49705EFF4B}" destId="{F21B971E-AF57-496F-B92F-EA2B28335991}" srcOrd="3" destOrd="0" presId="urn:microsoft.com/office/officeart/2005/8/layout/hierarchy1"/>
    <dgm:cxn modelId="{2D7F96F5-A994-4B68-BDBC-D11953423F85}" type="presParOf" srcId="{F21B971E-AF57-496F-B92F-EA2B28335991}" destId="{0729E542-C5DE-4327-B940-AA878F7F111F}" srcOrd="0" destOrd="0" presId="urn:microsoft.com/office/officeart/2005/8/layout/hierarchy1"/>
    <dgm:cxn modelId="{07BA4C2D-5B6C-4BDE-BB8A-EB7DF94D01F5}" type="presParOf" srcId="{0729E542-C5DE-4327-B940-AA878F7F111F}" destId="{C7430D16-CF32-40DD-B8D3-B10FEB00D56A}" srcOrd="0" destOrd="0" presId="urn:microsoft.com/office/officeart/2005/8/layout/hierarchy1"/>
    <dgm:cxn modelId="{653C6FA1-1A7C-4AA1-950F-9C73E07A27AD}" type="presParOf" srcId="{0729E542-C5DE-4327-B940-AA878F7F111F}" destId="{5EC43BCA-F8D0-4C9B-B009-0F83B81173AB}" srcOrd="1" destOrd="0" presId="urn:microsoft.com/office/officeart/2005/8/layout/hierarchy1"/>
    <dgm:cxn modelId="{C028FAE1-655F-49C6-B7B1-4CE0DB3B3331}" type="presParOf" srcId="{F21B971E-AF57-496F-B92F-EA2B28335991}" destId="{0993C200-7588-436C-AC97-D2E6B70F744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8307D85-DB80-483C-A106-2D4BB2E75AAF}" type="doc">
      <dgm:prSet loTypeId="urn:microsoft.com/office/officeart/2008/layout/RadialCluster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BF0BF54-941A-44CC-B417-37B8E2450706}">
      <dgm:prSet phldrT="[文本]"/>
      <dgm:spPr/>
      <dgm:t>
        <a:bodyPr/>
        <a:lstStyle/>
        <a:p>
          <a:r>
            <a:rPr lang="zh-CN" altLang="en-US" dirty="0" smtClean="0"/>
            <a:t>分片概念</a:t>
          </a:r>
          <a:endParaRPr lang="zh-CN" altLang="en-US" dirty="0"/>
        </a:p>
      </dgm:t>
    </dgm:pt>
    <dgm:pt modelId="{DFF38CA1-81E5-407C-A178-ED26235397A7}" type="parTrans" cxnId="{9F0A46B1-3CC2-4ABA-9E30-7DB59F556C3D}">
      <dgm:prSet/>
      <dgm:spPr/>
      <dgm:t>
        <a:bodyPr/>
        <a:lstStyle/>
        <a:p>
          <a:endParaRPr lang="zh-CN" altLang="en-US"/>
        </a:p>
      </dgm:t>
    </dgm:pt>
    <dgm:pt modelId="{A53BABA1-1839-47CD-8267-72D37AF04283}" type="sibTrans" cxnId="{9F0A46B1-3CC2-4ABA-9E30-7DB59F556C3D}">
      <dgm:prSet/>
      <dgm:spPr/>
      <dgm:t>
        <a:bodyPr/>
        <a:lstStyle/>
        <a:p>
          <a:endParaRPr lang="zh-CN" altLang="en-US"/>
        </a:p>
      </dgm:t>
    </dgm:pt>
    <dgm:pt modelId="{711280C7-8D30-48A2-8135-A374631807BA}">
      <dgm:prSet phldrT="[文本]"/>
      <dgm:spPr/>
      <dgm:t>
        <a:bodyPr/>
        <a:lstStyle/>
        <a:p>
          <a:r>
            <a:rPr lang="zh-CN" altLang="en-US" dirty="0" smtClean="0"/>
            <a:t>逻辑表</a:t>
          </a:r>
          <a:endParaRPr lang="zh-CN" altLang="en-US" dirty="0"/>
        </a:p>
      </dgm:t>
    </dgm:pt>
    <dgm:pt modelId="{94DEBD22-9175-4F9F-9310-915B6BDA3884}" type="parTrans" cxnId="{F36592D4-1B41-4CF7-8A88-99CF3072BEB9}">
      <dgm:prSet/>
      <dgm:spPr/>
      <dgm:t>
        <a:bodyPr/>
        <a:lstStyle/>
        <a:p>
          <a:endParaRPr lang="zh-CN" altLang="en-US"/>
        </a:p>
      </dgm:t>
    </dgm:pt>
    <dgm:pt modelId="{B9509220-9F79-4DD4-9552-3417C903CC96}" type="sibTrans" cxnId="{F36592D4-1B41-4CF7-8A88-99CF3072BEB9}">
      <dgm:prSet/>
      <dgm:spPr/>
      <dgm:t>
        <a:bodyPr/>
        <a:lstStyle/>
        <a:p>
          <a:endParaRPr lang="zh-CN" altLang="en-US"/>
        </a:p>
      </dgm:t>
    </dgm:pt>
    <dgm:pt modelId="{3279C268-77C9-4612-ABFC-77E8FFAE7EC8}">
      <dgm:prSet phldrT="[文本]"/>
      <dgm:spPr/>
      <dgm:t>
        <a:bodyPr/>
        <a:lstStyle/>
        <a:p>
          <a:r>
            <a:rPr lang="zh-CN" altLang="en-US" dirty="0" smtClean="0"/>
            <a:t>真实表</a:t>
          </a:r>
          <a:endParaRPr lang="zh-CN" altLang="en-US" dirty="0"/>
        </a:p>
      </dgm:t>
    </dgm:pt>
    <dgm:pt modelId="{8DB048A4-2A77-4F01-808C-0F9E4BCB7044}" type="parTrans" cxnId="{4659E00D-7320-488C-A4DA-90DF6BB5CDEF}">
      <dgm:prSet/>
      <dgm:spPr/>
      <dgm:t>
        <a:bodyPr/>
        <a:lstStyle/>
        <a:p>
          <a:endParaRPr lang="zh-CN" altLang="en-US"/>
        </a:p>
      </dgm:t>
    </dgm:pt>
    <dgm:pt modelId="{5D5D9EB5-DE73-4ADA-9533-E8424EA340AB}" type="sibTrans" cxnId="{4659E00D-7320-488C-A4DA-90DF6BB5CDEF}">
      <dgm:prSet/>
      <dgm:spPr/>
      <dgm:t>
        <a:bodyPr/>
        <a:lstStyle/>
        <a:p>
          <a:endParaRPr lang="zh-CN" altLang="en-US"/>
        </a:p>
      </dgm:t>
    </dgm:pt>
    <dgm:pt modelId="{4AF75ED5-253B-49C3-A89E-0ACCE06CC331}">
      <dgm:prSet phldrT="[文本]"/>
      <dgm:spPr/>
      <dgm:t>
        <a:bodyPr/>
        <a:lstStyle/>
        <a:p>
          <a:r>
            <a:rPr lang="zh-CN" altLang="en-US" dirty="0" smtClean="0"/>
            <a:t>绑定表</a:t>
          </a:r>
          <a:endParaRPr lang="zh-CN" altLang="en-US" dirty="0"/>
        </a:p>
      </dgm:t>
    </dgm:pt>
    <dgm:pt modelId="{724E6E0C-E315-416E-9C32-BD65EB510AF3}" type="parTrans" cxnId="{5DD1E77A-4EE5-4A0F-9CEC-F4E66485D1A5}">
      <dgm:prSet/>
      <dgm:spPr/>
      <dgm:t>
        <a:bodyPr/>
        <a:lstStyle/>
        <a:p>
          <a:endParaRPr lang="zh-CN" altLang="en-US"/>
        </a:p>
      </dgm:t>
    </dgm:pt>
    <dgm:pt modelId="{3DD760D9-F0D0-4FB3-AE82-5B39423617AB}" type="sibTrans" cxnId="{5DD1E77A-4EE5-4A0F-9CEC-F4E66485D1A5}">
      <dgm:prSet/>
      <dgm:spPr/>
      <dgm:t>
        <a:bodyPr/>
        <a:lstStyle/>
        <a:p>
          <a:endParaRPr lang="zh-CN" altLang="en-US"/>
        </a:p>
      </dgm:t>
    </dgm:pt>
    <dgm:pt modelId="{55ACD348-5C48-4AC4-A8DC-2EBF54D10919}">
      <dgm:prSet phldrT="[文本]"/>
      <dgm:spPr/>
      <dgm:t>
        <a:bodyPr/>
        <a:lstStyle/>
        <a:p>
          <a:r>
            <a:rPr lang="zh-CN" altLang="en-US" dirty="0" smtClean="0"/>
            <a:t>数据节点</a:t>
          </a:r>
          <a:endParaRPr lang="zh-CN" altLang="en-US" dirty="0"/>
        </a:p>
      </dgm:t>
    </dgm:pt>
    <dgm:pt modelId="{4B9CB2DC-3389-4424-AD80-5A100F6C09B9}" type="parTrans" cxnId="{401805CE-EEF7-4887-8339-B18BDD05285D}">
      <dgm:prSet/>
      <dgm:spPr/>
      <dgm:t>
        <a:bodyPr/>
        <a:lstStyle/>
        <a:p>
          <a:endParaRPr lang="zh-CN" altLang="en-US"/>
        </a:p>
      </dgm:t>
    </dgm:pt>
    <dgm:pt modelId="{89550ABE-266D-447E-BC33-D72EBD75D8CF}" type="sibTrans" cxnId="{401805CE-EEF7-4887-8339-B18BDD05285D}">
      <dgm:prSet/>
      <dgm:spPr/>
      <dgm:t>
        <a:bodyPr/>
        <a:lstStyle/>
        <a:p>
          <a:endParaRPr lang="zh-CN" altLang="en-US"/>
        </a:p>
      </dgm:t>
    </dgm:pt>
    <dgm:pt modelId="{279CEBE6-B831-4ECB-A3AD-B6DF31DDEC8E}" type="pres">
      <dgm:prSet presAssocID="{68307D85-DB80-483C-A106-2D4BB2E75AAF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9B630DC4-A2E1-424E-AACE-2B658F25DCD3}" type="pres">
      <dgm:prSet presAssocID="{1BF0BF54-941A-44CC-B417-37B8E2450706}" presName="singleCycle" presStyleCnt="0"/>
      <dgm:spPr/>
    </dgm:pt>
    <dgm:pt modelId="{27A501AF-EDBF-44EC-91BF-E1ED3055F4EA}" type="pres">
      <dgm:prSet presAssocID="{1BF0BF54-941A-44CC-B417-37B8E2450706}" presName="singleCenter" presStyleLbl="node1" presStyleIdx="0" presStyleCnt="5">
        <dgm:presLayoutVars>
          <dgm:chMax val="7"/>
          <dgm:chPref val="7"/>
        </dgm:presLayoutVars>
      </dgm:prSet>
      <dgm:spPr/>
      <dgm:t>
        <a:bodyPr/>
        <a:lstStyle/>
        <a:p>
          <a:endParaRPr lang="zh-CN" altLang="en-US"/>
        </a:p>
      </dgm:t>
    </dgm:pt>
    <dgm:pt modelId="{02D0B8C1-CDA7-4606-89D5-C316E28B4240}" type="pres">
      <dgm:prSet presAssocID="{94DEBD22-9175-4F9F-9310-915B6BDA3884}" presName="Name56" presStyleLbl="parChTrans1D2" presStyleIdx="0" presStyleCnt="4"/>
      <dgm:spPr/>
    </dgm:pt>
    <dgm:pt modelId="{4BC72AE5-A527-49F3-B68E-A2FC05A2AFCA}" type="pres">
      <dgm:prSet presAssocID="{711280C7-8D30-48A2-8135-A374631807BA}" presName="text0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3A0DC7-30A8-4042-82E7-8C95832ED98D}" type="pres">
      <dgm:prSet presAssocID="{4B9CB2DC-3389-4424-AD80-5A100F6C09B9}" presName="Name56" presStyleLbl="parChTrans1D2" presStyleIdx="1" presStyleCnt="4"/>
      <dgm:spPr/>
    </dgm:pt>
    <dgm:pt modelId="{23661E1D-7B29-408E-B443-4E7DFB0A230D}" type="pres">
      <dgm:prSet presAssocID="{55ACD348-5C48-4AC4-A8DC-2EBF54D10919}" presName="text0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A0C006-A091-4626-8E53-ACB7CEF50AB5}" type="pres">
      <dgm:prSet presAssocID="{8DB048A4-2A77-4F01-808C-0F9E4BCB7044}" presName="Name56" presStyleLbl="parChTrans1D2" presStyleIdx="2" presStyleCnt="4"/>
      <dgm:spPr/>
    </dgm:pt>
    <dgm:pt modelId="{1F0FDEAA-76B0-4124-9053-8677C5AB4DAA}" type="pres">
      <dgm:prSet presAssocID="{3279C268-77C9-4612-ABFC-77E8FFAE7EC8}" presName="text0" presStyleLbl="node1" presStyleIdx="3" presStyleCnt="5">
        <dgm:presLayoutVars>
          <dgm:bulletEnabled val="1"/>
        </dgm:presLayoutVars>
      </dgm:prSet>
      <dgm:spPr/>
    </dgm:pt>
    <dgm:pt modelId="{5E4B9B68-A7DD-4D4A-982E-0ED2832AA389}" type="pres">
      <dgm:prSet presAssocID="{724E6E0C-E315-416E-9C32-BD65EB510AF3}" presName="Name56" presStyleLbl="parChTrans1D2" presStyleIdx="3" presStyleCnt="4"/>
      <dgm:spPr/>
    </dgm:pt>
    <dgm:pt modelId="{F6530376-4B99-49A3-B950-EC422A38311C}" type="pres">
      <dgm:prSet presAssocID="{4AF75ED5-253B-49C3-A89E-0ACCE06CC331}" presName="text0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3FF13CA-CE18-4D82-B120-A140452EE022}" type="presOf" srcId="{55ACD348-5C48-4AC4-A8DC-2EBF54D10919}" destId="{23661E1D-7B29-408E-B443-4E7DFB0A230D}" srcOrd="0" destOrd="0" presId="urn:microsoft.com/office/officeart/2008/layout/RadialCluster"/>
    <dgm:cxn modelId="{77BD3AF6-7960-4CF2-AE8D-A2BAFD0FF6ED}" type="presOf" srcId="{4AF75ED5-253B-49C3-A89E-0ACCE06CC331}" destId="{F6530376-4B99-49A3-B950-EC422A38311C}" srcOrd="0" destOrd="0" presId="urn:microsoft.com/office/officeart/2008/layout/RadialCluster"/>
    <dgm:cxn modelId="{0A92301C-E961-4410-8CE6-7DDA49C86113}" type="presOf" srcId="{68307D85-DB80-483C-A106-2D4BB2E75AAF}" destId="{279CEBE6-B831-4ECB-A3AD-B6DF31DDEC8E}" srcOrd="0" destOrd="0" presId="urn:microsoft.com/office/officeart/2008/layout/RadialCluster"/>
    <dgm:cxn modelId="{F36592D4-1B41-4CF7-8A88-99CF3072BEB9}" srcId="{1BF0BF54-941A-44CC-B417-37B8E2450706}" destId="{711280C7-8D30-48A2-8135-A374631807BA}" srcOrd="0" destOrd="0" parTransId="{94DEBD22-9175-4F9F-9310-915B6BDA3884}" sibTransId="{B9509220-9F79-4DD4-9552-3417C903CC96}"/>
    <dgm:cxn modelId="{4C6F84C4-5459-41C2-857B-1FB22CF0840A}" type="presOf" srcId="{94DEBD22-9175-4F9F-9310-915B6BDA3884}" destId="{02D0B8C1-CDA7-4606-89D5-C316E28B4240}" srcOrd="0" destOrd="0" presId="urn:microsoft.com/office/officeart/2008/layout/RadialCluster"/>
    <dgm:cxn modelId="{F46583C4-A64E-43A8-AB7D-4A0E3EF3E5FE}" type="presOf" srcId="{8DB048A4-2A77-4F01-808C-0F9E4BCB7044}" destId="{27A0C006-A091-4626-8E53-ACB7CEF50AB5}" srcOrd="0" destOrd="0" presId="urn:microsoft.com/office/officeart/2008/layout/RadialCluster"/>
    <dgm:cxn modelId="{401805CE-EEF7-4887-8339-B18BDD05285D}" srcId="{1BF0BF54-941A-44CC-B417-37B8E2450706}" destId="{55ACD348-5C48-4AC4-A8DC-2EBF54D10919}" srcOrd="1" destOrd="0" parTransId="{4B9CB2DC-3389-4424-AD80-5A100F6C09B9}" sibTransId="{89550ABE-266D-447E-BC33-D72EBD75D8CF}"/>
    <dgm:cxn modelId="{D60D9C99-3C89-4376-A9E6-0A65730AEC58}" type="presOf" srcId="{1BF0BF54-941A-44CC-B417-37B8E2450706}" destId="{27A501AF-EDBF-44EC-91BF-E1ED3055F4EA}" srcOrd="0" destOrd="0" presId="urn:microsoft.com/office/officeart/2008/layout/RadialCluster"/>
    <dgm:cxn modelId="{9F0A46B1-3CC2-4ABA-9E30-7DB59F556C3D}" srcId="{68307D85-DB80-483C-A106-2D4BB2E75AAF}" destId="{1BF0BF54-941A-44CC-B417-37B8E2450706}" srcOrd="0" destOrd="0" parTransId="{DFF38CA1-81E5-407C-A178-ED26235397A7}" sibTransId="{A53BABA1-1839-47CD-8267-72D37AF04283}"/>
    <dgm:cxn modelId="{D7E4E152-CDB9-4D51-9A75-CFBF70DCBBC3}" type="presOf" srcId="{4B9CB2DC-3389-4424-AD80-5A100F6C09B9}" destId="{793A0DC7-30A8-4042-82E7-8C95832ED98D}" srcOrd="0" destOrd="0" presId="urn:microsoft.com/office/officeart/2008/layout/RadialCluster"/>
    <dgm:cxn modelId="{5DD1E77A-4EE5-4A0F-9CEC-F4E66485D1A5}" srcId="{1BF0BF54-941A-44CC-B417-37B8E2450706}" destId="{4AF75ED5-253B-49C3-A89E-0ACCE06CC331}" srcOrd="3" destOrd="0" parTransId="{724E6E0C-E315-416E-9C32-BD65EB510AF3}" sibTransId="{3DD760D9-F0D0-4FB3-AE82-5B39423617AB}"/>
    <dgm:cxn modelId="{EFDA9C85-B3B7-459D-8879-7A4912CAD3F1}" type="presOf" srcId="{3279C268-77C9-4612-ABFC-77E8FFAE7EC8}" destId="{1F0FDEAA-76B0-4124-9053-8677C5AB4DAA}" srcOrd="0" destOrd="0" presId="urn:microsoft.com/office/officeart/2008/layout/RadialCluster"/>
    <dgm:cxn modelId="{80912363-6CDA-4459-8DD6-6857B38DEE45}" type="presOf" srcId="{711280C7-8D30-48A2-8135-A374631807BA}" destId="{4BC72AE5-A527-49F3-B68E-A2FC05A2AFCA}" srcOrd="0" destOrd="0" presId="urn:microsoft.com/office/officeart/2008/layout/RadialCluster"/>
    <dgm:cxn modelId="{4659E00D-7320-488C-A4DA-90DF6BB5CDEF}" srcId="{1BF0BF54-941A-44CC-B417-37B8E2450706}" destId="{3279C268-77C9-4612-ABFC-77E8FFAE7EC8}" srcOrd="2" destOrd="0" parTransId="{8DB048A4-2A77-4F01-808C-0F9E4BCB7044}" sibTransId="{5D5D9EB5-DE73-4ADA-9533-E8424EA340AB}"/>
    <dgm:cxn modelId="{082E7FB1-8989-4962-965F-DE64521A50EA}" type="presOf" srcId="{724E6E0C-E315-416E-9C32-BD65EB510AF3}" destId="{5E4B9B68-A7DD-4D4A-982E-0ED2832AA389}" srcOrd="0" destOrd="0" presId="urn:microsoft.com/office/officeart/2008/layout/RadialCluster"/>
    <dgm:cxn modelId="{9309E047-F6E6-4958-BB3D-705D6461F83A}" type="presParOf" srcId="{279CEBE6-B831-4ECB-A3AD-B6DF31DDEC8E}" destId="{9B630DC4-A2E1-424E-AACE-2B658F25DCD3}" srcOrd="0" destOrd="0" presId="urn:microsoft.com/office/officeart/2008/layout/RadialCluster"/>
    <dgm:cxn modelId="{ACC8D324-F722-422A-B04D-2E029AD736C7}" type="presParOf" srcId="{9B630DC4-A2E1-424E-AACE-2B658F25DCD3}" destId="{27A501AF-EDBF-44EC-91BF-E1ED3055F4EA}" srcOrd="0" destOrd="0" presId="urn:microsoft.com/office/officeart/2008/layout/RadialCluster"/>
    <dgm:cxn modelId="{C4FC42A1-DB75-4834-B658-5D5A3241416C}" type="presParOf" srcId="{9B630DC4-A2E1-424E-AACE-2B658F25DCD3}" destId="{02D0B8C1-CDA7-4606-89D5-C316E28B4240}" srcOrd="1" destOrd="0" presId="urn:microsoft.com/office/officeart/2008/layout/RadialCluster"/>
    <dgm:cxn modelId="{7359B88A-C140-4682-82EA-58D01B279AC5}" type="presParOf" srcId="{9B630DC4-A2E1-424E-AACE-2B658F25DCD3}" destId="{4BC72AE5-A527-49F3-B68E-A2FC05A2AFCA}" srcOrd="2" destOrd="0" presId="urn:microsoft.com/office/officeart/2008/layout/RadialCluster"/>
    <dgm:cxn modelId="{8EEAC7DB-487B-4BB9-B1C5-D3ED76C44FF4}" type="presParOf" srcId="{9B630DC4-A2E1-424E-AACE-2B658F25DCD3}" destId="{793A0DC7-30A8-4042-82E7-8C95832ED98D}" srcOrd="3" destOrd="0" presId="urn:microsoft.com/office/officeart/2008/layout/RadialCluster"/>
    <dgm:cxn modelId="{053E68C6-BAE7-4791-B9CD-68D25B38C005}" type="presParOf" srcId="{9B630DC4-A2E1-424E-AACE-2B658F25DCD3}" destId="{23661E1D-7B29-408E-B443-4E7DFB0A230D}" srcOrd="4" destOrd="0" presId="urn:microsoft.com/office/officeart/2008/layout/RadialCluster"/>
    <dgm:cxn modelId="{43D8D6AF-701F-40C1-8E47-F489AF5B204F}" type="presParOf" srcId="{9B630DC4-A2E1-424E-AACE-2B658F25DCD3}" destId="{27A0C006-A091-4626-8E53-ACB7CEF50AB5}" srcOrd="5" destOrd="0" presId="urn:microsoft.com/office/officeart/2008/layout/RadialCluster"/>
    <dgm:cxn modelId="{B4272A09-F900-41D0-90EF-3B3BDFC3D96D}" type="presParOf" srcId="{9B630DC4-A2E1-424E-AACE-2B658F25DCD3}" destId="{1F0FDEAA-76B0-4124-9053-8677C5AB4DAA}" srcOrd="6" destOrd="0" presId="urn:microsoft.com/office/officeart/2008/layout/RadialCluster"/>
    <dgm:cxn modelId="{89867C08-EC3B-4D46-ACC2-FCA8BB63D401}" type="presParOf" srcId="{9B630DC4-A2E1-424E-AACE-2B658F25DCD3}" destId="{5E4B9B68-A7DD-4D4A-982E-0ED2832AA389}" srcOrd="7" destOrd="0" presId="urn:microsoft.com/office/officeart/2008/layout/RadialCluster"/>
    <dgm:cxn modelId="{3C2A4E15-5810-49B2-8D0B-162DA7528839}" type="presParOf" srcId="{9B630DC4-A2E1-424E-AACE-2B658F25DCD3}" destId="{F6530376-4B99-49A3-B950-EC422A38311C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650B86D-B90C-4BCA-8313-5DF1626A0133}" type="doc">
      <dgm:prSet loTypeId="urn:microsoft.com/office/officeart/2005/8/layout/radial3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71DF588-FED9-4A6F-9B3C-59C351ED34B4}">
      <dgm:prSet phldrT="[文本]"/>
      <dgm:spPr/>
      <dgm:t>
        <a:bodyPr/>
        <a:lstStyle/>
        <a:p>
          <a:r>
            <a:rPr lang="zh-CN" altLang="en-US" dirty="0" smtClean="0"/>
            <a:t>分片算法</a:t>
          </a:r>
          <a:endParaRPr lang="zh-CN" altLang="en-US" dirty="0"/>
        </a:p>
      </dgm:t>
    </dgm:pt>
    <dgm:pt modelId="{A81A6077-D1BC-42B9-8594-7FF81E28CD6A}" type="parTrans" cxnId="{B98D0AFF-5872-4FA6-BA2D-BB1520FBE75C}">
      <dgm:prSet/>
      <dgm:spPr/>
      <dgm:t>
        <a:bodyPr/>
        <a:lstStyle/>
        <a:p>
          <a:endParaRPr lang="zh-CN" altLang="en-US"/>
        </a:p>
      </dgm:t>
    </dgm:pt>
    <dgm:pt modelId="{966FCB12-59BA-47A4-A9F2-44973BE03F66}" type="sibTrans" cxnId="{B98D0AFF-5872-4FA6-BA2D-BB1520FBE75C}">
      <dgm:prSet/>
      <dgm:spPr/>
      <dgm:t>
        <a:bodyPr/>
        <a:lstStyle/>
        <a:p>
          <a:endParaRPr lang="zh-CN" altLang="en-US"/>
        </a:p>
      </dgm:t>
    </dgm:pt>
    <dgm:pt modelId="{50E58714-0C4F-46F8-A526-18538335E5B8}">
      <dgm:prSet phldrT="[文本]"/>
      <dgm:spPr/>
      <dgm:t>
        <a:bodyPr/>
        <a:lstStyle/>
        <a:p>
          <a:r>
            <a:rPr lang="en-US" altLang="zh-CN" dirty="0" smtClean="0"/>
            <a:t>Hint</a:t>
          </a:r>
          <a:r>
            <a:rPr lang="zh-CN" altLang="en-US" dirty="0" smtClean="0"/>
            <a:t>分片</a:t>
          </a:r>
          <a:endParaRPr lang="zh-CN" altLang="en-US" dirty="0"/>
        </a:p>
      </dgm:t>
    </dgm:pt>
    <dgm:pt modelId="{69723D48-DCFD-429C-B9A6-B7E44A905A37}" type="parTrans" cxnId="{FAA77CDD-A0D8-40D3-892F-AD9430140F24}">
      <dgm:prSet/>
      <dgm:spPr/>
      <dgm:t>
        <a:bodyPr/>
        <a:lstStyle/>
        <a:p>
          <a:endParaRPr lang="zh-CN" altLang="en-US"/>
        </a:p>
      </dgm:t>
    </dgm:pt>
    <dgm:pt modelId="{C04AF5BD-C91C-459D-B262-5C8C42B448C3}" type="sibTrans" cxnId="{FAA77CDD-A0D8-40D3-892F-AD9430140F24}">
      <dgm:prSet/>
      <dgm:spPr/>
      <dgm:t>
        <a:bodyPr/>
        <a:lstStyle/>
        <a:p>
          <a:endParaRPr lang="zh-CN" altLang="en-US"/>
        </a:p>
      </dgm:t>
    </dgm:pt>
    <dgm:pt modelId="{B31D5599-51AB-4137-85FC-602D175E8E33}">
      <dgm:prSet phldrT="[文本]"/>
      <dgm:spPr/>
      <dgm:t>
        <a:bodyPr/>
        <a:lstStyle/>
        <a:p>
          <a:r>
            <a:rPr lang="zh-CN" altLang="en-US" dirty="0" smtClean="0"/>
            <a:t>精确分片</a:t>
          </a:r>
          <a:endParaRPr lang="zh-CN" altLang="en-US" dirty="0"/>
        </a:p>
      </dgm:t>
    </dgm:pt>
    <dgm:pt modelId="{ED8727FA-DFC2-49F8-BFC8-9F24F4EE490E}" type="parTrans" cxnId="{F37BA014-A509-41F0-B816-4F64A2982E0F}">
      <dgm:prSet/>
      <dgm:spPr/>
      <dgm:t>
        <a:bodyPr/>
        <a:lstStyle/>
        <a:p>
          <a:endParaRPr lang="zh-CN" altLang="en-US"/>
        </a:p>
      </dgm:t>
    </dgm:pt>
    <dgm:pt modelId="{6FD27A5D-CBE4-4058-9381-29004237ACF1}" type="sibTrans" cxnId="{F37BA014-A509-41F0-B816-4F64A2982E0F}">
      <dgm:prSet/>
      <dgm:spPr/>
      <dgm:t>
        <a:bodyPr/>
        <a:lstStyle/>
        <a:p>
          <a:endParaRPr lang="zh-CN" altLang="en-US"/>
        </a:p>
      </dgm:t>
    </dgm:pt>
    <dgm:pt modelId="{754454FD-8789-4EF5-9EAE-625D4C1E7A01}">
      <dgm:prSet phldrT="[文本]"/>
      <dgm:spPr/>
      <dgm:t>
        <a:bodyPr/>
        <a:lstStyle/>
        <a:p>
          <a:r>
            <a:rPr lang="zh-CN" altLang="en-US" dirty="0" smtClean="0"/>
            <a:t>范围分片</a:t>
          </a:r>
          <a:endParaRPr lang="zh-CN" altLang="en-US" dirty="0"/>
        </a:p>
      </dgm:t>
    </dgm:pt>
    <dgm:pt modelId="{60AA4E82-F85C-4A9D-BC9B-3559875381DB}" type="parTrans" cxnId="{C8A4E1DF-D083-48D3-85D7-D23F214D355D}">
      <dgm:prSet/>
      <dgm:spPr/>
      <dgm:t>
        <a:bodyPr/>
        <a:lstStyle/>
        <a:p>
          <a:endParaRPr lang="zh-CN" altLang="en-US"/>
        </a:p>
      </dgm:t>
    </dgm:pt>
    <dgm:pt modelId="{641C5D2A-A37D-4555-AF4A-2ED128330CC9}" type="sibTrans" cxnId="{C8A4E1DF-D083-48D3-85D7-D23F214D355D}">
      <dgm:prSet/>
      <dgm:spPr/>
      <dgm:t>
        <a:bodyPr/>
        <a:lstStyle/>
        <a:p>
          <a:endParaRPr lang="zh-CN" altLang="en-US"/>
        </a:p>
      </dgm:t>
    </dgm:pt>
    <dgm:pt modelId="{F2EC6628-CCC6-410C-B26F-D0F7E53BF6AD}">
      <dgm:prSet phldrT="[文本]"/>
      <dgm:spPr/>
      <dgm:t>
        <a:bodyPr/>
        <a:lstStyle/>
        <a:p>
          <a:r>
            <a:rPr lang="zh-CN" altLang="en-US" dirty="0" smtClean="0"/>
            <a:t>复合分片</a:t>
          </a:r>
          <a:endParaRPr lang="zh-CN" altLang="en-US" dirty="0"/>
        </a:p>
      </dgm:t>
    </dgm:pt>
    <dgm:pt modelId="{9A35946B-3569-4169-B29A-70D529BD619B}" type="parTrans" cxnId="{D1802CE4-ADEA-482C-808A-F2E93D57D005}">
      <dgm:prSet/>
      <dgm:spPr/>
      <dgm:t>
        <a:bodyPr/>
        <a:lstStyle/>
        <a:p>
          <a:endParaRPr lang="zh-CN" altLang="en-US"/>
        </a:p>
      </dgm:t>
    </dgm:pt>
    <dgm:pt modelId="{92F0E3A5-112A-4522-83E0-6041DD15E28B}" type="sibTrans" cxnId="{D1802CE4-ADEA-482C-808A-F2E93D57D005}">
      <dgm:prSet/>
      <dgm:spPr/>
      <dgm:t>
        <a:bodyPr/>
        <a:lstStyle/>
        <a:p>
          <a:endParaRPr lang="zh-CN" altLang="en-US"/>
        </a:p>
      </dgm:t>
    </dgm:pt>
    <dgm:pt modelId="{0169F956-0FB0-48A9-A5DD-90C4287C4A6A}" type="pres">
      <dgm:prSet presAssocID="{0650B86D-B90C-4BCA-8313-5DF1626A0133}" presName="composite" presStyleCnt="0">
        <dgm:presLayoutVars>
          <dgm:chMax val="1"/>
          <dgm:dir/>
          <dgm:resizeHandles val="exact"/>
        </dgm:presLayoutVars>
      </dgm:prSet>
      <dgm:spPr/>
    </dgm:pt>
    <dgm:pt modelId="{5421BF41-7E0C-403D-B890-981CC032CC6B}" type="pres">
      <dgm:prSet presAssocID="{0650B86D-B90C-4BCA-8313-5DF1626A0133}" presName="radial" presStyleCnt="0">
        <dgm:presLayoutVars>
          <dgm:animLvl val="ctr"/>
        </dgm:presLayoutVars>
      </dgm:prSet>
      <dgm:spPr/>
    </dgm:pt>
    <dgm:pt modelId="{AF457862-D21F-42F2-A6A3-24B1B079DCA1}" type="pres">
      <dgm:prSet presAssocID="{871DF588-FED9-4A6F-9B3C-59C351ED34B4}" presName="centerShape" presStyleLbl="vennNode1" presStyleIdx="0" presStyleCnt="5"/>
      <dgm:spPr/>
      <dgm:t>
        <a:bodyPr/>
        <a:lstStyle/>
        <a:p>
          <a:endParaRPr lang="zh-CN" altLang="en-US"/>
        </a:p>
      </dgm:t>
    </dgm:pt>
    <dgm:pt modelId="{52C77C48-3404-4A11-92BF-7204586759D2}" type="pres">
      <dgm:prSet presAssocID="{50E58714-0C4F-46F8-A526-18538335E5B8}" presName="node" presStyleLbl="venn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EC60D4-B4B7-4EE9-970A-BB914A035BF7}" type="pres">
      <dgm:prSet presAssocID="{B31D5599-51AB-4137-85FC-602D175E8E33}" presName="node" presStyleLbl="vennNode1" presStyleIdx="2" presStyleCnt="5">
        <dgm:presLayoutVars>
          <dgm:bulletEnabled val="1"/>
        </dgm:presLayoutVars>
      </dgm:prSet>
      <dgm:spPr/>
    </dgm:pt>
    <dgm:pt modelId="{F9CBCA8A-108A-4907-9FB4-72C6A78F69B9}" type="pres">
      <dgm:prSet presAssocID="{754454FD-8789-4EF5-9EAE-625D4C1E7A01}" presName="node" presStyleLbl="vennNode1" presStyleIdx="3" presStyleCnt="5">
        <dgm:presLayoutVars>
          <dgm:bulletEnabled val="1"/>
        </dgm:presLayoutVars>
      </dgm:prSet>
      <dgm:spPr/>
    </dgm:pt>
    <dgm:pt modelId="{C1991F8B-4682-49C9-B11D-C2E7D1996FEB}" type="pres">
      <dgm:prSet presAssocID="{F2EC6628-CCC6-410C-B26F-D0F7E53BF6AD}" presName="node" presStyleLbl="venn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8A4E1DF-D083-48D3-85D7-D23F214D355D}" srcId="{871DF588-FED9-4A6F-9B3C-59C351ED34B4}" destId="{754454FD-8789-4EF5-9EAE-625D4C1E7A01}" srcOrd="2" destOrd="0" parTransId="{60AA4E82-F85C-4A9D-BC9B-3559875381DB}" sibTransId="{641C5D2A-A37D-4555-AF4A-2ED128330CC9}"/>
    <dgm:cxn modelId="{B98D0AFF-5872-4FA6-BA2D-BB1520FBE75C}" srcId="{0650B86D-B90C-4BCA-8313-5DF1626A0133}" destId="{871DF588-FED9-4A6F-9B3C-59C351ED34B4}" srcOrd="0" destOrd="0" parTransId="{A81A6077-D1BC-42B9-8594-7FF81E28CD6A}" sibTransId="{966FCB12-59BA-47A4-A9F2-44973BE03F66}"/>
    <dgm:cxn modelId="{0D598996-0DB5-4E4F-91FA-059ADBDA9371}" type="presOf" srcId="{50E58714-0C4F-46F8-A526-18538335E5B8}" destId="{52C77C48-3404-4A11-92BF-7204586759D2}" srcOrd="0" destOrd="0" presId="urn:microsoft.com/office/officeart/2005/8/layout/radial3"/>
    <dgm:cxn modelId="{DC0AAE90-A199-4BF5-9D96-4310054FA7BA}" type="presOf" srcId="{754454FD-8789-4EF5-9EAE-625D4C1E7A01}" destId="{F9CBCA8A-108A-4907-9FB4-72C6A78F69B9}" srcOrd="0" destOrd="0" presId="urn:microsoft.com/office/officeart/2005/8/layout/radial3"/>
    <dgm:cxn modelId="{67D97CFA-96FB-4797-94DD-E5BBFD916E5D}" type="presOf" srcId="{0650B86D-B90C-4BCA-8313-5DF1626A0133}" destId="{0169F956-0FB0-48A9-A5DD-90C4287C4A6A}" srcOrd="0" destOrd="0" presId="urn:microsoft.com/office/officeart/2005/8/layout/radial3"/>
    <dgm:cxn modelId="{19574C5E-4785-440D-BFC3-C2ACF214841B}" type="presOf" srcId="{B31D5599-51AB-4137-85FC-602D175E8E33}" destId="{35EC60D4-B4B7-4EE9-970A-BB914A035BF7}" srcOrd="0" destOrd="0" presId="urn:microsoft.com/office/officeart/2005/8/layout/radial3"/>
    <dgm:cxn modelId="{01DEF072-826A-47AD-B616-C2043E753585}" type="presOf" srcId="{871DF588-FED9-4A6F-9B3C-59C351ED34B4}" destId="{AF457862-D21F-42F2-A6A3-24B1B079DCA1}" srcOrd="0" destOrd="0" presId="urn:microsoft.com/office/officeart/2005/8/layout/radial3"/>
    <dgm:cxn modelId="{FAA77CDD-A0D8-40D3-892F-AD9430140F24}" srcId="{871DF588-FED9-4A6F-9B3C-59C351ED34B4}" destId="{50E58714-0C4F-46F8-A526-18538335E5B8}" srcOrd="0" destOrd="0" parTransId="{69723D48-DCFD-429C-B9A6-B7E44A905A37}" sibTransId="{C04AF5BD-C91C-459D-B262-5C8C42B448C3}"/>
    <dgm:cxn modelId="{F37BA014-A509-41F0-B816-4F64A2982E0F}" srcId="{871DF588-FED9-4A6F-9B3C-59C351ED34B4}" destId="{B31D5599-51AB-4137-85FC-602D175E8E33}" srcOrd="1" destOrd="0" parTransId="{ED8727FA-DFC2-49F8-BFC8-9F24F4EE490E}" sibTransId="{6FD27A5D-CBE4-4058-9381-29004237ACF1}"/>
    <dgm:cxn modelId="{D1802CE4-ADEA-482C-808A-F2E93D57D005}" srcId="{871DF588-FED9-4A6F-9B3C-59C351ED34B4}" destId="{F2EC6628-CCC6-410C-B26F-D0F7E53BF6AD}" srcOrd="3" destOrd="0" parTransId="{9A35946B-3569-4169-B29A-70D529BD619B}" sibTransId="{92F0E3A5-112A-4522-83E0-6041DD15E28B}"/>
    <dgm:cxn modelId="{60250F9A-F2EE-4A51-AEB2-6C9B5DD1C23D}" type="presOf" srcId="{F2EC6628-CCC6-410C-B26F-D0F7E53BF6AD}" destId="{C1991F8B-4682-49C9-B11D-C2E7D1996FEB}" srcOrd="0" destOrd="0" presId="urn:microsoft.com/office/officeart/2005/8/layout/radial3"/>
    <dgm:cxn modelId="{7D2C0220-F041-4D54-9242-AF3DBE339F04}" type="presParOf" srcId="{0169F956-0FB0-48A9-A5DD-90C4287C4A6A}" destId="{5421BF41-7E0C-403D-B890-981CC032CC6B}" srcOrd="0" destOrd="0" presId="urn:microsoft.com/office/officeart/2005/8/layout/radial3"/>
    <dgm:cxn modelId="{59B099F6-AC15-4B9C-9732-2A44735F9C71}" type="presParOf" srcId="{5421BF41-7E0C-403D-B890-981CC032CC6B}" destId="{AF457862-D21F-42F2-A6A3-24B1B079DCA1}" srcOrd="0" destOrd="0" presId="urn:microsoft.com/office/officeart/2005/8/layout/radial3"/>
    <dgm:cxn modelId="{F1CF966A-4824-468B-9B23-C5F57118D059}" type="presParOf" srcId="{5421BF41-7E0C-403D-B890-981CC032CC6B}" destId="{52C77C48-3404-4A11-92BF-7204586759D2}" srcOrd="1" destOrd="0" presId="urn:microsoft.com/office/officeart/2005/8/layout/radial3"/>
    <dgm:cxn modelId="{B0F0D465-B575-47A8-9F91-F7CDF62FDAF8}" type="presParOf" srcId="{5421BF41-7E0C-403D-B890-981CC032CC6B}" destId="{35EC60D4-B4B7-4EE9-970A-BB914A035BF7}" srcOrd="2" destOrd="0" presId="urn:microsoft.com/office/officeart/2005/8/layout/radial3"/>
    <dgm:cxn modelId="{E40EE119-9912-4B06-B3E6-81D86BB6A884}" type="presParOf" srcId="{5421BF41-7E0C-403D-B890-981CC032CC6B}" destId="{F9CBCA8A-108A-4907-9FB4-72C6A78F69B9}" srcOrd="3" destOrd="0" presId="urn:microsoft.com/office/officeart/2005/8/layout/radial3"/>
    <dgm:cxn modelId="{38234C70-BCDF-4060-BBC1-9443EBE4B2FA}" type="presParOf" srcId="{5421BF41-7E0C-403D-B890-981CC032CC6B}" destId="{C1991F8B-4682-49C9-B11D-C2E7D1996FEB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2EE4E31-7FEC-4A71-AB18-1FE0BB1C2D8A}" type="doc">
      <dgm:prSet loTypeId="urn:microsoft.com/office/officeart/2005/8/layout/radial6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DAC09B4-8470-4484-83A4-00E5F0E36F90}">
      <dgm:prSet phldrT="[文本]"/>
      <dgm:spPr/>
      <dgm:t>
        <a:bodyPr/>
        <a:lstStyle/>
        <a:p>
          <a:r>
            <a:rPr lang="en-US" altLang="zh-CN" dirty="0" smtClean="0"/>
            <a:t>5</a:t>
          </a:r>
          <a:r>
            <a:rPr lang="zh-CN" altLang="en-US" dirty="0" smtClean="0"/>
            <a:t>种分片策略</a:t>
          </a:r>
          <a:endParaRPr lang="zh-CN" altLang="en-US" dirty="0"/>
        </a:p>
      </dgm:t>
    </dgm:pt>
    <dgm:pt modelId="{085CC83C-6EC1-4A86-8791-5B7E70B14930}" type="parTrans" cxnId="{50CDDB00-8208-41D5-A413-AA82D7FB10CC}">
      <dgm:prSet/>
      <dgm:spPr/>
      <dgm:t>
        <a:bodyPr/>
        <a:lstStyle/>
        <a:p>
          <a:endParaRPr lang="zh-CN" altLang="en-US"/>
        </a:p>
      </dgm:t>
    </dgm:pt>
    <dgm:pt modelId="{B6EFB318-9F13-44B9-BD79-5A36015ED159}" type="sibTrans" cxnId="{50CDDB00-8208-41D5-A413-AA82D7FB10CC}">
      <dgm:prSet/>
      <dgm:spPr/>
      <dgm:t>
        <a:bodyPr/>
        <a:lstStyle/>
        <a:p>
          <a:endParaRPr lang="zh-CN" altLang="en-US"/>
        </a:p>
      </dgm:t>
    </dgm:pt>
    <dgm:pt modelId="{B1B046F1-5996-4C42-BC87-521AF8D8834A}">
      <dgm:prSet phldrT="[文本]"/>
      <dgm:spPr/>
      <dgm:t>
        <a:bodyPr/>
        <a:lstStyle/>
        <a:p>
          <a:r>
            <a:rPr lang="zh-CN" altLang="en-US" dirty="0" smtClean="0"/>
            <a:t>标准分片</a:t>
          </a:r>
          <a:endParaRPr lang="zh-CN" altLang="en-US" dirty="0"/>
        </a:p>
      </dgm:t>
    </dgm:pt>
    <dgm:pt modelId="{0D57DE08-55A5-48D6-B6F5-9838BCE75D66}" type="parTrans" cxnId="{4F9F7389-34DA-4AB6-B1B6-38591A52F125}">
      <dgm:prSet/>
      <dgm:spPr/>
      <dgm:t>
        <a:bodyPr/>
        <a:lstStyle/>
        <a:p>
          <a:endParaRPr lang="zh-CN" altLang="en-US"/>
        </a:p>
      </dgm:t>
    </dgm:pt>
    <dgm:pt modelId="{9182547F-1053-40D1-AB8C-C358EECF2D1F}" type="sibTrans" cxnId="{4F9F7389-34DA-4AB6-B1B6-38591A52F125}">
      <dgm:prSet/>
      <dgm:spPr/>
      <dgm:t>
        <a:bodyPr/>
        <a:lstStyle/>
        <a:p>
          <a:endParaRPr lang="zh-CN" altLang="en-US"/>
        </a:p>
      </dgm:t>
    </dgm:pt>
    <dgm:pt modelId="{B52CBFF2-A7E1-48AE-8B8F-6FEB87CD6557}">
      <dgm:prSet phldrT="[文本]"/>
      <dgm:spPr/>
      <dgm:t>
        <a:bodyPr/>
        <a:lstStyle/>
        <a:p>
          <a:r>
            <a:rPr lang="zh-CN" altLang="en-US" dirty="0" smtClean="0"/>
            <a:t>复合分片</a:t>
          </a:r>
          <a:endParaRPr lang="zh-CN" altLang="en-US" dirty="0"/>
        </a:p>
      </dgm:t>
    </dgm:pt>
    <dgm:pt modelId="{EC2A11AD-9B3F-4C5D-9C82-3AD267B0DD59}" type="parTrans" cxnId="{2A28E97C-9856-40E7-80BC-EC396B51C113}">
      <dgm:prSet/>
      <dgm:spPr/>
      <dgm:t>
        <a:bodyPr/>
        <a:lstStyle/>
        <a:p>
          <a:endParaRPr lang="zh-CN" altLang="en-US"/>
        </a:p>
      </dgm:t>
    </dgm:pt>
    <dgm:pt modelId="{73449764-4D73-41AD-8FE1-E39014F0CBCE}" type="sibTrans" cxnId="{2A28E97C-9856-40E7-80BC-EC396B51C113}">
      <dgm:prSet/>
      <dgm:spPr/>
      <dgm:t>
        <a:bodyPr/>
        <a:lstStyle/>
        <a:p>
          <a:endParaRPr lang="zh-CN" altLang="en-US"/>
        </a:p>
      </dgm:t>
    </dgm:pt>
    <dgm:pt modelId="{7A2B48B3-8A07-4193-824A-50FCD1E927B3}">
      <dgm:prSet phldrT="[文本]"/>
      <dgm:spPr/>
      <dgm:t>
        <a:bodyPr/>
        <a:lstStyle/>
        <a:p>
          <a:r>
            <a:rPr lang="zh-CN" altLang="en-US" dirty="0" smtClean="0"/>
            <a:t>行表达式分片</a:t>
          </a:r>
          <a:endParaRPr lang="zh-CN" altLang="en-US" dirty="0"/>
        </a:p>
      </dgm:t>
    </dgm:pt>
    <dgm:pt modelId="{6859A23E-E546-4271-96CA-22D4AF40BE65}" type="parTrans" cxnId="{C3A8C7B9-FB4E-4C7C-93B6-FACD3D8319FF}">
      <dgm:prSet/>
      <dgm:spPr/>
      <dgm:t>
        <a:bodyPr/>
        <a:lstStyle/>
        <a:p>
          <a:endParaRPr lang="zh-CN" altLang="en-US"/>
        </a:p>
      </dgm:t>
    </dgm:pt>
    <dgm:pt modelId="{6CAA29D1-E872-43DE-A511-0C379D284484}" type="sibTrans" cxnId="{C3A8C7B9-FB4E-4C7C-93B6-FACD3D8319FF}">
      <dgm:prSet/>
      <dgm:spPr/>
      <dgm:t>
        <a:bodyPr/>
        <a:lstStyle/>
        <a:p>
          <a:endParaRPr lang="zh-CN" altLang="en-US"/>
        </a:p>
      </dgm:t>
    </dgm:pt>
    <dgm:pt modelId="{87140B76-B3D3-4451-918A-0C7DE27A9697}">
      <dgm:prSet phldrT="[文本]"/>
      <dgm:spPr/>
      <dgm:t>
        <a:bodyPr/>
        <a:lstStyle/>
        <a:p>
          <a:r>
            <a:rPr lang="en-US" altLang="zh-CN" dirty="0" smtClean="0"/>
            <a:t>Hint</a:t>
          </a:r>
          <a:r>
            <a:rPr lang="zh-CN" altLang="en-US" dirty="0" smtClean="0"/>
            <a:t>分片</a:t>
          </a:r>
          <a:endParaRPr lang="zh-CN" altLang="en-US" dirty="0"/>
        </a:p>
      </dgm:t>
    </dgm:pt>
    <dgm:pt modelId="{6B8E21D1-3B12-4726-A847-9E9D96603CFF}" type="parTrans" cxnId="{439D272B-2A73-41B9-9EA0-F4158B971976}">
      <dgm:prSet/>
      <dgm:spPr/>
      <dgm:t>
        <a:bodyPr/>
        <a:lstStyle/>
        <a:p>
          <a:endParaRPr lang="zh-CN" altLang="en-US"/>
        </a:p>
      </dgm:t>
    </dgm:pt>
    <dgm:pt modelId="{7623548C-F794-44D3-8C02-9D88DEC07BBB}" type="sibTrans" cxnId="{439D272B-2A73-41B9-9EA0-F4158B971976}">
      <dgm:prSet/>
      <dgm:spPr/>
      <dgm:t>
        <a:bodyPr/>
        <a:lstStyle/>
        <a:p>
          <a:endParaRPr lang="zh-CN" altLang="en-US"/>
        </a:p>
      </dgm:t>
    </dgm:pt>
    <dgm:pt modelId="{42BE8107-0C91-41BC-A597-5D9292F6C2F3}">
      <dgm:prSet phldrT="[文本]"/>
      <dgm:spPr/>
      <dgm:t>
        <a:bodyPr/>
        <a:lstStyle/>
        <a:p>
          <a:r>
            <a:rPr lang="zh-CN" altLang="en-US" dirty="0" smtClean="0"/>
            <a:t>不分片</a:t>
          </a:r>
          <a:endParaRPr lang="zh-CN" altLang="en-US" dirty="0"/>
        </a:p>
      </dgm:t>
    </dgm:pt>
    <dgm:pt modelId="{C7323896-CC55-441C-A0F0-7A30B7721776}" type="parTrans" cxnId="{30E1CDFF-2E92-454B-9FF3-E54B37A25DBA}">
      <dgm:prSet/>
      <dgm:spPr/>
      <dgm:t>
        <a:bodyPr/>
        <a:lstStyle/>
        <a:p>
          <a:endParaRPr lang="zh-CN" altLang="en-US"/>
        </a:p>
      </dgm:t>
    </dgm:pt>
    <dgm:pt modelId="{38950AD4-4982-42B0-9B04-E2845482CB44}" type="sibTrans" cxnId="{30E1CDFF-2E92-454B-9FF3-E54B37A25DBA}">
      <dgm:prSet/>
      <dgm:spPr/>
      <dgm:t>
        <a:bodyPr/>
        <a:lstStyle/>
        <a:p>
          <a:endParaRPr lang="zh-CN" altLang="en-US"/>
        </a:p>
      </dgm:t>
    </dgm:pt>
    <dgm:pt modelId="{574EBAB4-581D-4450-8C9F-7836EB67EC13}" type="pres">
      <dgm:prSet presAssocID="{22EE4E31-7FEC-4A71-AB18-1FE0BB1C2D8A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D044966-D878-4C7E-BFB6-252B78113CA6}" type="pres">
      <dgm:prSet presAssocID="{5DAC09B4-8470-4484-83A4-00E5F0E36F90}" presName="centerShape" presStyleLbl="node0" presStyleIdx="0" presStyleCnt="1"/>
      <dgm:spPr/>
    </dgm:pt>
    <dgm:pt modelId="{F37F581B-7FFC-4D40-A855-FB6BB7BB2F28}" type="pres">
      <dgm:prSet presAssocID="{B1B046F1-5996-4C42-BC87-521AF8D8834A}" presName="node" presStyleLbl="node1" presStyleIdx="0" presStyleCnt="5">
        <dgm:presLayoutVars>
          <dgm:bulletEnabled val="1"/>
        </dgm:presLayoutVars>
      </dgm:prSet>
      <dgm:spPr/>
    </dgm:pt>
    <dgm:pt modelId="{5BC1EC36-367E-4F31-9BDF-3F26CCD5E92F}" type="pres">
      <dgm:prSet presAssocID="{B1B046F1-5996-4C42-BC87-521AF8D8834A}" presName="dummy" presStyleCnt="0"/>
      <dgm:spPr/>
    </dgm:pt>
    <dgm:pt modelId="{078789AB-BA21-4B16-9BE1-BD966EF7F4EC}" type="pres">
      <dgm:prSet presAssocID="{9182547F-1053-40D1-AB8C-C358EECF2D1F}" presName="sibTrans" presStyleLbl="sibTrans2D1" presStyleIdx="0" presStyleCnt="5"/>
      <dgm:spPr/>
    </dgm:pt>
    <dgm:pt modelId="{C471D8C1-F406-44E1-A9C4-9AAD465080DC}" type="pres">
      <dgm:prSet presAssocID="{B52CBFF2-A7E1-48AE-8B8F-6FEB87CD6557}" presName="node" presStyleLbl="node1" presStyleIdx="1" presStyleCnt="5">
        <dgm:presLayoutVars>
          <dgm:bulletEnabled val="1"/>
        </dgm:presLayoutVars>
      </dgm:prSet>
      <dgm:spPr/>
    </dgm:pt>
    <dgm:pt modelId="{AF311960-1DA2-467F-B9C0-61D0A71E6D37}" type="pres">
      <dgm:prSet presAssocID="{B52CBFF2-A7E1-48AE-8B8F-6FEB87CD6557}" presName="dummy" presStyleCnt="0"/>
      <dgm:spPr/>
    </dgm:pt>
    <dgm:pt modelId="{BF77D60A-AE83-4E06-90E9-FFC9578DF0CF}" type="pres">
      <dgm:prSet presAssocID="{73449764-4D73-41AD-8FE1-E39014F0CBCE}" presName="sibTrans" presStyleLbl="sibTrans2D1" presStyleIdx="1" presStyleCnt="5"/>
      <dgm:spPr/>
    </dgm:pt>
    <dgm:pt modelId="{8492B46E-F1C2-4F82-8167-99F8CCF10C2F}" type="pres">
      <dgm:prSet presAssocID="{7A2B48B3-8A07-4193-824A-50FCD1E927B3}" presName="node" presStyleLbl="node1" presStyleIdx="2" presStyleCnt="5">
        <dgm:presLayoutVars>
          <dgm:bulletEnabled val="1"/>
        </dgm:presLayoutVars>
      </dgm:prSet>
      <dgm:spPr/>
    </dgm:pt>
    <dgm:pt modelId="{E2C14A2F-EB5A-4F06-B202-EBD2FAAA7DC2}" type="pres">
      <dgm:prSet presAssocID="{7A2B48B3-8A07-4193-824A-50FCD1E927B3}" presName="dummy" presStyleCnt="0"/>
      <dgm:spPr/>
    </dgm:pt>
    <dgm:pt modelId="{48060FDB-082D-4D74-8832-F6F0DBD9400C}" type="pres">
      <dgm:prSet presAssocID="{6CAA29D1-E872-43DE-A511-0C379D284484}" presName="sibTrans" presStyleLbl="sibTrans2D1" presStyleIdx="2" presStyleCnt="5"/>
      <dgm:spPr/>
    </dgm:pt>
    <dgm:pt modelId="{01380E09-916C-48DE-A3C3-8BFD6C9A1DBD}" type="pres">
      <dgm:prSet presAssocID="{87140B76-B3D3-4451-918A-0C7DE27A969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9C143A-C98A-47D9-99D8-03887EBEBC93}" type="pres">
      <dgm:prSet presAssocID="{87140B76-B3D3-4451-918A-0C7DE27A9697}" presName="dummy" presStyleCnt="0"/>
      <dgm:spPr/>
    </dgm:pt>
    <dgm:pt modelId="{0C3DF007-93F0-4055-9E3A-95AA47881B7B}" type="pres">
      <dgm:prSet presAssocID="{7623548C-F794-44D3-8C02-9D88DEC07BBB}" presName="sibTrans" presStyleLbl="sibTrans2D1" presStyleIdx="3" presStyleCnt="5"/>
      <dgm:spPr/>
    </dgm:pt>
    <dgm:pt modelId="{9DB738D8-F116-4358-889E-53A88F99CD50}" type="pres">
      <dgm:prSet presAssocID="{42BE8107-0C91-41BC-A597-5D9292F6C2F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E857B1-4ADC-40B7-B1CC-39D8B2FA2186}" type="pres">
      <dgm:prSet presAssocID="{42BE8107-0C91-41BC-A597-5D9292F6C2F3}" presName="dummy" presStyleCnt="0"/>
      <dgm:spPr/>
    </dgm:pt>
    <dgm:pt modelId="{20FEEDCA-EA08-4159-97E6-5FA14FACBC1E}" type="pres">
      <dgm:prSet presAssocID="{38950AD4-4982-42B0-9B04-E2845482CB44}" presName="sibTrans" presStyleLbl="sibTrans2D1" presStyleIdx="4" presStyleCnt="5"/>
      <dgm:spPr/>
    </dgm:pt>
  </dgm:ptLst>
  <dgm:cxnLst>
    <dgm:cxn modelId="{50CDDB00-8208-41D5-A413-AA82D7FB10CC}" srcId="{22EE4E31-7FEC-4A71-AB18-1FE0BB1C2D8A}" destId="{5DAC09B4-8470-4484-83A4-00E5F0E36F90}" srcOrd="0" destOrd="0" parTransId="{085CC83C-6EC1-4A86-8791-5B7E70B14930}" sibTransId="{B6EFB318-9F13-44B9-BD79-5A36015ED159}"/>
    <dgm:cxn modelId="{CC67CED6-6B44-4545-8C8F-430AD599BCCF}" type="presOf" srcId="{73449764-4D73-41AD-8FE1-E39014F0CBCE}" destId="{BF77D60A-AE83-4E06-90E9-FFC9578DF0CF}" srcOrd="0" destOrd="0" presId="urn:microsoft.com/office/officeart/2005/8/layout/radial6"/>
    <dgm:cxn modelId="{4DAD8B76-45DA-4C0E-9150-7BF31E47082F}" type="presOf" srcId="{22EE4E31-7FEC-4A71-AB18-1FE0BB1C2D8A}" destId="{574EBAB4-581D-4450-8C9F-7836EB67EC13}" srcOrd="0" destOrd="0" presId="urn:microsoft.com/office/officeart/2005/8/layout/radial6"/>
    <dgm:cxn modelId="{AC3205F9-5C45-4523-8F13-1527CEAD84E0}" type="presOf" srcId="{B1B046F1-5996-4C42-BC87-521AF8D8834A}" destId="{F37F581B-7FFC-4D40-A855-FB6BB7BB2F28}" srcOrd="0" destOrd="0" presId="urn:microsoft.com/office/officeart/2005/8/layout/radial6"/>
    <dgm:cxn modelId="{AAFF5DEB-0DCF-43B1-B79B-E0166A3DE595}" type="presOf" srcId="{5DAC09B4-8470-4484-83A4-00E5F0E36F90}" destId="{9D044966-D878-4C7E-BFB6-252B78113CA6}" srcOrd="0" destOrd="0" presId="urn:microsoft.com/office/officeart/2005/8/layout/radial6"/>
    <dgm:cxn modelId="{C193711F-E159-4B5A-BC43-A63CEBBFE6B8}" type="presOf" srcId="{9182547F-1053-40D1-AB8C-C358EECF2D1F}" destId="{078789AB-BA21-4B16-9BE1-BD966EF7F4EC}" srcOrd="0" destOrd="0" presId="urn:microsoft.com/office/officeart/2005/8/layout/radial6"/>
    <dgm:cxn modelId="{26344678-CE7E-4D31-96A1-89A1C0FF0414}" type="presOf" srcId="{87140B76-B3D3-4451-918A-0C7DE27A9697}" destId="{01380E09-916C-48DE-A3C3-8BFD6C9A1DBD}" srcOrd="0" destOrd="0" presId="urn:microsoft.com/office/officeart/2005/8/layout/radial6"/>
    <dgm:cxn modelId="{439D272B-2A73-41B9-9EA0-F4158B971976}" srcId="{5DAC09B4-8470-4484-83A4-00E5F0E36F90}" destId="{87140B76-B3D3-4451-918A-0C7DE27A9697}" srcOrd="3" destOrd="0" parTransId="{6B8E21D1-3B12-4726-A847-9E9D96603CFF}" sibTransId="{7623548C-F794-44D3-8C02-9D88DEC07BBB}"/>
    <dgm:cxn modelId="{C3A8C7B9-FB4E-4C7C-93B6-FACD3D8319FF}" srcId="{5DAC09B4-8470-4484-83A4-00E5F0E36F90}" destId="{7A2B48B3-8A07-4193-824A-50FCD1E927B3}" srcOrd="2" destOrd="0" parTransId="{6859A23E-E546-4271-96CA-22D4AF40BE65}" sibTransId="{6CAA29D1-E872-43DE-A511-0C379D284484}"/>
    <dgm:cxn modelId="{30E1CDFF-2E92-454B-9FF3-E54B37A25DBA}" srcId="{5DAC09B4-8470-4484-83A4-00E5F0E36F90}" destId="{42BE8107-0C91-41BC-A597-5D9292F6C2F3}" srcOrd="4" destOrd="0" parTransId="{C7323896-CC55-441C-A0F0-7A30B7721776}" sibTransId="{38950AD4-4982-42B0-9B04-E2845482CB44}"/>
    <dgm:cxn modelId="{FB83147A-2E9B-49B8-9118-E5A9BC543F0E}" type="presOf" srcId="{7A2B48B3-8A07-4193-824A-50FCD1E927B3}" destId="{8492B46E-F1C2-4F82-8167-99F8CCF10C2F}" srcOrd="0" destOrd="0" presId="urn:microsoft.com/office/officeart/2005/8/layout/radial6"/>
    <dgm:cxn modelId="{BEAF3328-CC2A-4EAC-BAAC-75E2C6A935F8}" type="presOf" srcId="{42BE8107-0C91-41BC-A597-5D9292F6C2F3}" destId="{9DB738D8-F116-4358-889E-53A88F99CD50}" srcOrd="0" destOrd="0" presId="urn:microsoft.com/office/officeart/2005/8/layout/radial6"/>
    <dgm:cxn modelId="{036CC3DC-936D-4CB3-AC76-5EBAF3C88D98}" type="presOf" srcId="{38950AD4-4982-42B0-9B04-E2845482CB44}" destId="{20FEEDCA-EA08-4159-97E6-5FA14FACBC1E}" srcOrd="0" destOrd="0" presId="urn:microsoft.com/office/officeart/2005/8/layout/radial6"/>
    <dgm:cxn modelId="{D955B366-32D9-47AB-B9AF-2B31F6E639E6}" type="presOf" srcId="{6CAA29D1-E872-43DE-A511-0C379D284484}" destId="{48060FDB-082D-4D74-8832-F6F0DBD9400C}" srcOrd="0" destOrd="0" presId="urn:microsoft.com/office/officeart/2005/8/layout/radial6"/>
    <dgm:cxn modelId="{FA765FF3-780C-4F13-93D0-4AEB04FDED41}" type="presOf" srcId="{B52CBFF2-A7E1-48AE-8B8F-6FEB87CD6557}" destId="{C471D8C1-F406-44E1-A9C4-9AAD465080DC}" srcOrd="0" destOrd="0" presId="urn:microsoft.com/office/officeart/2005/8/layout/radial6"/>
    <dgm:cxn modelId="{CD0F62DF-3A3F-4CE4-ACBD-5BAB0EC49B14}" type="presOf" srcId="{7623548C-F794-44D3-8C02-9D88DEC07BBB}" destId="{0C3DF007-93F0-4055-9E3A-95AA47881B7B}" srcOrd="0" destOrd="0" presId="urn:microsoft.com/office/officeart/2005/8/layout/radial6"/>
    <dgm:cxn modelId="{4F9F7389-34DA-4AB6-B1B6-38591A52F125}" srcId="{5DAC09B4-8470-4484-83A4-00E5F0E36F90}" destId="{B1B046F1-5996-4C42-BC87-521AF8D8834A}" srcOrd="0" destOrd="0" parTransId="{0D57DE08-55A5-48D6-B6F5-9838BCE75D66}" sibTransId="{9182547F-1053-40D1-AB8C-C358EECF2D1F}"/>
    <dgm:cxn modelId="{2A28E97C-9856-40E7-80BC-EC396B51C113}" srcId="{5DAC09B4-8470-4484-83A4-00E5F0E36F90}" destId="{B52CBFF2-A7E1-48AE-8B8F-6FEB87CD6557}" srcOrd="1" destOrd="0" parTransId="{EC2A11AD-9B3F-4C5D-9C82-3AD267B0DD59}" sibTransId="{73449764-4D73-41AD-8FE1-E39014F0CBCE}"/>
    <dgm:cxn modelId="{CB36FB9B-1F5F-484A-B795-9A4F4BFEED87}" type="presParOf" srcId="{574EBAB4-581D-4450-8C9F-7836EB67EC13}" destId="{9D044966-D878-4C7E-BFB6-252B78113CA6}" srcOrd="0" destOrd="0" presId="urn:microsoft.com/office/officeart/2005/8/layout/radial6"/>
    <dgm:cxn modelId="{361864E7-0C01-4745-B7C3-7427E67B0585}" type="presParOf" srcId="{574EBAB4-581D-4450-8C9F-7836EB67EC13}" destId="{F37F581B-7FFC-4D40-A855-FB6BB7BB2F28}" srcOrd="1" destOrd="0" presId="urn:microsoft.com/office/officeart/2005/8/layout/radial6"/>
    <dgm:cxn modelId="{93A96DFA-AD47-4603-9132-85B6A93D412B}" type="presParOf" srcId="{574EBAB4-581D-4450-8C9F-7836EB67EC13}" destId="{5BC1EC36-367E-4F31-9BDF-3F26CCD5E92F}" srcOrd="2" destOrd="0" presId="urn:microsoft.com/office/officeart/2005/8/layout/radial6"/>
    <dgm:cxn modelId="{2B3A1C40-2B2D-4DCB-BB75-8A86FD671663}" type="presParOf" srcId="{574EBAB4-581D-4450-8C9F-7836EB67EC13}" destId="{078789AB-BA21-4B16-9BE1-BD966EF7F4EC}" srcOrd="3" destOrd="0" presId="urn:microsoft.com/office/officeart/2005/8/layout/radial6"/>
    <dgm:cxn modelId="{D8310595-D20B-443A-A3EF-E30E834CDEB1}" type="presParOf" srcId="{574EBAB4-581D-4450-8C9F-7836EB67EC13}" destId="{C471D8C1-F406-44E1-A9C4-9AAD465080DC}" srcOrd="4" destOrd="0" presId="urn:microsoft.com/office/officeart/2005/8/layout/radial6"/>
    <dgm:cxn modelId="{FB3BB4A7-1930-450B-AAB5-85F37AFE503E}" type="presParOf" srcId="{574EBAB4-581D-4450-8C9F-7836EB67EC13}" destId="{AF311960-1DA2-467F-B9C0-61D0A71E6D37}" srcOrd="5" destOrd="0" presId="urn:microsoft.com/office/officeart/2005/8/layout/radial6"/>
    <dgm:cxn modelId="{B3942B4C-F92E-462E-A81E-7484FF9CCBDB}" type="presParOf" srcId="{574EBAB4-581D-4450-8C9F-7836EB67EC13}" destId="{BF77D60A-AE83-4E06-90E9-FFC9578DF0CF}" srcOrd="6" destOrd="0" presId="urn:microsoft.com/office/officeart/2005/8/layout/radial6"/>
    <dgm:cxn modelId="{CCF04CE4-1BE3-49BE-B827-9DD43DFE93D1}" type="presParOf" srcId="{574EBAB4-581D-4450-8C9F-7836EB67EC13}" destId="{8492B46E-F1C2-4F82-8167-99F8CCF10C2F}" srcOrd="7" destOrd="0" presId="urn:microsoft.com/office/officeart/2005/8/layout/radial6"/>
    <dgm:cxn modelId="{26B704E5-D3FD-478D-9103-2DAA5DDD21EC}" type="presParOf" srcId="{574EBAB4-581D-4450-8C9F-7836EB67EC13}" destId="{E2C14A2F-EB5A-4F06-B202-EBD2FAAA7DC2}" srcOrd="8" destOrd="0" presId="urn:microsoft.com/office/officeart/2005/8/layout/radial6"/>
    <dgm:cxn modelId="{B371CF9F-43FC-4176-A8FC-B496701084C3}" type="presParOf" srcId="{574EBAB4-581D-4450-8C9F-7836EB67EC13}" destId="{48060FDB-082D-4D74-8832-F6F0DBD9400C}" srcOrd="9" destOrd="0" presId="urn:microsoft.com/office/officeart/2005/8/layout/radial6"/>
    <dgm:cxn modelId="{DA3A87AB-D5DA-46B9-A745-B9EC22988776}" type="presParOf" srcId="{574EBAB4-581D-4450-8C9F-7836EB67EC13}" destId="{01380E09-916C-48DE-A3C3-8BFD6C9A1DBD}" srcOrd="10" destOrd="0" presId="urn:microsoft.com/office/officeart/2005/8/layout/radial6"/>
    <dgm:cxn modelId="{55D8A60E-A12D-4D3A-B57E-EF34F140863D}" type="presParOf" srcId="{574EBAB4-581D-4450-8C9F-7836EB67EC13}" destId="{A39C143A-C98A-47D9-99D8-03887EBEBC93}" srcOrd="11" destOrd="0" presId="urn:microsoft.com/office/officeart/2005/8/layout/radial6"/>
    <dgm:cxn modelId="{CD28BA78-60DA-454F-A1A7-11341225CA6D}" type="presParOf" srcId="{574EBAB4-581D-4450-8C9F-7836EB67EC13}" destId="{0C3DF007-93F0-4055-9E3A-95AA47881B7B}" srcOrd="12" destOrd="0" presId="urn:microsoft.com/office/officeart/2005/8/layout/radial6"/>
    <dgm:cxn modelId="{A45E057B-F72D-4B9A-9487-E0ED58B9226C}" type="presParOf" srcId="{574EBAB4-581D-4450-8C9F-7836EB67EC13}" destId="{9DB738D8-F116-4358-889E-53A88F99CD50}" srcOrd="13" destOrd="0" presId="urn:microsoft.com/office/officeart/2005/8/layout/radial6"/>
    <dgm:cxn modelId="{9492AB0E-348C-4472-ADC3-9D0CD91A5FB4}" type="presParOf" srcId="{574EBAB4-581D-4450-8C9F-7836EB67EC13}" destId="{2BE857B1-4ADC-40B7-B1CC-39D8B2FA2186}" srcOrd="14" destOrd="0" presId="urn:microsoft.com/office/officeart/2005/8/layout/radial6"/>
    <dgm:cxn modelId="{F39E5412-7F30-4B3C-B35E-C5C0E562DF62}" type="presParOf" srcId="{574EBAB4-581D-4450-8C9F-7836EB67EC13}" destId="{20FEEDCA-EA08-4159-97E6-5FA14FACBC1E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DA320B-6D6B-4A98-827E-B71D465DD28D}">
      <dsp:nvSpPr>
        <dsp:cNvPr id="0" name=""/>
        <dsp:cNvSpPr/>
      </dsp:nvSpPr>
      <dsp:spPr>
        <a:xfrm>
          <a:off x="3763866" y="424439"/>
          <a:ext cx="2835466" cy="2835466"/>
        </a:xfrm>
        <a:prstGeom prst="blockArc">
          <a:avLst>
            <a:gd name="adj1" fmla="val 9000000"/>
            <a:gd name="adj2" fmla="val 16200000"/>
            <a:gd name="adj3" fmla="val 464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0A103D-2942-45AB-9C77-E6DECC3E2A08}">
      <dsp:nvSpPr>
        <dsp:cNvPr id="0" name=""/>
        <dsp:cNvSpPr/>
      </dsp:nvSpPr>
      <dsp:spPr>
        <a:xfrm>
          <a:off x="3763866" y="424439"/>
          <a:ext cx="2835466" cy="2835466"/>
        </a:xfrm>
        <a:prstGeom prst="blockArc">
          <a:avLst>
            <a:gd name="adj1" fmla="val 1800000"/>
            <a:gd name="adj2" fmla="val 9000000"/>
            <a:gd name="adj3" fmla="val 464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8EA866-A147-4BDD-BE00-B0D4BE394846}">
      <dsp:nvSpPr>
        <dsp:cNvPr id="0" name=""/>
        <dsp:cNvSpPr/>
      </dsp:nvSpPr>
      <dsp:spPr>
        <a:xfrm>
          <a:off x="3763866" y="424439"/>
          <a:ext cx="2835466" cy="2835466"/>
        </a:xfrm>
        <a:prstGeom prst="blockArc">
          <a:avLst>
            <a:gd name="adj1" fmla="val 16200000"/>
            <a:gd name="adj2" fmla="val 1800000"/>
            <a:gd name="adj3" fmla="val 464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EABA5D-0A10-4F3F-A71D-9CA80C422D1D}">
      <dsp:nvSpPr>
        <dsp:cNvPr id="0" name=""/>
        <dsp:cNvSpPr/>
      </dsp:nvSpPr>
      <dsp:spPr>
        <a:xfrm>
          <a:off x="4528839" y="1189412"/>
          <a:ext cx="1305520" cy="130552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Sharding</a:t>
          </a:r>
          <a:r>
            <a:rPr lang="en-US" altLang="zh-CN" sz="1600" kern="1200" dirty="0" smtClean="0"/>
            <a:t>-sphere</a:t>
          </a:r>
          <a:endParaRPr lang="zh-CN" altLang="en-US" sz="1600" kern="1200" dirty="0"/>
        </a:p>
      </dsp:txBody>
      <dsp:txXfrm>
        <a:off x="4720028" y="1380601"/>
        <a:ext cx="923142" cy="923142"/>
      </dsp:txXfrm>
    </dsp:sp>
    <dsp:sp modelId="{F5EEE475-584C-4B2B-A338-99D8092681D6}">
      <dsp:nvSpPr>
        <dsp:cNvPr id="0" name=""/>
        <dsp:cNvSpPr/>
      </dsp:nvSpPr>
      <dsp:spPr>
        <a:xfrm>
          <a:off x="4724667" y="406"/>
          <a:ext cx="913864" cy="9138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err="1" smtClean="0"/>
            <a:t>Sharding-jdbc</a:t>
          </a:r>
          <a:endParaRPr lang="zh-CN" altLang="en-US" sz="1100" kern="1200" dirty="0"/>
        </a:p>
      </dsp:txBody>
      <dsp:txXfrm>
        <a:off x="4858499" y="134238"/>
        <a:ext cx="646200" cy="646200"/>
      </dsp:txXfrm>
    </dsp:sp>
    <dsp:sp modelId="{88E8DA05-560E-4A3D-87B2-0A7790EC0BF4}">
      <dsp:nvSpPr>
        <dsp:cNvPr id="0" name=""/>
        <dsp:cNvSpPr/>
      </dsp:nvSpPr>
      <dsp:spPr>
        <a:xfrm>
          <a:off x="5923969" y="2077657"/>
          <a:ext cx="913864" cy="9138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err="1" smtClean="0"/>
            <a:t>Sharding</a:t>
          </a:r>
          <a:r>
            <a:rPr lang="en-US" altLang="zh-CN" sz="1100" kern="1200" dirty="0" smtClean="0"/>
            <a:t>-proxy</a:t>
          </a:r>
          <a:endParaRPr lang="zh-CN" altLang="en-US" sz="1100" kern="1200" dirty="0"/>
        </a:p>
      </dsp:txBody>
      <dsp:txXfrm>
        <a:off x="6057801" y="2211489"/>
        <a:ext cx="646200" cy="646200"/>
      </dsp:txXfrm>
    </dsp:sp>
    <dsp:sp modelId="{C407CF53-7065-441E-8923-AD95CFD72F40}">
      <dsp:nvSpPr>
        <dsp:cNvPr id="0" name=""/>
        <dsp:cNvSpPr/>
      </dsp:nvSpPr>
      <dsp:spPr>
        <a:xfrm>
          <a:off x="3525366" y="2077657"/>
          <a:ext cx="913864" cy="9138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err="1" smtClean="0"/>
            <a:t>Sharding</a:t>
          </a:r>
          <a:r>
            <a:rPr lang="en-US" altLang="zh-CN" sz="1100" kern="1200" dirty="0" smtClean="0"/>
            <a:t>-sidecar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 dirty="0"/>
        </a:p>
      </dsp:txBody>
      <dsp:txXfrm>
        <a:off x="3659198" y="2211489"/>
        <a:ext cx="646200" cy="6462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EBA761-1510-4C08-94F3-7614DE1FFB7F}">
      <dsp:nvSpPr>
        <dsp:cNvPr id="0" name=""/>
        <dsp:cNvSpPr/>
      </dsp:nvSpPr>
      <dsp:spPr>
        <a:xfrm>
          <a:off x="5509097" y="26466"/>
          <a:ext cx="877208" cy="877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SQL</a:t>
          </a:r>
          <a:r>
            <a:rPr lang="zh-CN" altLang="en-US" sz="2700" kern="1200" dirty="0" smtClean="0"/>
            <a:t>路由</a:t>
          </a:r>
          <a:endParaRPr lang="zh-CN" altLang="en-US" sz="2700" kern="1200" dirty="0"/>
        </a:p>
      </dsp:txBody>
      <dsp:txXfrm>
        <a:off x="5509097" y="26466"/>
        <a:ext cx="877208" cy="877208"/>
      </dsp:txXfrm>
    </dsp:sp>
    <dsp:sp modelId="{2B4AF978-9D1E-48FB-A9E4-171BEF3E7319}">
      <dsp:nvSpPr>
        <dsp:cNvPr id="0" name=""/>
        <dsp:cNvSpPr/>
      </dsp:nvSpPr>
      <dsp:spPr>
        <a:xfrm>
          <a:off x="3443593" y="849"/>
          <a:ext cx="3291415" cy="3291415"/>
        </a:xfrm>
        <a:prstGeom prst="circularArrow">
          <a:avLst>
            <a:gd name="adj1" fmla="val 5197"/>
            <a:gd name="adj2" fmla="val 335685"/>
            <a:gd name="adj3" fmla="val 21294172"/>
            <a:gd name="adj4" fmla="val 19765424"/>
            <a:gd name="adj5" fmla="val 606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9A25A4-AF32-412E-82C7-04BBBEFE7F54}">
      <dsp:nvSpPr>
        <dsp:cNvPr id="0" name=""/>
        <dsp:cNvSpPr/>
      </dsp:nvSpPr>
      <dsp:spPr>
        <a:xfrm>
          <a:off x="6039617" y="1659239"/>
          <a:ext cx="877208" cy="877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SQL</a:t>
          </a:r>
          <a:r>
            <a:rPr lang="zh-CN" altLang="en-US" sz="2700" kern="1200" dirty="0" smtClean="0"/>
            <a:t>改下</a:t>
          </a:r>
          <a:endParaRPr lang="zh-CN" altLang="en-US" sz="2700" kern="1200" dirty="0"/>
        </a:p>
      </dsp:txBody>
      <dsp:txXfrm>
        <a:off x="6039617" y="1659239"/>
        <a:ext cx="877208" cy="877208"/>
      </dsp:txXfrm>
    </dsp:sp>
    <dsp:sp modelId="{B97BC261-47E4-4655-B7DB-2B7E22E4A8D9}">
      <dsp:nvSpPr>
        <dsp:cNvPr id="0" name=""/>
        <dsp:cNvSpPr/>
      </dsp:nvSpPr>
      <dsp:spPr>
        <a:xfrm>
          <a:off x="3443593" y="849"/>
          <a:ext cx="3291415" cy="3291415"/>
        </a:xfrm>
        <a:prstGeom prst="circularArrow">
          <a:avLst>
            <a:gd name="adj1" fmla="val 5197"/>
            <a:gd name="adj2" fmla="val 335685"/>
            <a:gd name="adj3" fmla="val 4015662"/>
            <a:gd name="adj4" fmla="val 2252548"/>
            <a:gd name="adj5" fmla="val 606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B12612-6E00-4B74-A9A7-90B362C1FD09}">
      <dsp:nvSpPr>
        <dsp:cNvPr id="0" name=""/>
        <dsp:cNvSpPr/>
      </dsp:nvSpPr>
      <dsp:spPr>
        <a:xfrm>
          <a:off x="4650697" y="2668349"/>
          <a:ext cx="877208" cy="877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SQL</a:t>
          </a:r>
          <a:r>
            <a:rPr lang="zh-CN" altLang="en-US" sz="2700" kern="1200" dirty="0" smtClean="0"/>
            <a:t>执行</a:t>
          </a:r>
          <a:endParaRPr lang="zh-CN" altLang="en-US" sz="2700" kern="1200" dirty="0"/>
        </a:p>
      </dsp:txBody>
      <dsp:txXfrm>
        <a:off x="4650697" y="2668349"/>
        <a:ext cx="877208" cy="877208"/>
      </dsp:txXfrm>
    </dsp:sp>
    <dsp:sp modelId="{74685574-9760-4166-A5B2-EA0634445CC2}">
      <dsp:nvSpPr>
        <dsp:cNvPr id="0" name=""/>
        <dsp:cNvSpPr/>
      </dsp:nvSpPr>
      <dsp:spPr>
        <a:xfrm>
          <a:off x="3443593" y="849"/>
          <a:ext cx="3291415" cy="3291415"/>
        </a:xfrm>
        <a:prstGeom prst="circularArrow">
          <a:avLst>
            <a:gd name="adj1" fmla="val 5197"/>
            <a:gd name="adj2" fmla="val 335685"/>
            <a:gd name="adj3" fmla="val 8211768"/>
            <a:gd name="adj4" fmla="val 6448653"/>
            <a:gd name="adj5" fmla="val 606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42079CD-8750-4C80-853B-DF764650BC97}">
      <dsp:nvSpPr>
        <dsp:cNvPr id="0" name=""/>
        <dsp:cNvSpPr/>
      </dsp:nvSpPr>
      <dsp:spPr>
        <a:xfrm>
          <a:off x="3261776" y="1659239"/>
          <a:ext cx="877208" cy="877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结果归并</a:t>
          </a:r>
          <a:endParaRPr lang="zh-CN" altLang="en-US" sz="2700" kern="1200" dirty="0"/>
        </a:p>
      </dsp:txBody>
      <dsp:txXfrm>
        <a:off x="3261776" y="1659239"/>
        <a:ext cx="877208" cy="877208"/>
      </dsp:txXfrm>
    </dsp:sp>
    <dsp:sp modelId="{649074AB-738C-4130-8F27-05D3421F83D6}">
      <dsp:nvSpPr>
        <dsp:cNvPr id="0" name=""/>
        <dsp:cNvSpPr/>
      </dsp:nvSpPr>
      <dsp:spPr>
        <a:xfrm>
          <a:off x="3443593" y="849"/>
          <a:ext cx="3291415" cy="3291415"/>
        </a:xfrm>
        <a:prstGeom prst="circularArrow">
          <a:avLst>
            <a:gd name="adj1" fmla="val 5197"/>
            <a:gd name="adj2" fmla="val 335685"/>
            <a:gd name="adj3" fmla="val 12298891"/>
            <a:gd name="adj4" fmla="val 10770144"/>
            <a:gd name="adj5" fmla="val 606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CEFEF22-7408-47E2-8977-A3B45AAFA258}">
      <dsp:nvSpPr>
        <dsp:cNvPr id="0" name=""/>
        <dsp:cNvSpPr/>
      </dsp:nvSpPr>
      <dsp:spPr>
        <a:xfrm>
          <a:off x="3792297" y="26466"/>
          <a:ext cx="877208" cy="877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SQL</a:t>
          </a:r>
          <a:r>
            <a:rPr lang="zh-CN" altLang="en-US" sz="2700" kern="1200" dirty="0" smtClean="0"/>
            <a:t>解析</a:t>
          </a:r>
          <a:endParaRPr lang="zh-CN" altLang="en-US" sz="2700" kern="1200" dirty="0"/>
        </a:p>
      </dsp:txBody>
      <dsp:txXfrm>
        <a:off x="3792297" y="26466"/>
        <a:ext cx="877208" cy="877208"/>
      </dsp:txXfrm>
    </dsp:sp>
    <dsp:sp modelId="{FD351930-DD1A-4D1C-9F23-C03288EAB5F9}">
      <dsp:nvSpPr>
        <dsp:cNvPr id="0" name=""/>
        <dsp:cNvSpPr/>
      </dsp:nvSpPr>
      <dsp:spPr>
        <a:xfrm>
          <a:off x="3443593" y="849"/>
          <a:ext cx="3291415" cy="3291415"/>
        </a:xfrm>
        <a:prstGeom prst="circularArrow">
          <a:avLst>
            <a:gd name="adj1" fmla="val 5197"/>
            <a:gd name="adj2" fmla="val 335685"/>
            <a:gd name="adj3" fmla="val 16866647"/>
            <a:gd name="adj4" fmla="val 15197668"/>
            <a:gd name="adj5" fmla="val 606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242CA3-7917-4DA4-9819-E42465B353C8}">
      <dsp:nvSpPr>
        <dsp:cNvPr id="0" name=""/>
        <dsp:cNvSpPr/>
      </dsp:nvSpPr>
      <dsp:spPr>
        <a:xfrm>
          <a:off x="4566158" y="2846"/>
          <a:ext cx="1230883" cy="80007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服务发现</a:t>
          </a:r>
          <a:endParaRPr lang="zh-CN" altLang="en-US" sz="1900" kern="1200" dirty="0"/>
        </a:p>
      </dsp:txBody>
      <dsp:txXfrm>
        <a:off x="4605214" y="41902"/>
        <a:ext cx="1152771" cy="721961"/>
      </dsp:txXfrm>
    </dsp:sp>
    <dsp:sp modelId="{44B17D29-1BD4-4009-9FE2-E143FE39BC24}">
      <dsp:nvSpPr>
        <dsp:cNvPr id="0" name=""/>
        <dsp:cNvSpPr/>
      </dsp:nvSpPr>
      <dsp:spPr>
        <a:xfrm>
          <a:off x="3298483" y="402883"/>
          <a:ext cx="3766233" cy="3766233"/>
        </a:xfrm>
        <a:custGeom>
          <a:avLst/>
          <a:gdLst/>
          <a:ahLst/>
          <a:cxnLst/>
          <a:rect l="0" t="0" r="0" b="0"/>
          <a:pathLst>
            <a:path>
              <a:moveTo>
                <a:pt x="2653014" y="164575"/>
              </a:moveTo>
              <a:arcTo wR="1883116" hR="1883116" stAng="17647929" swAng="922703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A455E7-3A4E-448D-8A79-B85C2E6AB040}">
      <dsp:nvSpPr>
        <dsp:cNvPr id="0" name=""/>
        <dsp:cNvSpPr/>
      </dsp:nvSpPr>
      <dsp:spPr>
        <a:xfrm>
          <a:off x="6196985" y="944404"/>
          <a:ext cx="1230883" cy="80007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负载均衡</a:t>
          </a:r>
          <a:endParaRPr lang="zh-CN" altLang="en-US" sz="1900" kern="1200" dirty="0"/>
        </a:p>
      </dsp:txBody>
      <dsp:txXfrm>
        <a:off x="6236041" y="983460"/>
        <a:ext cx="1152771" cy="721961"/>
      </dsp:txXfrm>
    </dsp:sp>
    <dsp:sp modelId="{E410A290-C654-4D75-BEE1-434236A50CF8}">
      <dsp:nvSpPr>
        <dsp:cNvPr id="0" name=""/>
        <dsp:cNvSpPr/>
      </dsp:nvSpPr>
      <dsp:spPr>
        <a:xfrm>
          <a:off x="3298483" y="402883"/>
          <a:ext cx="3766233" cy="3766233"/>
        </a:xfrm>
        <a:custGeom>
          <a:avLst/>
          <a:gdLst/>
          <a:ahLst/>
          <a:cxnLst/>
          <a:rect l="0" t="0" r="0" b="0"/>
          <a:pathLst>
            <a:path>
              <a:moveTo>
                <a:pt x="3736925" y="1552175"/>
              </a:moveTo>
              <a:arcTo wR="1883116" hR="1883116" stAng="20992693" swAng="1214614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EDD340-79B1-404E-8C4A-7DD2B7573FF5}">
      <dsp:nvSpPr>
        <dsp:cNvPr id="0" name=""/>
        <dsp:cNvSpPr/>
      </dsp:nvSpPr>
      <dsp:spPr>
        <a:xfrm>
          <a:off x="6196985" y="2827521"/>
          <a:ext cx="1230883" cy="80007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动态路由</a:t>
          </a:r>
          <a:endParaRPr lang="zh-CN" altLang="en-US" sz="1900" kern="1200" dirty="0"/>
        </a:p>
      </dsp:txBody>
      <dsp:txXfrm>
        <a:off x="6236041" y="2866577"/>
        <a:ext cx="1152771" cy="721961"/>
      </dsp:txXfrm>
    </dsp:sp>
    <dsp:sp modelId="{24E27807-B396-41F1-83A1-A0E039EB185C}">
      <dsp:nvSpPr>
        <dsp:cNvPr id="0" name=""/>
        <dsp:cNvSpPr/>
      </dsp:nvSpPr>
      <dsp:spPr>
        <a:xfrm>
          <a:off x="3298483" y="402883"/>
          <a:ext cx="3766233" cy="3766233"/>
        </a:xfrm>
        <a:custGeom>
          <a:avLst/>
          <a:gdLst/>
          <a:ahLst/>
          <a:cxnLst/>
          <a:rect l="0" t="0" r="0" b="0"/>
          <a:pathLst>
            <a:path>
              <a:moveTo>
                <a:pt x="3081192" y="3335955"/>
              </a:moveTo>
              <a:arcTo wR="1883116" hR="1883116" stAng="3029369" swAng="922703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0D8744-4446-4894-8C87-5EE3748435BC}">
      <dsp:nvSpPr>
        <dsp:cNvPr id="0" name=""/>
        <dsp:cNvSpPr/>
      </dsp:nvSpPr>
      <dsp:spPr>
        <a:xfrm>
          <a:off x="4566158" y="3769079"/>
          <a:ext cx="1230883" cy="80007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降级熔断</a:t>
          </a:r>
          <a:endParaRPr lang="zh-CN" altLang="en-US" sz="1900" kern="1200" dirty="0"/>
        </a:p>
      </dsp:txBody>
      <dsp:txXfrm>
        <a:off x="4605214" y="3808135"/>
        <a:ext cx="1152771" cy="721961"/>
      </dsp:txXfrm>
    </dsp:sp>
    <dsp:sp modelId="{EF4F4C9E-ED54-4CCE-A0B7-048EDFA58E3A}">
      <dsp:nvSpPr>
        <dsp:cNvPr id="0" name=""/>
        <dsp:cNvSpPr/>
      </dsp:nvSpPr>
      <dsp:spPr>
        <a:xfrm>
          <a:off x="3298483" y="402883"/>
          <a:ext cx="3766233" cy="3766233"/>
        </a:xfrm>
        <a:custGeom>
          <a:avLst/>
          <a:gdLst/>
          <a:ahLst/>
          <a:cxnLst/>
          <a:rect l="0" t="0" r="0" b="0"/>
          <a:pathLst>
            <a:path>
              <a:moveTo>
                <a:pt x="1113218" y="3601658"/>
              </a:moveTo>
              <a:arcTo wR="1883116" hR="1883116" stAng="6847929" swAng="922703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D96410-F637-4A12-A9F4-D8E558E4D56F}">
      <dsp:nvSpPr>
        <dsp:cNvPr id="0" name=""/>
        <dsp:cNvSpPr/>
      </dsp:nvSpPr>
      <dsp:spPr>
        <a:xfrm>
          <a:off x="2935331" y="2827521"/>
          <a:ext cx="1230883" cy="80007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调用链路</a:t>
          </a:r>
          <a:endParaRPr lang="zh-CN" altLang="en-US" sz="1900" kern="1200" dirty="0"/>
        </a:p>
      </dsp:txBody>
      <dsp:txXfrm>
        <a:off x="2974387" y="2866577"/>
        <a:ext cx="1152771" cy="721961"/>
      </dsp:txXfrm>
    </dsp:sp>
    <dsp:sp modelId="{312C659A-1B2C-4D3E-80DF-7B85C4E71847}">
      <dsp:nvSpPr>
        <dsp:cNvPr id="0" name=""/>
        <dsp:cNvSpPr/>
      </dsp:nvSpPr>
      <dsp:spPr>
        <a:xfrm>
          <a:off x="3298483" y="402883"/>
          <a:ext cx="3766233" cy="3766233"/>
        </a:xfrm>
        <a:custGeom>
          <a:avLst/>
          <a:gdLst/>
          <a:ahLst/>
          <a:cxnLst/>
          <a:rect l="0" t="0" r="0" b="0"/>
          <a:pathLst>
            <a:path>
              <a:moveTo>
                <a:pt x="29308" y="2214057"/>
              </a:moveTo>
              <a:arcTo wR="1883116" hR="1883116" stAng="10192693" swAng="1214614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B3929F-BA5F-40B7-B336-5E210F4D33D5}">
      <dsp:nvSpPr>
        <dsp:cNvPr id="0" name=""/>
        <dsp:cNvSpPr/>
      </dsp:nvSpPr>
      <dsp:spPr>
        <a:xfrm>
          <a:off x="2935331" y="944404"/>
          <a:ext cx="1230883" cy="80007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SLA</a:t>
          </a:r>
          <a:r>
            <a:rPr lang="zh-CN" altLang="en-US" sz="1900" kern="1200" dirty="0" smtClean="0"/>
            <a:t>采集</a:t>
          </a:r>
          <a:endParaRPr lang="zh-CN" altLang="en-US" sz="1900" kern="1200" dirty="0"/>
        </a:p>
      </dsp:txBody>
      <dsp:txXfrm>
        <a:off x="2974387" y="983460"/>
        <a:ext cx="1152771" cy="721961"/>
      </dsp:txXfrm>
    </dsp:sp>
    <dsp:sp modelId="{56A452D2-46DF-4B8D-BFD6-2458251F93FB}">
      <dsp:nvSpPr>
        <dsp:cNvPr id="0" name=""/>
        <dsp:cNvSpPr/>
      </dsp:nvSpPr>
      <dsp:spPr>
        <a:xfrm>
          <a:off x="3298483" y="402883"/>
          <a:ext cx="3766233" cy="3766233"/>
        </a:xfrm>
        <a:custGeom>
          <a:avLst/>
          <a:gdLst/>
          <a:ahLst/>
          <a:cxnLst/>
          <a:rect l="0" t="0" r="0" b="0"/>
          <a:pathLst>
            <a:path>
              <a:moveTo>
                <a:pt x="685040" y="430277"/>
              </a:moveTo>
              <a:arcTo wR="1883116" hR="1883116" stAng="13829369" swAng="922703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463408-9B94-429E-8169-4FEAB32C7E67}">
      <dsp:nvSpPr>
        <dsp:cNvPr id="0" name=""/>
        <dsp:cNvSpPr/>
      </dsp:nvSpPr>
      <dsp:spPr>
        <a:xfrm>
          <a:off x="827713" y="0"/>
          <a:ext cx="8707772" cy="3483109"/>
        </a:xfrm>
        <a:prstGeom prst="leftRightRibb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A2AF46-A66C-472C-A5F0-18CC91E3471B}">
      <dsp:nvSpPr>
        <dsp:cNvPr id="0" name=""/>
        <dsp:cNvSpPr/>
      </dsp:nvSpPr>
      <dsp:spPr>
        <a:xfrm>
          <a:off x="1872646" y="609544"/>
          <a:ext cx="2873564" cy="1706723"/>
        </a:xfrm>
        <a:prstGeom prst="rect">
          <a:avLst/>
        </a:prstGeom>
        <a:noFill/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231140" rIns="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500" kern="1200" dirty="0" smtClean="0"/>
            <a:t>代理端</a:t>
          </a:r>
          <a:endParaRPr lang="zh-CN" altLang="en-US" sz="6500" kern="1200" dirty="0"/>
        </a:p>
      </dsp:txBody>
      <dsp:txXfrm>
        <a:off x="1872646" y="609544"/>
        <a:ext cx="2873564" cy="1706723"/>
      </dsp:txXfrm>
    </dsp:sp>
    <dsp:sp modelId="{2EEFDFA1-9541-4831-8350-CE970E73D256}">
      <dsp:nvSpPr>
        <dsp:cNvPr id="0" name=""/>
        <dsp:cNvSpPr/>
      </dsp:nvSpPr>
      <dsp:spPr>
        <a:xfrm>
          <a:off x="5181600" y="1166841"/>
          <a:ext cx="3396031" cy="1706723"/>
        </a:xfrm>
        <a:prstGeom prst="rect">
          <a:avLst/>
        </a:prstGeom>
        <a:noFill/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231140" rIns="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500" kern="1200" dirty="0" smtClean="0"/>
            <a:t>客户端</a:t>
          </a:r>
          <a:endParaRPr lang="zh-CN" altLang="en-US" sz="6500" kern="1200" dirty="0"/>
        </a:p>
      </dsp:txBody>
      <dsp:txXfrm>
        <a:off x="5181600" y="1166841"/>
        <a:ext cx="3396031" cy="170672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6C592F-3AB8-4E41-83CB-373A179784EC}">
      <dsp:nvSpPr>
        <dsp:cNvPr id="0" name=""/>
        <dsp:cNvSpPr/>
      </dsp:nvSpPr>
      <dsp:spPr>
        <a:xfrm>
          <a:off x="7528682" y="0"/>
          <a:ext cx="1376233" cy="38694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tint val="4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tint val="4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劣势</a:t>
          </a:r>
          <a:endParaRPr lang="zh-CN" altLang="en-US" sz="3400" kern="1200" dirty="0"/>
        </a:p>
      </dsp:txBody>
      <dsp:txXfrm>
        <a:off x="7528682" y="0"/>
        <a:ext cx="1376233" cy="1160842"/>
      </dsp:txXfrm>
    </dsp:sp>
    <dsp:sp modelId="{7527082F-B59A-495A-960B-0F960C050278}">
      <dsp:nvSpPr>
        <dsp:cNvPr id="0" name=""/>
        <dsp:cNvSpPr/>
      </dsp:nvSpPr>
      <dsp:spPr>
        <a:xfrm>
          <a:off x="5923077" y="0"/>
          <a:ext cx="1376233" cy="38694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tint val="4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tint val="4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优势</a:t>
          </a:r>
          <a:endParaRPr lang="zh-CN" altLang="en-US" sz="3400" kern="1200" dirty="0"/>
        </a:p>
      </dsp:txBody>
      <dsp:txXfrm>
        <a:off x="5923077" y="0"/>
        <a:ext cx="1376233" cy="1160842"/>
      </dsp:txXfrm>
    </dsp:sp>
    <dsp:sp modelId="{85717AB2-41A5-4DB2-8DEB-58F4FCF26852}">
      <dsp:nvSpPr>
        <dsp:cNvPr id="0" name=""/>
        <dsp:cNvSpPr/>
      </dsp:nvSpPr>
      <dsp:spPr>
        <a:xfrm>
          <a:off x="4317471" y="0"/>
          <a:ext cx="1376233" cy="38694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tint val="4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tint val="4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100" kern="1200"/>
        </a:p>
      </dsp:txBody>
      <dsp:txXfrm>
        <a:off x="4317471" y="0"/>
        <a:ext cx="1376233" cy="1160842"/>
      </dsp:txXfrm>
    </dsp:sp>
    <dsp:sp modelId="{8839315F-2467-431A-93F2-7DB22689CCD9}">
      <dsp:nvSpPr>
        <dsp:cNvPr id="0" name=""/>
        <dsp:cNvSpPr/>
      </dsp:nvSpPr>
      <dsp:spPr>
        <a:xfrm>
          <a:off x="2711866" y="0"/>
          <a:ext cx="1376233" cy="38694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tint val="4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tint val="4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100" kern="1200" dirty="0"/>
        </a:p>
      </dsp:txBody>
      <dsp:txXfrm>
        <a:off x="2711866" y="0"/>
        <a:ext cx="1376233" cy="1160842"/>
      </dsp:txXfrm>
    </dsp:sp>
    <dsp:sp modelId="{64FBE2C7-2772-4CA9-80AB-660EEDF46F4B}">
      <dsp:nvSpPr>
        <dsp:cNvPr id="0" name=""/>
        <dsp:cNvSpPr/>
      </dsp:nvSpPr>
      <dsp:spPr>
        <a:xfrm>
          <a:off x="1106261" y="0"/>
          <a:ext cx="1376233" cy="38694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tint val="4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tint val="4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400" kern="1200" dirty="0"/>
        </a:p>
      </dsp:txBody>
      <dsp:txXfrm>
        <a:off x="1106261" y="0"/>
        <a:ext cx="1376233" cy="1160842"/>
      </dsp:txXfrm>
    </dsp:sp>
    <dsp:sp modelId="{7E028FF1-0ACC-4C79-B089-3DF89C9199A4}">
      <dsp:nvSpPr>
        <dsp:cNvPr id="0" name=""/>
        <dsp:cNvSpPr/>
      </dsp:nvSpPr>
      <dsp:spPr>
        <a:xfrm>
          <a:off x="1220947" y="2151054"/>
          <a:ext cx="1146860" cy="5734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服务治理</a:t>
          </a:r>
          <a:endParaRPr lang="zh-CN" altLang="en-US" sz="800" kern="1200" dirty="0"/>
        </a:p>
      </dsp:txBody>
      <dsp:txXfrm>
        <a:off x="1237742" y="2167849"/>
        <a:ext cx="1113270" cy="539840"/>
      </dsp:txXfrm>
    </dsp:sp>
    <dsp:sp modelId="{142DAC1D-86AA-4447-B599-B45030BFF6E4}">
      <dsp:nvSpPr>
        <dsp:cNvPr id="0" name=""/>
        <dsp:cNvSpPr/>
      </dsp:nvSpPr>
      <dsp:spPr>
        <a:xfrm rot="18289469">
          <a:off x="2195523" y="2094709"/>
          <a:ext cx="803314" cy="26674"/>
        </a:xfrm>
        <a:custGeom>
          <a:avLst/>
          <a:gdLst/>
          <a:ahLst/>
          <a:cxnLst/>
          <a:rect l="0" t="0" r="0" b="0"/>
          <a:pathLst>
            <a:path>
              <a:moveTo>
                <a:pt x="0" y="13337"/>
              </a:moveTo>
              <a:lnTo>
                <a:pt x="803314" y="13337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577097" y="2087963"/>
        <a:ext cx="40165" cy="40165"/>
      </dsp:txXfrm>
    </dsp:sp>
    <dsp:sp modelId="{45187C62-12F6-4DA1-A20B-DE88F86B1B46}">
      <dsp:nvSpPr>
        <dsp:cNvPr id="0" name=""/>
        <dsp:cNvSpPr/>
      </dsp:nvSpPr>
      <dsp:spPr>
        <a:xfrm>
          <a:off x="2826552" y="1491608"/>
          <a:ext cx="1146860" cy="5734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代理端</a:t>
          </a:r>
          <a:endParaRPr lang="zh-CN" altLang="en-US" sz="800" kern="1200" dirty="0"/>
        </a:p>
      </dsp:txBody>
      <dsp:txXfrm>
        <a:off x="2843347" y="1508403"/>
        <a:ext cx="1113270" cy="539840"/>
      </dsp:txXfrm>
    </dsp:sp>
    <dsp:sp modelId="{39907A0F-B513-489B-8EB9-D9CD75FAC469}">
      <dsp:nvSpPr>
        <dsp:cNvPr id="0" name=""/>
        <dsp:cNvSpPr/>
      </dsp:nvSpPr>
      <dsp:spPr>
        <a:xfrm rot="19457599">
          <a:off x="3920313" y="1600125"/>
          <a:ext cx="564945" cy="26674"/>
        </a:xfrm>
        <a:custGeom>
          <a:avLst/>
          <a:gdLst/>
          <a:ahLst/>
          <a:cxnLst/>
          <a:rect l="0" t="0" r="0" b="0"/>
          <a:pathLst>
            <a:path>
              <a:moveTo>
                <a:pt x="0" y="13337"/>
              </a:moveTo>
              <a:lnTo>
                <a:pt x="564945" y="13337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188662" y="1599339"/>
        <a:ext cx="28247" cy="28247"/>
      </dsp:txXfrm>
    </dsp:sp>
    <dsp:sp modelId="{10D75989-7C4A-44A2-A530-8FFCFDCC7FA4}">
      <dsp:nvSpPr>
        <dsp:cNvPr id="0" name=""/>
        <dsp:cNvSpPr/>
      </dsp:nvSpPr>
      <dsp:spPr>
        <a:xfrm>
          <a:off x="4432158" y="1161886"/>
          <a:ext cx="1146860" cy="5734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基于网关</a:t>
          </a:r>
          <a:endParaRPr lang="zh-CN" altLang="en-US" sz="800" kern="1200" dirty="0"/>
        </a:p>
      </dsp:txBody>
      <dsp:txXfrm>
        <a:off x="4448953" y="1178681"/>
        <a:ext cx="1113270" cy="539840"/>
      </dsp:txXfrm>
    </dsp:sp>
    <dsp:sp modelId="{FE01803C-8EEC-425A-8184-9634C2EF965C}">
      <dsp:nvSpPr>
        <dsp:cNvPr id="0" name=""/>
        <dsp:cNvSpPr/>
      </dsp:nvSpPr>
      <dsp:spPr>
        <a:xfrm rot="2142401">
          <a:off x="3920313" y="1929848"/>
          <a:ext cx="564945" cy="26674"/>
        </a:xfrm>
        <a:custGeom>
          <a:avLst/>
          <a:gdLst/>
          <a:ahLst/>
          <a:cxnLst/>
          <a:rect l="0" t="0" r="0" b="0"/>
          <a:pathLst>
            <a:path>
              <a:moveTo>
                <a:pt x="0" y="13337"/>
              </a:moveTo>
              <a:lnTo>
                <a:pt x="564945" y="13337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188662" y="1929061"/>
        <a:ext cx="28247" cy="28247"/>
      </dsp:txXfrm>
    </dsp:sp>
    <dsp:sp modelId="{A45B4510-1C53-4A3C-9D24-CA4C77562774}">
      <dsp:nvSpPr>
        <dsp:cNvPr id="0" name=""/>
        <dsp:cNvSpPr/>
      </dsp:nvSpPr>
      <dsp:spPr>
        <a:xfrm>
          <a:off x="4432158" y="1821331"/>
          <a:ext cx="1146860" cy="5734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Nginx/Kong/</a:t>
          </a:r>
          <a:r>
            <a:rPr lang="en-US" altLang="zh-CN" sz="800" kern="1200" dirty="0" err="1" smtClean="0"/>
            <a:t>Kubernates</a:t>
          </a:r>
          <a:r>
            <a:rPr lang="en-US" altLang="zh-CN" sz="800" kern="1200" dirty="0" smtClean="0"/>
            <a:t> Ingress</a:t>
          </a:r>
          <a:endParaRPr lang="zh-CN" altLang="en-US" sz="800" kern="1200" dirty="0"/>
        </a:p>
      </dsp:txBody>
      <dsp:txXfrm>
        <a:off x="4448953" y="1838126"/>
        <a:ext cx="1113270" cy="539840"/>
      </dsp:txXfrm>
    </dsp:sp>
    <dsp:sp modelId="{65F7F614-B564-4563-ACE0-43743B9D6C82}">
      <dsp:nvSpPr>
        <dsp:cNvPr id="0" name=""/>
        <dsp:cNvSpPr/>
      </dsp:nvSpPr>
      <dsp:spPr>
        <a:xfrm rot="3310531">
          <a:off x="2195523" y="2754154"/>
          <a:ext cx="803314" cy="26674"/>
        </a:xfrm>
        <a:custGeom>
          <a:avLst/>
          <a:gdLst/>
          <a:ahLst/>
          <a:cxnLst/>
          <a:rect l="0" t="0" r="0" b="0"/>
          <a:pathLst>
            <a:path>
              <a:moveTo>
                <a:pt x="0" y="13337"/>
              </a:moveTo>
              <a:lnTo>
                <a:pt x="803314" y="13337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577097" y="2747408"/>
        <a:ext cx="40165" cy="40165"/>
      </dsp:txXfrm>
    </dsp:sp>
    <dsp:sp modelId="{F055A6AA-4218-4522-8AEC-E55511A0EFB9}">
      <dsp:nvSpPr>
        <dsp:cNvPr id="0" name=""/>
        <dsp:cNvSpPr/>
      </dsp:nvSpPr>
      <dsp:spPr>
        <a:xfrm>
          <a:off x="2826552" y="2810499"/>
          <a:ext cx="1146860" cy="5734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客户端</a:t>
          </a:r>
          <a:endParaRPr lang="zh-CN" altLang="en-US" sz="800" kern="1200" dirty="0"/>
        </a:p>
      </dsp:txBody>
      <dsp:txXfrm>
        <a:off x="2843347" y="2827294"/>
        <a:ext cx="1113270" cy="539840"/>
      </dsp:txXfrm>
    </dsp:sp>
    <dsp:sp modelId="{558F732F-7DC1-414D-99B3-E332136A4720}">
      <dsp:nvSpPr>
        <dsp:cNvPr id="0" name=""/>
        <dsp:cNvSpPr/>
      </dsp:nvSpPr>
      <dsp:spPr>
        <a:xfrm rot="19457599">
          <a:off x="3920313" y="2919015"/>
          <a:ext cx="564945" cy="26674"/>
        </a:xfrm>
        <a:custGeom>
          <a:avLst/>
          <a:gdLst/>
          <a:ahLst/>
          <a:cxnLst/>
          <a:rect l="0" t="0" r="0" b="0"/>
          <a:pathLst>
            <a:path>
              <a:moveTo>
                <a:pt x="0" y="13337"/>
              </a:moveTo>
              <a:lnTo>
                <a:pt x="564945" y="13337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188662" y="2918229"/>
        <a:ext cx="28247" cy="28247"/>
      </dsp:txXfrm>
    </dsp:sp>
    <dsp:sp modelId="{5CAFCE06-01CC-449A-A93D-F75BFEEC582E}">
      <dsp:nvSpPr>
        <dsp:cNvPr id="0" name=""/>
        <dsp:cNvSpPr/>
      </dsp:nvSpPr>
      <dsp:spPr>
        <a:xfrm>
          <a:off x="4432158" y="2480776"/>
          <a:ext cx="1146860" cy="5734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应用端类库、点对点访问</a:t>
          </a:r>
          <a:endParaRPr lang="zh-CN" altLang="en-US" sz="800" kern="1200" dirty="0"/>
        </a:p>
      </dsp:txBody>
      <dsp:txXfrm>
        <a:off x="4448953" y="2497571"/>
        <a:ext cx="1113270" cy="539840"/>
      </dsp:txXfrm>
    </dsp:sp>
    <dsp:sp modelId="{53AAFD4C-4C3A-425C-9E2A-C4EEA24DABE6}">
      <dsp:nvSpPr>
        <dsp:cNvPr id="0" name=""/>
        <dsp:cNvSpPr/>
      </dsp:nvSpPr>
      <dsp:spPr>
        <a:xfrm rot="2142401">
          <a:off x="3920313" y="3248738"/>
          <a:ext cx="564945" cy="26674"/>
        </a:xfrm>
        <a:custGeom>
          <a:avLst/>
          <a:gdLst/>
          <a:ahLst/>
          <a:cxnLst/>
          <a:rect l="0" t="0" r="0" b="0"/>
          <a:pathLst>
            <a:path>
              <a:moveTo>
                <a:pt x="0" y="13337"/>
              </a:moveTo>
              <a:lnTo>
                <a:pt x="564945" y="13337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188662" y="3247951"/>
        <a:ext cx="28247" cy="28247"/>
      </dsp:txXfrm>
    </dsp:sp>
    <dsp:sp modelId="{A84E1AAB-EE00-4F85-A645-EBC668CA26D9}">
      <dsp:nvSpPr>
        <dsp:cNvPr id="0" name=""/>
        <dsp:cNvSpPr/>
      </dsp:nvSpPr>
      <dsp:spPr>
        <a:xfrm>
          <a:off x="4432158" y="3140221"/>
          <a:ext cx="1146860" cy="5734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err="1" smtClean="0"/>
            <a:t>Dubbo</a:t>
          </a:r>
          <a:r>
            <a:rPr lang="en-US" altLang="zh-CN" sz="800" kern="1200" dirty="0" smtClean="0"/>
            <a:t>/</a:t>
          </a:r>
          <a:r>
            <a:rPr lang="en-US" altLang="zh-CN" sz="800" kern="1200" dirty="0" err="1" smtClean="0"/>
            <a:t>springCloud</a:t>
          </a:r>
          <a:endParaRPr lang="zh-CN" altLang="en-US" sz="800" kern="1200" dirty="0"/>
        </a:p>
      </dsp:txBody>
      <dsp:txXfrm>
        <a:off x="4448953" y="3157016"/>
        <a:ext cx="1113270" cy="53984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14998E-9097-49F0-B039-B3A5F48165A8}">
      <dsp:nvSpPr>
        <dsp:cNvPr id="0" name=""/>
        <dsp:cNvSpPr/>
      </dsp:nvSpPr>
      <dsp:spPr>
        <a:xfrm>
          <a:off x="3115926" y="0"/>
          <a:ext cx="3586140" cy="358614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归纳总结</a:t>
          </a:r>
          <a:endParaRPr lang="zh-CN" altLang="en-US" sz="1700" kern="1200" dirty="0"/>
        </a:p>
      </dsp:txBody>
      <dsp:txXfrm>
        <a:off x="4282319" y="179306"/>
        <a:ext cx="1253355" cy="537921"/>
      </dsp:txXfrm>
    </dsp:sp>
    <dsp:sp modelId="{F10F0F4F-8411-4CEF-BBF4-E237DE541D4D}">
      <dsp:nvSpPr>
        <dsp:cNvPr id="0" name=""/>
        <dsp:cNvSpPr/>
      </dsp:nvSpPr>
      <dsp:spPr>
        <a:xfrm>
          <a:off x="3564194" y="896534"/>
          <a:ext cx="2689605" cy="268960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逻辑推理</a:t>
          </a:r>
          <a:endParaRPr lang="zh-CN" altLang="en-US" sz="1700" kern="1200" dirty="0"/>
        </a:p>
      </dsp:txBody>
      <dsp:txXfrm>
        <a:off x="4282319" y="1064635"/>
        <a:ext cx="1253355" cy="504300"/>
      </dsp:txXfrm>
    </dsp:sp>
    <dsp:sp modelId="{B9F4A7D5-5FBF-4A72-B743-0CCE16362C76}">
      <dsp:nvSpPr>
        <dsp:cNvPr id="0" name=""/>
        <dsp:cNvSpPr/>
      </dsp:nvSpPr>
      <dsp:spPr>
        <a:xfrm>
          <a:off x="4012461" y="1793070"/>
          <a:ext cx="1793070" cy="179307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抽象思维</a:t>
          </a:r>
          <a:endParaRPr lang="zh-CN" altLang="en-US" sz="1700" kern="1200" dirty="0"/>
        </a:p>
      </dsp:txBody>
      <dsp:txXfrm>
        <a:off x="4275051" y="2241337"/>
        <a:ext cx="1267891" cy="89653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CE9A8E-D220-4364-9A33-9993F478E2B3}">
      <dsp:nvSpPr>
        <dsp:cNvPr id="0" name=""/>
        <dsp:cNvSpPr/>
      </dsp:nvSpPr>
      <dsp:spPr>
        <a:xfrm>
          <a:off x="904846" y="597852"/>
          <a:ext cx="1565909" cy="1566148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50C7B89-28B8-4A0F-B382-6E517E1675EF}">
      <dsp:nvSpPr>
        <dsp:cNvPr id="0" name=""/>
        <dsp:cNvSpPr/>
      </dsp:nvSpPr>
      <dsp:spPr>
        <a:xfrm>
          <a:off x="1250963" y="1163279"/>
          <a:ext cx="870146" cy="434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点</a:t>
          </a:r>
          <a:endParaRPr lang="zh-CN" altLang="en-US" sz="2600" kern="1200" dirty="0"/>
        </a:p>
      </dsp:txBody>
      <dsp:txXfrm>
        <a:off x="1250963" y="1163279"/>
        <a:ext cx="870146" cy="434968"/>
      </dsp:txXfrm>
    </dsp:sp>
    <dsp:sp modelId="{86EBA437-22EF-4EE2-8426-480B9848DCC1}">
      <dsp:nvSpPr>
        <dsp:cNvPr id="0" name=""/>
        <dsp:cNvSpPr/>
      </dsp:nvSpPr>
      <dsp:spPr>
        <a:xfrm>
          <a:off x="469920" y="1497720"/>
          <a:ext cx="1565909" cy="1566148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B516C2-1771-4FEC-B8F0-125A386AFD73}">
      <dsp:nvSpPr>
        <dsp:cNvPr id="0" name=""/>
        <dsp:cNvSpPr/>
      </dsp:nvSpPr>
      <dsp:spPr>
        <a:xfrm>
          <a:off x="817801" y="2068353"/>
          <a:ext cx="870146" cy="434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线</a:t>
          </a:r>
          <a:endParaRPr lang="zh-CN" altLang="en-US" sz="2600" kern="1200" dirty="0"/>
        </a:p>
      </dsp:txBody>
      <dsp:txXfrm>
        <a:off x="817801" y="2068353"/>
        <a:ext cx="870146" cy="434968"/>
      </dsp:txXfrm>
    </dsp:sp>
    <dsp:sp modelId="{98BDE0F4-457F-4EBA-8922-E8990169BE98}">
      <dsp:nvSpPr>
        <dsp:cNvPr id="0" name=""/>
        <dsp:cNvSpPr/>
      </dsp:nvSpPr>
      <dsp:spPr>
        <a:xfrm>
          <a:off x="1016297" y="2505274"/>
          <a:ext cx="1345359" cy="1345898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7C9279-62E5-4948-885F-64001BE5AD6E}">
      <dsp:nvSpPr>
        <dsp:cNvPr id="0" name=""/>
        <dsp:cNvSpPr/>
      </dsp:nvSpPr>
      <dsp:spPr>
        <a:xfrm>
          <a:off x="1253022" y="2974728"/>
          <a:ext cx="870146" cy="434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面</a:t>
          </a:r>
          <a:endParaRPr lang="zh-CN" altLang="en-US" sz="2600" kern="1200" dirty="0"/>
        </a:p>
      </dsp:txBody>
      <dsp:txXfrm>
        <a:off x="1253022" y="2974728"/>
        <a:ext cx="870146" cy="43496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47794C-A304-4436-88AD-7B48A39C5B64}">
      <dsp:nvSpPr>
        <dsp:cNvPr id="0" name=""/>
        <dsp:cNvSpPr/>
      </dsp:nvSpPr>
      <dsp:spPr>
        <a:xfrm>
          <a:off x="2166860" y="1329808"/>
          <a:ext cx="2089699" cy="2089699"/>
        </a:xfrm>
        <a:prstGeom prst="gear9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立体</a:t>
          </a:r>
          <a:endParaRPr lang="zh-CN" altLang="en-US" sz="2700" kern="1200" dirty="0"/>
        </a:p>
      </dsp:txBody>
      <dsp:txXfrm>
        <a:off x="2586982" y="1819310"/>
        <a:ext cx="1249455" cy="1074148"/>
      </dsp:txXfrm>
    </dsp:sp>
    <dsp:sp modelId="{3CC35744-ED67-4B36-BE54-E62AF443BA59}">
      <dsp:nvSpPr>
        <dsp:cNvPr id="0" name=""/>
        <dsp:cNvSpPr/>
      </dsp:nvSpPr>
      <dsp:spPr>
        <a:xfrm>
          <a:off x="951035" y="835879"/>
          <a:ext cx="1519781" cy="1519781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平面</a:t>
          </a:r>
          <a:endParaRPr lang="zh-CN" altLang="en-US" sz="2700" kern="1200" dirty="0"/>
        </a:p>
      </dsp:txBody>
      <dsp:txXfrm>
        <a:off x="1333644" y="1220801"/>
        <a:ext cx="754563" cy="749937"/>
      </dsp:txXfrm>
    </dsp:sp>
    <dsp:sp modelId="{51CCCD91-3097-4B10-909C-5246F61CB0B7}">
      <dsp:nvSpPr>
        <dsp:cNvPr id="0" name=""/>
        <dsp:cNvSpPr/>
      </dsp:nvSpPr>
      <dsp:spPr>
        <a:xfrm>
          <a:off x="2252670" y="979654"/>
          <a:ext cx="2570329" cy="2570329"/>
        </a:xfrm>
        <a:prstGeom prst="circularArrow">
          <a:avLst>
            <a:gd name="adj1" fmla="val 4878"/>
            <a:gd name="adj2" fmla="val 312630"/>
            <a:gd name="adj3" fmla="val 3111780"/>
            <a:gd name="adj4" fmla="val 15263864"/>
            <a:gd name="adj5" fmla="val 569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99E370-70A6-44F9-91B2-30233E737775}">
      <dsp:nvSpPr>
        <dsp:cNvPr id="0" name=""/>
        <dsp:cNvSpPr/>
      </dsp:nvSpPr>
      <dsp:spPr>
        <a:xfrm>
          <a:off x="681885" y="501304"/>
          <a:ext cx="1943420" cy="194342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4D8B9D-1E6C-416F-A773-4E9DD0581D7C}">
      <dsp:nvSpPr>
        <dsp:cNvPr id="0" name=""/>
        <dsp:cNvSpPr/>
      </dsp:nvSpPr>
      <dsp:spPr>
        <a:xfrm rot="5400000">
          <a:off x="5420279" y="-2164547"/>
          <a:ext cx="986139" cy="5565504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默认值，所有阶段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800" kern="1200"/>
        </a:p>
      </dsp:txBody>
      <dsp:txXfrm rot="-5400000">
        <a:off x="3130597" y="173274"/>
        <a:ext cx="5517365" cy="889861"/>
      </dsp:txXfrm>
    </dsp:sp>
    <dsp:sp modelId="{F50A0C83-D32E-4EB1-82D6-1E2B7651C26F}">
      <dsp:nvSpPr>
        <dsp:cNvPr id="0" name=""/>
        <dsp:cNvSpPr/>
      </dsp:nvSpPr>
      <dsp:spPr>
        <a:xfrm>
          <a:off x="0" y="1867"/>
          <a:ext cx="3130596" cy="123267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0" tIns="95250" rIns="190500" bIns="9525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0" kern="1200" dirty="0" smtClean="0"/>
            <a:t>compile</a:t>
          </a:r>
          <a:endParaRPr lang="zh-CN" altLang="en-US" sz="5000" kern="1200" dirty="0"/>
        </a:p>
      </dsp:txBody>
      <dsp:txXfrm>
        <a:off x="60174" y="62041"/>
        <a:ext cx="3010248" cy="1112326"/>
      </dsp:txXfrm>
    </dsp:sp>
    <dsp:sp modelId="{820E285C-FD87-44E2-9AE3-D82297A7B3A3}">
      <dsp:nvSpPr>
        <dsp:cNvPr id="0" name=""/>
        <dsp:cNvSpPr/>
      </dsp:nvSpPr>
      <dsp:spPr>
        <a:xfrm rot="5400000">
          <a:off x="5420279" y="-870239"/>
          <a:ext cx="986139" cy="5565504"/>
        </a:xfrm>
        <a:prstGeom prst="round2SameRect">
          <a:avLst/>
        </a:prstGeom>
        <a:solidFill>
          <a:schemeClr val="accent5">
            <a:tint val="40000"/>
            <a:alpha val="90000"/>
            <a:hueOff val="-328788"/>
            <a:satOff val="-9779"/>
            <a:lumOff val="-522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期望</a:t>
          </a:r>
          <a:r>
            <a:rPr lang="en-US" altLang="zh-CN" sz="1800" kern="1200" dirty="0" smtClean="0"/>
            <a:t>JDK</a:t>
          </a:r>
          <a:r>
            <a:rPr lang="zh-CN" altLang="en-US" sz="1800" kern="1200" dirty="0" smtClean="0"/>
            <a:t>、容器提供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Serverlet.jar</a:t>
          </a:r>
          <a:endParaRPr lang="zh-CN" altLang="en-US" sz="1800" kern="1200" dirty="0"/>
        </a:p>
      </dsp:txBody>
      <dsp:txXfrm rot="-5400000">
        <a:off x="3130597" y="1467582"/>
        <a:ext cx="5517365" cy="889861"/>
      </dsp:txXfrm>
    </dsp:sp>
    <dsp:sp modelId="{23BF9FE1-793E-4129-9987-02503D933C27}">
      <dsp:nvSpPr>
        <dsp:cNvPr id="0" name=""/>
        <dsp:cNvSpPr/>
      </dsp:nvSpPr>
      <dsp:spPr>
        <a:xfrm>
          <a:off x="0" y="1296175"/>
          <a:ext cx="3130596" cy="1232674"/>
        </a:xfrm>
        <a:prstGeom prst="roundRect">
          <a:avLst/>
        </a:prstGeom>
        <a:solidFill>
          <a:schemeClr val="accent5">
            <a:hueOff val="-515611"/>
            <a:satOff val="-6008"/>
            <a:lumOff val="-1079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0" tIns="95250" rIns="190500" bIns="9525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0" kern="1200" dirty="0" smtClean="0"/>
            <a:t>provided</a:t>
          </a:r>
          <a:endParaRPr lang="zh-CN" altLang="en-US" sz="5000" kern="1200" dirty="0"/>
        </a:p>
      </dsp:txBody>
      <dsp:txXfrm>
        <a:off x="60174" y="1356349"/>
        <a:ext cx="3010248" cy="1112326"/>
      </dsp:txXfrm>
    </dsp:sp>
    <dsp:sp modelId="{CFDD6A05-0A25-48A7-8FCC-D258124DDDAC}">
      <dsp:nvSpPr>
        <dsp:cNvPr id="0" name=""/>
        <dsp:cNvSpPr/>
      </dsp:nvSpPr>
      <dsp:spPr>
        <a:xfrm rot="5400000">
          <a:off x="5420279" y="424067"/>
          <a:ext cx="986139" cy="5565504"/>
        </a:xfrm>
        <a:prstGeom prst="round2SameRect">
          <a:avLst/>
        </a:prstGeom>
        <a:solidFill>
          <a:schemeClr val="accent5">
            <a:tint val="40000"/>
            <a:alpha val="90000"/>
            <a:hueOff val="-657576"/>
            <a:satOff val="-19558"/>
            <a:lumOff val="-1044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系统提供，需显示指定依赖位置，不查找</a:t>
          </a:r>
          <a:r>
            <a:rPr lang="en-US" altLang="zh-CN" sz="1800" kern="1200" smtClean="0"/>
            <a:t>Maven re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800" kern="1200" dirty="0"/>
        </a:p>
      </dsp:txBody>
      <dsp:txXfrm rot="-5400000">
        <a:off x="3130597" y="2761889"/>
        <a:ext cx="5517365" cy="889861"/>
      </dsp:txXfrm>
    </dsp:sp>
    <dsp:sp modelId="{AE5A2101-289D-46B7-83C0-CFD79654D2B4}">
      <dsp:nvSpPr>
        <dsp:cNvPr id="0" name=""/>
        <dsp:cNvSpPr/>
      </dsp:nvSpPr>
      <dsp:spPr>
        <a:xfrm>
          <a:off x="0" y="2590483"/>
          <a:ext cx="3130596" cy="1232674"/>
        </a:xfrm>
        <a:prstGeom prst="roundRect">
          <a:avLst/>
        </a:prstGeom>
        <a:solidFill>
          <a:schemeClr val="accent5">
            <a:hueOff val="-1031223"/>
            <a:satOff val="-12017"/>
            <a:lumOff val="-2158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0" tIns="95250" rIns="190500" bIns="9525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0" kern="1200" dirty="0" smtClean="0"/>
            <a:t>system</a:t>
          </a:r>
          <a:endParaRPr lang="zh-CN" altLang="en-US" sz="5000" kern="1200" dirty="0"/>
        </a:p>
      </dsp:txBody>
      <dsp:txXfrm>
        <a:off x="60174" y="2650657"/>
        <a:ext cx="3010248" cy="1112326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1B2430-42E1-4A56-B7F2-00B7E7586DC3}">
      <dsp:nvSpPr>
        <dsp:cNvPr id="0" name=""/>
        <dsp:cNvSpPr/>
      </dsp:nvSpPr>
      <dsp:spPr>
        <a:xfrm>
          <a:off x="0" y="357500"/>
          <a:ext cx="5384800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7920" tIns="333248" rIns="417920" bIns="113792" numCol="1" spcCol="1270" rtlCol="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任务 1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600" kern="1200">
              <a:latin typeface="微软雅黑" panose="020B0503020204020204" pitchFamily="34" charset="-122"/>
              <a:ea typeface="微软雅黑" panose="020B0503020204020204" pitchFamily="34" charset="-122"/>
            </a:rPr>
            <a:t>任务 2</a:t>
          </a:r>
        </a:p>
      </dsp:txBody>
      <dsp:txXfrm>
        <a:off x="0" y="357500"/>
        <a:ext cx="5384800" cy="1134000"/>
      </dsp:txXfrm>
    </dsp:sp>
    <dsp:sp modelId="{4F6431BA-E268-4E6C-BA89-FFF0C9BEFF7B}">
      <dsp:nvSpPr>
        <dsp:cNvPr id="0" name=""/>
        <dsp:cNvSpPr/>
      </dsp:nvSpPr>
      <dsp:spPr>
        <a:xfrm>
          <a:off x="269240" y="121340"/>
          <a:ext cx="3769360" cy="4723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473" tIns="0" rIns="142473" bIns="0" numCol="1" spcCol="1270" rtlCol="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kern="1200">
              <a:latin typeface="微软雅黑" panose="020B0503020204020204" pitchFamily="34" charset="-122"/>
              <a:ea typeface="微软雅黑" panose="020B0503020204020204" pitchFamily="34" charset="-122"/>
            </a:rPr>
            <a:t>组 A</a:t>
          </a:r>
        </a:p>
      </dsp:txBody>
      <dsp:txXfrm>
        <a:off x="292297" y="144397"/>
        <a:ext cx="3723246" cy="426206"/>
      </dsp:txXfrm>
    </dsp:sp>
    <dsp:sp modelId="{5A82E6E5-86A0-475F-85E6-D325240A867A}">
      <dsp:nvSpPr>
        <dsp:cNvPr id="0" name=""/>
        <dsp:cNvSpPr/>
      </dsp:nvSpPr>
      <dsp:spPr>
        <a:xfrm>
          <a:off x="0" y="1814060"/>
          <a:ext cx="5384800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277702"/>
              <a:satOff val="-3888"/>
              <a:lumOff val="-205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7920" tIns="333248" rIns="417920" bIns="113792" numCol="1" spcCol="1270" rtlCol="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600" kern="1200">
              <a:latin typeface="微软雅黑" panose="020B0503020204020204" pitchFamily="34" charset="-122"/>
              <a:ea typeface="微软雅黑" panose="020B0503020204020204" pitchFamily="34" charset="-122"/>
            </a:rPr>
            <a:t>任务 1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600" kern="1200">
              <a:latin typeface="微软雅黑" panose="020B0503020204020204" pitchFamily="34" charset="-122"/>
              <a:ea typeface="微软雅黑" panose="020B0503020204020204" pitchFamily="34" charset="-122"/>
            </a:rPr>
            <a:t>任务 2</a:t>
          </a:r>
        </a:p>
      </dsp:txBody>
      <dsp:txXfrm>
        <a:off x="0" y="1814060"/>
        <a:ext cx="5384800" cy="1134000"/>
      </dsp:txXfrm>
    </dsp:sp>
    <dsp:sp modelId="{8B95F1A1-DE88-4530-AB60-61A43EB4B743}">
      <dsp:nvSpPr>
        <dsp:cNvPr id="0" name=""/>
        <dsp:cNvSpPr/>
      </dsp:nvSpPr>
      <dsp:spPr>
        <a:xfrm>
          <a:off x="269240" y="1577900"/>
          <a:ext cx="3769360" cy="472320"/>
        </a:xfrm>
        <a:prstGeom prst="roundRect">
          <a:avLst/>
        </a:prstGeom>
        <a:gradFill rotWithShape="0">
          <a:gsLst>
            <a:gs pos="0">
              <a:schemeClr val="accent2">
                <a:hueOff val="-3277702"/>
                <a:satOff val="-3888"/>
                <a:lumOff val="-2059"/>
                <a:alphaOff val="0"/>
                <a:shade val="15000"/>
                <a:satMod val="180000"/>
              </a:schemeClr>
            </a:gs>
            <a:gs pos="50000">
              <a:schemeClr val="accent2">
                <a:hueOff val="-3277702"/>
                <a:satOff val="-3888"/>
                <a:lumOff val="-2059"/>
                <a:alphaOff val="0"/>
                <a:shade val="45000"/>
                <a:satMod val="170000"/>
              </a:schemeClr>
            </a:gs>
            <a:gs pos="70000">
              <a:schemeClr val="accent2">
                <a:hueOff val="-3277702"/>
                <a:satOff val="-3888"/>
                <a:lumOff val="-2059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-3277702"/>
                <a:satOff val="-3888"/>
                <a:lumOff val="-2059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473" tIns="0" rIns="142473" bIns="0" numCol="1" spcCol="1270" rtlCol="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组 B</a:t>
          </a:r>
        </a:p>
      </dsp:txBody>
      <dsp:txXfrm>
        <a:off x="292297" y="1600957"/>
        <a:ext cx="3723246" cy="426206"/>
      </dsp:txXfrm>
    </dsp:sp>
    <dsp:sp modelId="{03C3B6C2-1763-4790-9A37-BA583B2A18C8}">
      <dsp:nvSpPr>
        <dsp:cNvPr id="0" name=""/>
        <dsp:cNvSpPr/>
      </dsp:nvSpPr>
      <dsp:spPr>
        <a:xfrm>
          <a:off x="0" y="3270621"/>
          <a:ext cx="5384800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6555403"/>
              <a:satOff val="-7776"/>
              <a:lumOff val="-411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7920" tIns="333248" rIns="417920" bIns="113792" numCol="1" spcCol="1270" rtlCol="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600" kern="1200">
              <a:latin typeface="微软雅黑" panose="020B0503020204020204" pitchFamily="34" charset="-122"/>
              <a:ea typeface="微软雅黑" panose="020B0503020204020204" pitchFamily="34" charset="-122"/>
            </a:rPr>
            <a:t>任务 1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600" kern="1200">
              <a:latin typeface="微软雅黑" panose="020B0503020204020204" pitchFamily="34" charset="-122"/>
              <a:ea typeface="微软雅黑" panose="020B0503020204020204" pitchFamily="34" charset="-122"/>
            </a:rPr>
            <a:t>任务 2</a:t>
          </a:r>
        </a:p>
      </dsp:txBody>
      <dsp:txXfrm>
        <a:off x="0" y="3270621"/>
        <a:ext cx="5384800" cy="1134000"/>
      </dsp:txXfrm>
    </dsp:sp>
    <dsp:sp modelId="{E64E0815-54DA-43E1-9642-8F5153B8E00B}">
      <dsp:nvSpPr>
        <dsp:cNvPr id="0" name=""/>
        <dsp:cNvSpPr/>
      </dsp:nvSpPr>
      <dsp:spPr>
        <a:xfrm>
          <a:off x="269240" y="3034461"/>
          <a:ext cx="3769360" cy="472320"/>
        </a:xfrm>
        <a:prstGeom prst="roundRect">
          <a:avLst/>
        </a:prstGeom>
        <a:gradFill rotWithShape="0">
          <a:gsLst>
            <a:gs pos="0">
              <a:schemeClr val="accent2">
                <a:hueOff val="-6555403"/>
                <a:satOff val="-7776"/>
                <a:lumOff val="-4117"/>
                <a:alphaOff val="0"/>
                <a:shade val="15000"/>
                <a:satMod val="180000"/>
              </a:schemeClr>
            </a:gs>
            <a:gs pos="50000">
              <a:schemeClr val="accent2">
                <a:hueOff val="-6555403"/>
                <a:satOff val="-7776"/>
                <a:lumOff val="-4117"/>
                <a:alphaOff val="0"/>
                <a:shade val="45000"/>
                <a:satMod val="170000"/>
              </a:schemeClr>
            </a:gs>
            <a:gs pos="70000">
              <a:schemeClr val="accent2">
                <a:hueOff val="-6555403"/>
                <a:satOff val="-7776"/>
                <a:lumOff val="-4117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-6555403"/>
                <a:satOff val="-7776"/>
                <a:lumOff val="-4117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473" tIns="0" rIns="142473" bIns="0" numCol="1" spcCol="1270" rtlCol="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kern="1200">
              <a:latin typeface="微软雅黑" panose="020B0503020204020204" pitchFamily="34" charset="-122"/>
              <a:ea typeface="微软雅黑" panose="020B0503020204020204" pitchFamily="34" charset="-122"/>
            </a:rPr>
            <a:t>组 C</a:t>
          </a:r>
        </a:p>
      </dsp:txBody>
      <dsp:txXfrm>
        <a:off x="292297" y="3057518"/>
        <a:ext cx="3723246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10D4D-367C-4EC4-A1BC-E8363FD9279C}">
      <dsp:nvSpPr>
        <dsp:cNvPr id="0" name=""/>
        <dsp:cNvSpPr/>
      </dsp:nvSpPr>
      <dsp:spPr>
        <a:xfrm>
          <a:off x="3616889" y="238587"/>
          <a:ext cx="2969085" cy="2969085"/>
        </a:xfrm>
        <a:prstGeom prst="pie">
          <a:avLst>
            <a:gd name="adj1" fmla="val 16200000"/>
            <a:gd name="adj2" fmla="val 18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数据库治理</a:t>
          </a:r>
          <a:endParaRPr lang="zh-CN" altLang="en-US" sz="2400" kern="1200" dirty="0"/>
        </a:p>
      </dsp:txBody>
      <dsp:txXfrm>
        <a:off x="5231152" y="786454"/>
        <a:ext cx="1007368" cy="989695"/>
      </dsp:txXfrm>
    </dsp:sp>
    <dsp:sp modelId="{81105798-85B9-4D93-BC6A-4D7127AAFBAB}">
      <dsp:nvSpPr>
        <dsp:cNvPr id="0" name=""/>
        <dsp:cNvSpPr/>
      </dsp:nvSpPr>
      <dsp:spPr>
        <a:xfrm>
          <a:off x="3463839" y="326952"/>
          <a:ext cx="2969085" cy="2969085"/>
        </a:xfrm>
        <a:prstGeom prst="pie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分布式事务</a:t>
          </a:r>
          <a:endParaRPr lang="zh-CN" altLang="en-US" sz="2400" kern="1200" dirty="0"/>
        </a:p>
      </dsp:txBody>
      <dsp:txXfrm>
        <a:off x="4276803" y="2200304"/>
        <a:ext cx="1343157" cy="919002"/>
      </dsp:txXfrm>
    </dsp:sp>
    <dsp:sp modelId="{EC110427-F288-4F34-BB4B-4158A2CDD37A}">
      <dsp:nvSpPr>
        <dsp:cNvPr id="0" name=""/>
        <dsp:cNvSpPr/>
      </dsp:nvSpPr>
      <dsp:spPr>
        <a:xfrm>
          <a:off x="3463839" y="326952"/>
          <a:ext cx="2969085" cy="2969085"/>
        </a:xfrm>
        <a:prstGeom prst="pie">
          <a:avLst>
            <a:gd name="adj1" fmla="val 90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数据分片</a:t>
          </a:r>
          <a:endParaRPr lang="zh-CN" altLang="en-US" sz="2400" kern="1200" dirty="0"/>
        </a:p>
      </dsp:txBody>
      <dsp:txXfrm>
        <a:off x="3781956" y="910165"/>
        <a:ext cx="1007368" cy="9896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1A9585-E255-4FEA-867F-6FDBEE2D5135}">
      <dsp:nvSpPr>
        <dsp:cNvPr id="0" name=""/>
        <dsp:cNvSpPr/>
      </dsp:nvSpPr>
      <dsp:spPr>
        <a:xfrm>
          <a:off x="3510750" y="208080"/>
          <a:ext cx="1580681" cy="1580681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同构</a:t>
          </a:r>
          <a:r>
            <a:rPr lang="en-US" altLang="zh-CN" sz="1900" kern="1200" dirty="0" smtClean="0"/>
            <a:t>	</a:t>
          </a:r>
          <a:endParaRPr lang="zh-CN" altLang="en-US" sz="1900" kern="1200" dirty="0"/>
        </a:p>
      </dsp:txBody>
      <dsp:txXfrm>
        <a:off x="3973721" y="671051"/>
        <a:ext cx="1117710" cy="1117710"/>
      </dsp:txXfrm>
    </dsp:sp>
    <dsp:sp modelId="{5A50B7D9-2DB3-46BD-A987-E368DD217E24}">
      <dsp:nvSpPr>
        <dsp:cNvPr id="0" name=""/>
        <dsp:cNvSpPr/>
      </dsp:nvSpPr>
      <dsp:spPr>
        <a:xfrm rot="5400000">
          <a:off x="5164443" y="208080"/>
          <a:ext cx="1580681" cy="1580681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异构</a:t>
          </a:r>
          <a:endParaRPr lang="zh-CN" altLang="en-US" sz="1900" kern="1200" dirty="0"/>
        </a:p>
      </dsp:txBody>
      <dsp:txXfrm rot="-5400000">
        <a:off x="5164443" y="671051"/>
        <a:ext cx="1117710" cy="1117710"/>
      </dsp:txXfrm>
    </dsp:sp>
    <dsp:sp modelId="{3DC430E4-1905-416A-A9F2-D037C78DB683}">
      <dsp:nvSpPr>
        <dsp:cNvPr id="0" name=""/>
        <dsp:cNvSpPr/>
      </dsp:nvSpPr>
      <dsp:spPr>
        <a:xfrm rot="10800000">
          <a:off x="5164443" y="1861772"/>
          <a:ext cx="1580681" cy="1580681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云原生</a:t>
          </a:r>
          <a:endParaRPr lang="zh-CN" altLang="en-US" sz="1900" kern="1200" dirty="0"/>
        </a:p>
      </dsp:txBody>
      <dsp:txXfrm rot="10800000">
        <a:off x="5164443" y="1861772"/>
        <a:ext cx="1117710" cy="1117710"/>
      </dsp:txXfrm>
    </dsp:sp>
    <dsp:sp modelId="{E65E6CC2-F262-4EB3-82F4-AE0208EF9A36}">
      <dsp:nvSpPr>
        <dsp:cNvPr id="0" name=""/>
        <dsp:cNvSpPr/>
      </dsp:nvSpPr>
      <dsp:spPr>
        <a:xfrm rot="16200000">
          <a:off x="3510750" y="1861772"/>
          <a:ext cx="1580681" cy="1580681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容器</a:t>
          </a:r>
          <a:endParaRPr lang="zh-CN" altLang="en-US" sz="1900" kern="1200" dirty="0"/>
        </a:p>
      </dsp:txBody>
      <dsp:txXfrm rot="5400000">
        <a:off x="3973721" y="1861772"/>
        <a:ext cx="1117710" cy="1117710"/>
      </dsp:txXfrm>
    </dsp:sp>
    <dsp:sp modelId="{7CF6A78F-8972-49FC-8AFD-58D983A1EEB2}">
      <dsp:nvSpPr>
        <dsp:cNvPr id="0" name=""/>
        <dsp:cNvSpPr/>
      </dsp:nvSpPr>
      <dsp:spPr>
        <a:xfrm>
          <a:off x="4855060" y="1496719"/>
          <a:ext cx="545754" cy="474569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6E7C42F-E2C4-46B5-81C2-0FF855AE6A52}">
      <dsp:nvSpPr>
        <dsp:cNvPr id="0" name=""/>
        <dsp:cNvSpPr/>
      </dsp:nvSpPr>
      <dsp:spPr>
        <a:xfrm rot="10800000">
          <a:off x="4855060" y="1679246"/>
          <a:ext cx="545754" cy="474569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7B9F06-D6CD-42E6-AF78-9DEAFEC122FD}">
      <dsp:nvSpPr>
        <dsp:cNvPr id="0" name=""/>
        <dsp:cNvSpPr/>
      </dsp:nvSpPr>
      <dsp:spPr>
        <a:xfrm>
          <a:off x="3627790" y="143594"/>
          <a:ext cx="2849791" cy="989695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190500" extrusionH="1270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AC6030-CA3C-4B11-A0D4-7152E7E3411A}">
      <dsp:nvSpPr>
        <dsp:cNvPr id="0" name=""/>
        <dsp:cNvSpPr/>
      </dsp:nvSpPr>
      <dsp:spPr>
        <a:xfrm>
          <a:off x="4780961" y="2567021"/>
          <a:ext cx="552285" cy="353462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471EE62-FC14-4B9E-AF4B-1C7679BB06ED}">
      <dsp:nvSpPr>
        <dsp:cNvPr id="0" name=""/>
        <dsp:cNvSpPr/>
      </dsp:nvSpPr>
      <dsp:spPr>
        <a:xfrm>
          <a:off x="3731619" y="2849791"/>
          <a:ext cx="2650968" cy="662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数据分片</a:t>
          </a:r>
          <a:endParaRPr lang="zh-CN" altLang="en-US" sz="2200" kern="1200" dirty="0"/>
        </a:p>
      </dsp:txBody>
      <dsp:txXfrm>
        <a:off x="3731619" y="2849791"/>
        <a:ext cx="2650968" cy="662742"/>
      </dsp:txXfrm>
    </dsp:sp>
    <dsp:sp modelId="{E1A4148B-A946-42F4-845B-131DC47F387C}">
      <dsp:nvSpPr>
        <dsp:cNvPr id="0" name=""/>
        <dsp:cNvSpPr/>
      </dsp:nvSpPr>
      <dsp:spPr>
        <a:xfrm>
          <a:off x="4663876" y="1209725"/>
          <a:ext cx="994113" cy="99411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4809460" y="1355309"/>
        <a:ext cx="702945" cy="702945"/>
      </dsp:txXfrm>
    </dsp:sp>
    <dsp:sp modelId="{3B2F71C8-38CF-4368-A36B-2B25A55DA2C9}">
      <dsp:nvSpPr>
        <dsp:cNvPr id="0" name=""/>
        <dsp:cNvSpPr/>
      </dsp:nvSpPr>
      <dsp:spPr>
        <a:xfrm>
          <a:off x="3952533" y="463919"/>
          <a:ext cx="994113" cy="99411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数据库治理</a:t>
          </a:r>
          <a:endParaRPr lang="zh-CN" altLang="en-US" sz="1700" kern="1200" dirty="0"/>
        </a:p>
      </dsp:txBody>
      <dsp:txXfrm>
        <a:off x="4098117" y="609503"/>
        <a:ext cx="702945" cy="702945"/>
      </dsp:txXfrm>
    </dsp:sp>
    <dsp:sp modelId="{CC3CF8B6-7F0C-4405-8705-D1A276793341}">
      <dsp:nvSpPr>
        <dsp:cNvPr id="0" name=""/>
        <dsp:cNvSpPr/>
      </dsp:nvSpPr>
      <dsp:spPr>
        <a:xfrm>
          <a:off x="4968738" y="223565"/>
          <a:ext cx="994113" cy="99411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数据库性能</a:t>
          </a:r>
          <a:endParaRPr lang="zh-CN" altLang="en-US" sz="1700" kern="1200" dirty="0"/>
        </a:p>
      </dsp:txBody>
      <dsp:txXfrm>
        <a:off x="5114322" y="369149"/>
        <a:ext cx="702945" cy="702945"/>
      </dsp:txXfrm>
    </dsp:sp>
    <dsp:sp modelId="{4CFA8446-BF52-4016-A486-8D61E1452FD4}">
      <dsp:nvSpPr>
        <dsp:cNvPr id="0" name=""/>
        <dsp:cNvSpPr/>
      </dsp:nvSpPr>
      <dsp:spPr>
        <a:xfrm>
          <a:off x="3510705" y="22091"/>
          <a:ext cx="3092796" cy="2474237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C28971-78A5-41D2-95D6-AE5131EFC27A}">
      <dsp:nvSpPr>
        <dsp:cNvPr id="0" name=""/>
        <dsp:cNvSpPr/>
      </dsp:nvSpPr>
      <dsp:spPr>
        <a:xfrm>
          <a:off x="3963148" y="1061259"/>
          <a:ext cx="2226547" cy="2226547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alpha val="5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800" kern="1200" dirty="0" smtClean="0"/>
            <a:t>数据分片</a:t>
          </a:r>
          <a:endParaRPr lang="zh-CN" altLang="en-US" sz="4800" kern="1200" dirty="0"/>
        </a:p>
      </dsp:txBody>
      <dsp:txXfrm>
        <a:off x="4289218" y="1387329"/>
        <a:ext cx="1574407" cy="1574407"/>
      </dsp:txXfrm>
    </dsp:sp>
    <dsp:sp modelId="{EDEF64FD-970A-4455-B76E-6D2B2CBA4E55}">
      <dsp:nvSpPr>
        <dsp:cNvPr id="0" name=""/>
        <dsp:cNvSpPr/>
      </dsp:nvSpPr>
      <dsp:spPr>
        <a:xfrm>
          <a:off x="4519785" y="169318"/>
          <a:ext cx="1113273" cy="1113273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alpha val="5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读写分离</a:t>
          </a:r>
          <a:endParaRPr lang="zh-CN" altLang="en-US" sz="2400" kern="1200" dirty="0"/>
        </a:p>
      </dsp:txBody>
      <dsp:txXfrm>
        <a:off x="4682820" y="332353"/>
        <a:ext cx="787203" cy="787203"/>
      </dsp:txXfrm>
    </dsp:sp>
    <dsp:sp modelId="{2D001FAE-3290-4902-8303-DF67EDF65C84}">
      <dsp:nvSpPr>
        <dsp:cNvPr id="0" name=""/>
        <dsp:cNvSpPr/>
      </dsp:nvSpPr>
      <dsp:spPr>
        <a:xfrm>
          <a:off x="5774290" y="2342184"/>
          <a:ext cx="1113273" cy="1113273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alpha val="5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垂直分片</a:t>
          </a:r>
          <a:endParaRPr lang="zh-CN" altLang="en-US" sz="2400" kern="1200" dirty="0"/>
        </a:p>
      </dsp:txBody>
      <dsp:txXfrm>
        <a:off x="5937325" y="2505219"/>
        <a:ext cx="787203" cy="787203"/>
      </dsp:txXfrm>
    </dsp:sp>
    <dsp:sp modelId="{C0384869-4B15-4CB1-BDC0-094115C13A2D}">
      <dsp:nvSpPr>
        <dsp:cNvPr id="0" name=""/>
        <dsp:cNvSpPr/>
      </dsp:nvSpPr>
      <dsp:spPr>
        <a:xfrm>
          <a:off x="3265280" y="2342184"/>
          <a:ext cx="1113273" cy="1113273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alpha val="5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水平分片</a:t>
          </a:r>
          <a:endParaRPr lang="zh-CN" altLang="en-US" sz="2400" kern="1200" dirty="0"/>
        </a:p>
      </dsp:txBody>
      <dsp:txXfrm>
        <a:off x="3428315" y="2505219"/>
        <a:ext cx="787203" cy="78720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943B29-AA7E-496C-BE6B-3260217DF075}">
      <dsp:nvSpPr>
        <dsp:cNvPr id="0" name=""/>
        <dsp:cNvSpPr/>
      </dsp:nvSpPr>
      <dsp:spPr>
        <a:xfrm>
          <a:off x="5066860" y="1312904"/>
          <a:ext cx="1262129" cy="600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9331"/>
              </a:lnTo>
              <a:lnTo>
                <a:pt x="1262129" y="409331"/>
              </a:lnTo>
              <a:lnTo>
                <a:pt x="1262129" y="600658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DA372C-A664-4E05-B8F1-269C1C2988DC}">
      <dsp:nvSpPr>
        <dsp:cNvPr id="0" name=""/>
        <dsp:cNvSpPr/>
      </dsp:nvSpPr>
      <dsp:spPr>
        <a:xfrm>
          <a:off x="3804731" y="1312904"/>
          <a:ext cx="1262129" cy="600658"/>
        </a:xfrm>
        <a:custGeom>
          <a:avLst/>
          <a:gdLst/>
          <a:ahLst/>
          <a:cxnLst/>
          <a:rect l="0" t="0" r="0" b="0"/>
          <a:pathLst>
            <a:path>
              <a:moveTo>
                <a:pt x="1262129" y="0"/>
              </a:moveTo>
              <a:lnTo>
                <a:pt x="1262129" y="409331"/>
              </a:lnTo>
              <a:lnTo>
                <a:pt x="0" y="409331"/>
              </a:lnTo>
              <a:lnTo>
                <a:pt x="0" y="600658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B7FE96-D4FD-45AD-B0CF-8D9EB627458A}">
      <dsp:nvSpPr>
        <dsp:cNvPr id="0" name=""/>
        <dsp:cNvSpPr/>
      </dsp:nvSpPr>
      <dsp:spPr>
        <a:xfrm>
          <a:off x="4034209" y="1437"/>
          <a:ext cx="2065302" cy="13114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1635AB-CDAB-4197-B20F-4672A5C55B86}">
      <dsp:nvSpPr>
        <dsp:cNvPr id="0" name=""/>
        <dsp:cNvSpPr/>
      </dsp:nvSpPr>
      <dsp:spPr>
        <a:xfrm>
          <a:off x="4263687" y="219441"/>
          <a:ext cx="2065302" cy="13114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一个逻辑库</a:t>
          </a:r>
          <a:endParaRPr lang="zh-CN" altLang="en-US" sz="3300" kern="1200" dirty="0"/>
        </a:p>
      </dsp:txBody>
      <dsp:txXfrm>
        <a:off x="4302099" y="257853"/>
        <a:ext cx="1988478" cy="1234643"/>
      </dsp:txXfrm>
    </dsp:sp>
    <dsp:sp modelId="{FBE48976-4EB6-466C-AB19-3230CDBBCE8F}">
      <dsp:nvSpPr>
        <dsp:cNvPr id="0" name=""/>
        <dsp:cNvSpPr/>
      </dsp:nvSpPr>
      <dsp:spPr>
        <a:xfrm>
          <a:off x="2772080" y="1913563"/>
          <a:ext cx="2065302" cy="13114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9CB011-0366-4DBF-90B6-9F25C3323D66}">
      <dsp:nvSpPr>
        <dsp:cNvPr id="0" name=""/>
        <dsp:cNvSpPr/>
      </dsp:nvSpPr>
      <dsp:spPr>
        <a:xfrm>
          <a:off x="3001558" y="2131568"/>
          <a:ext cx="2065302" cy="13114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面向业务逻辑表</a:t>
          </a:r>
          <a:endParaRPr lang="zh-CN" altLang="en-US" sz="3300" kern="1200" dirty="0"/>
        </a:p>
      </dsp:txBody>
      <dsp:txXfrm>
        <a:off x="3039970" y="2169980"/>
        <a:ext cx="1988478" cy="1234643"/>
      </dsp:txXfrm>
    </dsp:sp>
    <dsp:sp modelId="{C7430D16-CF32-40DD-B8D3-B10FEB00D56A}">
      <dsp:nvSpPr>
        <dsp:cNvPr id="0" name=""/>
        <dsp:cNvSpPr/>
      </dsp:nvSpPr>
      <dsp:spPr>
        <a:xfrm>
          <a:off x="5296339" y="1913563"/>
          <a:ext cx="2065302" cy="13114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C43BCA-F8D0-4C9B-B009-0F83B81173AB}">
      <dsp:nvSpPr>
        <dsp:cNvPr id="0" name=""/>
        <dsp:cNvSpPr/>
      </dsp:nvSpPr>
      <dsp:spPr>
        <a:xfrm>
          <a:off x="5525817" y="2131568"/>
          <a:ext cx="2065302" cy="13114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面向业务逻辑表</a:t>
          </a:r>
          <a:endParaRPr lang="zh-CN" altLang="en-US" sz="3300" kern="1200" dirty="0"/>
        </a:p>
      </dsp:txBody>
      <dsp:txXfrm>
        <a:off x="5564229" y="2169980"/>
        <a:ext cx="1988478" cy="123464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A501AF-EDBF-44EC-91BF-E1ED3055F4EA}">
      <dsp:nvSpPr>
        <dsp:cNvPr id="0" name=""/>
        <dsp:cNvSpPr/>
      </dsp:nvSpPr>
      <dsp:spPr>
        <a:xfrm>
          <a:off x="4643679" y="1255148"/>
          <a:ext cx="1075842" cy="107584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分片概念</a:t>
          </a:r>
          <a:endParaRPr lang="zh-CN" altLang="en-US" sz="2700" kern="1200" dirty="0"/>
        </a:p>
      </dsp:txBody>
      <dsp:txXfrm>
        <a:off x="4696197" y="1307666"/>
        <a:ext cx="970806" cy="970806"/>
      </dsp:txXfrm>
    </dsp:sp>
    <dsp:sp modelId="{02D0B8C1-CDA7-4606-89D5-C316E28B4240}">
      <dsp:nvSpPr>
        <dsp:cNvPr id="0" name=""/>
        <dsp:cNvSpPr/>
      </dsp:nvSpPr>
      <dsp:spPr>
        <a:xfrm rot="16200000">
          <a:off x="4914586" y="988135"/>
          <a:ext cx="53402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34026" y="0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C72AE5-A527-49F3-B68E-A2FC05A2AFCA}">
      <dsp:nvSpPr>
        <dsp:cNvPr id="0" name=""/>
        <dsp:cNvSpPr/>
      </dsp:nvSpPr>
      <dsp:spPr>
        <a:xfrm>
          <a:off x="4821192" y="308"/>
          <a:ext cx="720814" cy="7208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逻辑表</a:t>
          </a:r>
          <a:endParaRPr lang="zh-CN" altLang="en-US" sz="1800" kern="1200" dirty="0"/>
        </a:p>
      </dsp:txBody>
      <dsp:txXfrm>
        <a:off x="4856379" y="35495"/>
        <a:ext cx="650440" cy="650440"/>
      </dsp:txXfrm>
    </dsp:sp>
    <dsp:sp modelId="{793A0DC7-30A8-4042-82E7-8C95832ED98D}">
      <dsp:nvSpPr>
        <dsp:cNvPr id="0" name=""/>
        <dsp:cNvSpPr/>
      </dsp:nvSpPr>
      <dsp:spPr>
        <a:xfrm>
          <a:off x="5719521" y="1793069"/>
          <a:ext cx="53402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34026" y="0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661E1D-7B29-408E-B443-4E7DFB0A230D}">
      <dsp:nvSpPr>
        <dsp:cNvPr id="0" name=""/>
        <dsp:cNvSpPr/>
      </dsp:nvSpPr>
      <dsp:spPr>
        <a:xfrm>
          <a:off x="6253547" y="1432662"/>
          <a:ext cx="720814" cy="7208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数据节点</a:t>
          </a:r>
          <a:endParaRPr lang="zh-CN" altLang="en-US" sz="1800" kern="1200" dirty="0"/>
        </a:p>
      </dsp:txBody>
      <dsp:txXfrm>
        <a:off x="6288734" y="1467849"/>
        <a:ext cx="650440" cy="650440"/>
      </dsp:txXfrm>
    </dsp:sp>
    <dsp:sp modelId="{27A0C006-A091-4626-8E53-ACB7CEF50AB5}">
      <dsp:nvSpPr>
        <dsp:cNvPr id="0" name=""/>
        <dsp:cNvSpPr/>
      </dsp:nvSpPr>
      <dsp:spPr>
        <a:xfrm rot="5400000">
          <a:off x="4914586" y="2598004"/>
          <a:ext cx="53402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34026" y="0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0FDEAA-76B0-4124-9053-8677C5AB4DAA}">
      <dsp:nvSpPr>
        <dsp:cNvPr id="0" name=""/>
        <dsp:cNvSpPr/>
      </dsp:nvSpPr>
      <dsp:spPr>
        <a:xfrm>
          <a:off x="4821192" y="2865017"/>
          <a:ext cx="720814" cy="7208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真实表</a:t>
          </a:r>
          <a:endParaRPr lang="zh-CN" altLang="en-US" sz="1800" kern="1200" dirty="0"/>
        </a:p>
      </dsp:txBody>
      <dsp:txXfrm>
        <a:off x="4856379" y="2900204"/>
        <a:ext cx="650440" cy="650440"/>
      </dsp:txXfrm>
    </dsp:sp>
    <dsp:sp modelId="{5E4B9B68-A7DD-4D4A-982E-0ED2832AA389}">
      <dsp:nvSpPr>
        <dsp:cNvPr id="0" name=""/>
        <dsp:cNvSpPr/>
      </dsp:nvSpPr>
      <dsp:spPr>
        <a:xfrm rot="10800000">
          <a:off x="4109652" y="1793070"/>
          <a:ext cx="53402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34026" y="0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530376-4B99-49A3-B950-EC422A38311C}">
      <dsp:nvSpPr>
        <dsp:cNvPr id="0" name=""/>
        <dsp:cNvSpPr/>
      </dsp:nvSpPr>
      <dsp:spPr>
        <a:xfrm>
          <a:off x="3388838" y="1432662"/>
          <a:ext cx="720814" cy="7208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绑定表</a:t>
          </a:r>
          <a:endParaRPr lang="zh-CN" altLang="en-US" sz="1800" kern="1200" dirty="0"/>
        </a:p>
      </dsp:txBody>
      <dsp:txXfrm>
        <a:off x="3424025" y="1467849"/>
        <a:ext cx="650440" cy="6504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457862-D21F-42F2-A6A3-24B1B079DCA1}">
      <dsp:nvSpPr>
        <dsp:cNvPr id="0" name=""/>
        <dsp:cNvSpPr/>
      </dsp:nvSpPr>
      <dsp:spPr>
        <a:xfrm>
          <a:off x="4201293" y="787006"/>
          <a:ext cx="1960612" cy="196061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200" kern="1200" dirty="0" smtClean="0"/>
            <a:t>分片算法</a:t>
          </a:r>
          <a:endParaRPr lang="zh-CN" altLang="en-US" sz="4200" kern="1200" dirty="0"/>
        </a:p>
      </dsp:txBody>
      <dsp:txXfrm>
        <a:off x="4488418" y="1074131"/>
        <a:ext cx="1386362" cy="1386362"/>
      </dsp:txXfrm>
    </dsp:sp>
    <dsp:sp modelId="{52C77C48-3404-4A11-92BF-7204586759D2}">
      <dsp:nvSpPr>
        <dsp:cNvPr id="0" name=""/>
        <dsp:cNvSpPr/>
      </dsp:nvSpPr>
      <dsp:spPr>
        <a:xfrm>
          <a:off x="4691446" y="349"/>
          <a:ext cx="980306" cy="98030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Hint</a:t>
          </a:r>
          <a:r>
            <a:rPr lang="zh-CN" altLang="en-US" sz="2100" kern="1200" dirty="0" smtClean="0"/>
            <a:t>分片</a:t>
          </a:r>
          <a:endParaRPr lang="zh-CN" altLang="en-US" sz="2100" kern="1200" dirty="0"/>
        </a:p>
      </dsp:txBody>
      <dsp:txXfrm>
        <a:off x="4835008" y="143911"/>
        <a:ext cx="693182" cy="693182"/>
      </dsp:txXfrm>
    </dsp:sp>
    <dsp:sp modelId="{35EC60D4-B4B7-4EE9-970A-BB914A035BF7}">
      <dsp:nvSpPr>
        <dsp:cNvPr id="0" name=""/>
        <dsp:cNvSpPr/>
      </dsp:nvSpPr>
      <dsp:spPr>
        <a:xfrm>
          <a:off x="5968256" y="1277159"/>
          <a:ext cx="980306" cy="98030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精确分片</a:t>
          </a:r>
          <a:endParaRPr lang="zh-CN" altLang="en-US" sz="2100" kern="1200" dirty="0"/>
        </a:p>
      </dsp:txBody>
      <dsp:txXfrm>
        <a:off x="6111818" y="1420721"/>
        <a:ext cx="693182" cy="693182"/>
      </dsp:txXfrm>
    </dsp:sp>
    <dsp:sp modelId="{F9CBCA8A-108A-4907-9FB4-72C6A78F69B9}">
      <dsp:nvSpPr>
        <dsp:cNvPr id="0" name=""/>
        <dsp:cNvSpPr/>
      </dsp:nvSpPr>
      <dsp:spPr>
        <a:xfrm>
          <a:off x="4691446" y="2553968"/>
          <a:ext cx="980306" cy="98030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范围分片</a:t>
          </a:r>
          <a:endParaRPr lang="zh-CN" altLang="en-US" sz="2100" kern="1200" dirty="0"/>
        </a:p>
      </dsp:txBody>
      <dsp:txXfrm>
        <a:off x="4835008" y="2697530"/>
        <a:ext cx="693182" cy="693182"/>
      </dsp:txXfrm>
    </dsp:sp>
    <dsp:sp modelId="{C1991F8B-4682-49C9-B11D-C2E7D1996FEB}">
      <dsp:nvSpPr>
        <dsp:cNvPr id="0" name=""/>
        <dsp:cNvSpPr/>
      </dsp:nvSpPr>
      <dsp:spPr>
        <a:xfrm>
          <a:off x="3414637" y="1277159"/>
          <a:ext cx="980306" cy="98030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复合分片</a:t>
          </a:r>
          <a:endParaRPr lang="zh-CN" altLang="en-US" sz="2100" kern="1200" dirty="0"/>
        </a:p>
      </dsp:txBody>
      <dsp:txXfrm>
        <a:off x="3558199" y="1420721"/>
        <a:ext cx="693182" cy="69318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FEEDCA-EA08-4159-97E6-5FA14FACBC1E}">
      <dsp:nvSpPr>
        <dsp:cNvPr id="0" name=""/>
        <dsp:cNvSpPr/>
      </dsp:nvSpPr>
      <dsp:spPr>
        <a:xfrm>
          <a:off x="2666709" y="376420"/>
          <a:ext cx="2512678" cy="2512678"/>
        </a:xfrm>
        <a:prstGeom prst="blockArc">
          <a:avLst>
            <a:gd name="adj1" fmla="val 11880000"/>
            <a:gd name="adj2" fmla="val 16200000"/>
            <a:gd name="adj3" fmla="val 464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C3DF007-93F0-4055-9E3A-95AA47881B7B}">
      <dsp:nvSpPr>
        <dsp:cNvPr id="0" name=""/>
        <dsp:cNvSpPr/>
      </dsp:nvSpPr>
      <dsp:spPr>
        <a:xfrm>
          <a:off x="2666709" y="376420"/>
          <a:ext cx="2512678" cy="2512678"/>
        </a:xfrm>
        <a:prstGeom prst="blockArc">
          <a:avLst>
            <a:gd name="adj1" fmla="val 7560000"/>
            <a:gd name="adj2" fmla="val 11880000"/>
            <a:gd name="adj3" fmla="val 464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060FDB-082D-4D74-8832-F6F0DBD9400C}">
      <dsp:nvSpPr>
        <dsp:cNvPr id="0" name=""/>
        <dsp:cNvSpPr/>
      </dsp:nvSpPr>
      <dsp:spPr>
        <a:xfrm>
          <a:off x="2666709" y="376420"/>
          <a:ext cx="2512678" cy="2512678"/>
        </a:xfrm>
        <a:prstGeom prst="blockArc">
          <a:avLst>
            <a:gd name="adj1" fmla="val 3240000"/>
            <a:gd name="adj2" fmla="val 7560000"/>
            <a:gd name="adj3" fmla="val 464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F77D60A-AE83-4E06-90E9-FFC9578DF0CF}">
      <dsp:nvSpPr>
        <dsp:cNvPr id="0" name=""/>
        <dsp:cNvSpPr/>
      </dsp:nvSpPr>
      <dsp:spPr>
        <a:xfrm>
          <a:off x="2666709" y="376420"/>
          <a:ext cx="2512678" cy="2512678"/>
        </a:xfrm>
        <a:prstGeom prst="blockArc">
          <a:avLst>
            <a:gd name="adj1" fmla="val 20520000"/>
            <a:gd name="adj2" fmla="val 3240000"/>
            <a:gd name="adj3" fmla="val 464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78789AB-BA21-4B16-9BE1-BD966EF7F4EC}">
      <dsp:nvSpPr>
        <dsp:cNvPr id="0" name=""/>
        <dsp:cNvSpPr/>
      </dsp:nvSpPr>
      <dsp:spPr>
        <a:xfrm>
          <a:off x="2666709" y="376420"/>
          <a:ext cx="2512678" cy="2512678"/>
        </a:xfrm>
        <a:prstGeom prst="blockArc">
          <a:avLst>
            <a:gd name="adj1" fmla="val 16200000"/>
            <a:gd name="adj2" fmla="val 20520000"/>
            <a:gd name="adj3" fmla="val 464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044966-D878-4C7E-BFB6-252B78113CA6}">
      <dsp:nvSpPr>
        <dsp:cNvPr id="0" name=""/>
        <dsp:cNvSpPr/>
      </dsp:nvSpPr>
      <dsp:spPr>
        <a:xfrm>
          <a:off x="3344552" y="1054263"/>
          <a:ext cx="1156992" cy="115699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5</a:t>
          </a:r>
          <a:r>
            <a:rPr lang="zh-CN" altLang="en-US" sz="2000" kern="1200" dirty="0" smtClean="0"/>
            <a:t>种分片策略</a:t>
          </a:r>
          <a:endParaRPr lang="zh-CN" altLang="en-US" sz="2000" kern="1200" dirty="0"/>
        </a:p>
      </dsp:txBody>
      <dsp:txXfrm>
        <a:off x="3513990" y="1223701"/>
        <a:ext cx="818116" cy="818116"/>
      </dsp:txXfrm>
    </dsp:sp>
    <dsp:sp modelId="{F37F581B-7FFC-4D40-A855-FB6BB7BB2F28}">
      <dsp:nvSpPr>
        <dsp:cNvPr id="0" name=""/>
        <dsp:cNvSpPr/>
      </dsp:nvSpPr>
      <dsp:spPr>
        <a:xfrm>
          <a:off x="3518101" y="629"/>
          <a:ext cx="809894" cy="8098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标准分片</a:t>
          </a:r>
          <a:endParaRPr lang="zh-CN" altLang="en-US" sz="1400" kern="1200" dirty="0"/>
        </a:p>
      </dsp:txBody>
      <dsp:txXfrm>
        <a:off x="3636707" y="119235"/>
        <a:ext cx="572682" cy="572682"/>
      </dsp:txXfrm>
    </dsp:sp>
    <dsp:sp modelId="{C471D8C1-F406-44E1-A9C4-9AAD465080DC}">
      <dsp:nvSpPr>
        <dsp:cNvPr id="0" name=""/>
        <dsp:cNvSpPr/>
      </dsp:nvSpPr>
      <dsp:spPr>
        <a:xfrm>
          <a:off x="4685221" y="848592"/>
          <a:ext cx="809894" cy="8098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复合分片</a:t>
          </a:r>
          <a:endParaRPr lang="zh-CN" altLang="en-US" sz="1400" kern="1200" dirty="0"/>
        </a:p>
      </dsp:txBody>
      <dsp:txXfrm>
        <a:off x="4803827" y="967198"/>
        <a:ext cx="572682" cy="572682"/>
      </dsp:txXfrm>
    </dsp:sp>
    <dsp:sp modelId="{8492B46E-F1C2-4F82-8167-99F8CCF10C2F}">
      <dsp:nvSpPr>
        <dsp:cNvPr id="0" name=""/>
        <dsp:cNvSpPr/>
      </dsp:nvSpPr>
      <dsp:spPr>
        <a:xfrm>
          <a:off x="4239420" y="2220624"/>
          <a:ext cx="809894" cy="8098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行表达式分片</a:t>
          </a:r>
          <a:endParaRPr lang="zh-CN" altLang="en-US" sz="1400" kern="1200" dirty="0"/>
        </a:p>
      </dsp:txBody>
      <dsp:txXfrm>
        <a:off x="4358026" y="2339230"/>
        <a:ext cx="572682" cy="572682"/>
      </dsp:txXfrm>
    </dsp:sp>
    <dsp:sp modelId="{01380E09-916C-48DE-A3C3-8BFD6C9A1DBD}">
      <dsp:nvSpPr>
        <dsp:cNvPr id="0" name=""/>
        <dsp:cNvSpPr/>
      </dsp:nvSpPr>
      <dsp:spPr>
        <a:xfrm>
          <a:off x="2796781" y="2220624"/>
          <a:ext cx="809894" cy="8098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Hint</a:t>
          </a:r>
          <a:r>
            <a:rPr lang="zh-CN" altLang="en-US" sz="1400" kern="1200" dirty="0" smtClean="0"/>
            <a:t>分片</a:t>
          </a:r>
          <a:endParaRPr lang="zh-CN" altLang="en-US" sz="1400" kern="1200" dirty="0"/>
        </a:p>
      </dsp:txBody>
      <dsp:txXfrm>
        <a:off x="2915387" y="2339230"/>
        <a:ext cx="572682" cy="572682"/>
      </dsp:txXfrm>
    </dsp:sp>
    <dsp:sp modelId="{9DB738D8-F116-4358-889E-53A88F99CD50}">
      <dsp:nvSpPr>
        <dsp:cNvPr id="0" name=""/>
        <dsp:cNvSpPr/>
      </dsp:nvSpPr>
      <dsp:spPr>
        <a:xfrm>
          <a:off x="2350980" y="848592"/>
          <a:ext cx="809894" cy="8098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不分片</a:t>
          </a:r>
          <a:endParaRPr lang="zh-CN" altLang="en-US" sz="1400" kern="1200" dirty="0"/>
        </a:p>
      </dsp:txBody>
      <dsp:txXfrm>
        <a:off x="2469586" y="967198"/>
        <a:ext cx="572682" cy="5726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7B9F16D-EBB7-46F5-84F3-36D683CD5ECC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2020年2月22日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26E42EF-B2A2-4428-A098-E6934E2840B8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66190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8546851-5292-4F99-A2FD-2152F086C4D7}" type="datetime2">
              <a:rPr lang="zh-CN" altLang="en-US" noProof="0" smtClean="0"/>
              <a:t>2020年2月22日</a:t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23716F0-385D-4F6E-BE54-A09D410D24C2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83426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23716F0-385D-4F6E-BE54-A09D410D24C2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6846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altLang="zh-CN" noProof="0" smtClean="0"/>
              <a:pPr/>
              <a:t>12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72201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altLang="zh-CN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6752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altLang="zh-CN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4727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altLang="zh-CN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1053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altLang="zh-CN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8170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 rtlCol="0"/>
          <a:lstStyle>
            <a:lvl1pPr marR="9144" algn="l">
              <a:defRPr sz="4000" b="1" cap="all" spc="0" baseline="0">
                <a:solidFill>
                  <a:schemeClr val="tx2"/>
                </a:solidFill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pPr rtl="0"/>
            <a:r>
              <a:rPr lang="zh-CN" altLang="en-US" smtClean="0"/>
              <a:t>单击此处编辑母版标题样式</a:t>
            </a:r>
            <a:endParaRPr kumimoji="0" lang="zh-CN" alt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rtlCol="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pPr rtl="0"/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27ABD8-96C1-4AB8-B855-2B12131C5464}" type="datetime2">
              <a:rPr lang="zh-CN" altLang="en-US" smtClean="0"/>
              <a:t>2020年2月22日</a:t>
            </a:fld>
            <a:endParaRPr lang="zh-CN" altLang="en-US" dirty="0"/>
          </a:p>
        </p:txBody>
      </p:sp>
      <p:sp>
        <p:nvSpPr>
          <p:cNvPr id="29" name="幻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747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 eaLnBrk="1" latinLnBrk="0" hangingPunct="1"/>
            <a:r>
              <a:rPr lang="zh-CN" altLang="en-US" noProof="0" smtClean="0"/>
              <a:t>单击此处编辑母版文本样式</a:t>
            </a:r>
          </a:p>
          <a:p>
            <a:pPr lvl="1" rtl="0" eaLnBrk="1" latinLnBrk="0" hangingPunct="1"/>
            <a:r>
              <a:rPr lang="zh-CN" altLang="en-US" noProof="0" smtClean="0"/>
              <a:t>第二级</a:t>
            </a:r>
          </a:p>
          <a:p>
            <a:pPr lvl="2" rtl="0" eaLnBrk="1" latinLnBrk="0" hangingPunct="1"/>
            <a:r>
              <a:rPr lang="zh-CN" altLang="en-US" noProof="0" smtClean="0"/>
              <a:t>第三级</a:t>
            </a:r>
          </a:p>
          <a:p>
            <a:pPr lvl="3" rtl="0" eaLnBrk="1" latinLnBrk="0" hangingPunct="1"/>
            <a:r>
              <a:rPr lang="zh-CN" altLang="en-US" noProof="0" smtClean="0"/>
              <a:t>第四级</a:t>
            </a:r>
          </a:p>
          <a:p>
            <a:pPr lvl="4" rtl="0" eaLnBrk="1" latinLnBrk="0" hangingPunct="1"/>
            <a:r>
              <a:rPr lang="zh-CN" altLang="en-US" noProof="0" smtClean="0"/>
              <a:t>第五级</a:t>
            </a:r>
            <a:endParaRPr kumimoji="0"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5CC986-CD7C-4313-A776-B1A6FE9B458F}" type="datetime2">
              <a:rPr lang="zh-CN" altLang="en-US" noProof="0" smtClean="0"/>
              <a:t>2020年2月22日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01CF334-2D5C-4859-84A6-CA7E6E43FAEB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7344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vert" rtlCol="0" anchor="ctr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vert" rtlCol="0"/>
          <a:lstStyle/>
          <a:p>
            <a:pPr lvl="0" rtl="0" eaLnBrk="1" latinLnBrk="0" hangingPunct="1"/>
            <a:r>
              <a:rPr lang="zh-CN" altLang="en-US" noProof="0" smtClean="0"/>
              <a:t>单击此处编辑母版文本样式</a:t>
            </a:r>
          </a:p>
          <a:p>
            <a:pPr lvl="1" rtl="0" eaLnBrk="1" latinLnBrk="0" hangingPunct="1"/>
            <a:r>
              <a:rPr lang="zh-CN" altLang="en-US" noProof="0" smtClean="0"/>
              <a:t>第二级</a:t>
            </a:r>
          </a:p>
          <a:p>
            <a:pPr lvl="2" rtl="0" eaLnBrk="1" latinLnBrk="0" hangingPunct="1"/>
            <a:r>
              <a:rPr lang="zh-CN" altLang="en-US" noProof="0" smtClean="0"/>
              <a:t>第三级</a:t>
            </a:r>
          </a:p>
          <a:p>
            <a:pPr lvl="3" rtl="0" eaLnBrk="1" latinLnBrk="0" hangingPunct="1"/>
            <a:r>
              <a:rPr lang="zh-CN" altLang="en-US" noProof="0" smtClean="0"/>
              <a:t>第四级</a:t>
            </a:r>
          </a:p>
          <a:p>
            <a:pPr lvl="4" rtl="0" eaLnBrk="1" latinLnBrk="0" hangingPunct="1"/>
            <a:r>
              <a:rPr lang="zh-CN" altLang="en-US" noProof="0" smtClean="0"/>
              <a:t>第五级</a:t>
            </a:r>
            <a:endParaRPr kumimoji="0"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14D600-01AD-4483-A602-D62F8EE66064}" type="datetime2">
              <a:rPr lang="zh-CN" altLang="en-US" noProof="0" smtClean="0"/>
              <a:t>2020年2月22日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0556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zh-CN" altLang="en-US" noProof="0" smtClean="0"/>
              <a:t>单击此处编辑母版文本样式</a:t>
            </a:r>
          </a:p>
          <a:p>
            <a:pPr lvl="1" rtl="0" eaLnBrk="1" latinLnBrk="0" hangingPunct="1"/>
            <a:r>
              <a:rPr lang="zh-CN" altLang="en-US" noProof="0" smtClean="0"/>
              <a:t>第二级</a:t>
            </a:r>
          </a:p>
          <a:p>
            <a:pPr lvl="2" rtl="0" eaLnBrk="1" latinLnBrk="0" hangingPunct="1"/>
            <a:r>
              <a:rPr lang="zh-CN" altLang="en-US" noProof="0" smtClean="0"/>
              <a:t>第三级</a:t>
            </a:r>
          </a:p>
          <a:p>
            <a:pPr lvl="3" rtl="0" eaLnBrk="1" latinLnBrk="0" hangingPunct="1"/>
            <a:r>
              <a:rPr lang="zh-CN" altLang="en-US" noProof="0" smtClean="0"/>
              <a:t>第四级</a:t>
            </a:r>
          </a:p>
          <a:p>
            <a:pPr lvl="4" rtl="0" eaLnBrk="1" latinLnBrk="0" hangingPunct="1"/>
            <a:r>
              <a:rPr lang="zh-CN" altLang="en-US" noProof="0" smtClean="0"/>
              <a:t>第五级</a:t>
            </a:r>
            <a:endParaRPr kumimoji="0"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88F2A3-0A31-4391-804F-53112F44B6D7}" type="datetime2">
              <a:rPr lang="zh-CN" altLang="en-US" noProof="0" smtClean="0"/>
              <a:t>2020年2月22日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7778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 rtlCol="0"/>
          <a:lstStyle>
            <a:lvl1pPr algn="l">
              <a:buNone/>
              <a:defRPr sz="3800" b="0" cap="none" spc="-150" baseline="0"/>
            </a:lvl1pPr>
            <a:extLst/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rtlCol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rtl="0" eaLnBrk="1" latinLnBrk="0" hangingPunct="1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2C562E-E561-48C4-84F4-021268145966}" type="datetime2">
              <a:rPr lang="zh-CN" altLang="en-US" noProof="0" smtClean="0"/>
              <a:t>2020年2月22日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9606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rtl="0" eaLnBrk="1" latinLnBrk="0" hangingPunct="1"/>
            <a:r>
              <a:rPr lang="zh-CN" altLang="en-US" noProof="0" smtClean="0"/>
              <a:t>单击此处编辑母版文本样式</a:t>
            </a:r>
          </a:p>
          <a:p>
            <a:pPr lvl="1" rtl="0" eaLnBrk="1" latinLnBrk="0" hangingPunct="1"/>
            <a:r>
              <a:rPr lang="zh-CN" altLang="en-US" noProof="0" smtClean="0"/>
              <a:t>第二级</a:t>
            </a:r>
          </a:p>
          <a:p>
            <a:pPr lvl="2" rtl="0" eaLnBrk="1" latinLnBrk="0" hangingPunct="1"/>
            <a:r>
              <a:rPr lang="zh-CN" altLang="en-US" noProof="0" smtClean="0"/>
              <a:t>第三级</a:t>
            </a:r>
          </a:p>
          <a:p>
            <a:pPr lvl="3" rtl="0" eaLnBrk="1" latinLnBrk="0" hangingPunct="1"/>
            <a:r>
              <a:rPr lang="zh-CN" altLang="en-US" noProof="0" smtClean="0"/>
              <a:t>第四级</a:t>
            </a:r>
          </a:p>
          <a:p>
            <a:pPr lvl="4" rtl="0" eaLnBrk="1" latinLnBrk="0" hangingPunct="1"/>
            <a:r>
              <a:rPr lang="zh-CN" altLang="en-US" noProof="0" smtClean="0"/>
              <a:t>第五级</a:t>
            </a:r>
            <a:endParaRPr kumimoji="0"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rtl="0" eaLnBrk="1" latinLnBrk="0" hangingPunct="1"/>
            <a:r>
              <a:rPr lang="zh-CN" altLang="en-US" noProof="0" smtClean="0"/>
              <a:t>单击此处编辑母版文本样式</a:t>
            </a:r>
          </a:p>
          <a:p>
            <a:pPr lvl="1" rtl="0" eaLnBrk="1" latinLnBrk="0" hangingPunct="1"/>
            <a:r>
              <a:rPr lang="zh-CN" altLang="en-US" noProof="0" smtClean="0"/>
              <a:t>第二级</a:t>
            </a:r>
          </a:p>
          <a:p>
            <a:pPr lvl="2" rtl="0" eaLnBrk="1" latinLnBrk="0" hangingPunct="1"/>
            <a:r>
              <a:rPr lang="zh-CN" altLang="en-US" noProof="0" smtClean="0"/>
              <a:t>第三级</a:t>
            </a:r>
          </a:p>
          <a:p>
            <a:pPr lvl="3" rtl="0" eaLnBrk="1" latinLnBrk="0" hangingPunct="1"/>
            <a:r>
              <a:rPr lang="zh-CN" altLang="en-US" noProof="0" smtClean="0"/>
              <a:t>第四级</a:t>
            </a:r>
          </a:p>
          <a:p>
            <a:pPr lvl="4" rtl="0" eaLnBrk="1" latinLnBrk="0" hangingPunct="1"/>
            <a:r>
              <a:rPr lang="zh-CN" altLang="en-US" noProof="0" smtClean="0"/>
              <a:t>第五级</a:t>
            </a:r>
            <a:endParaRPr kumimoji="0"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7E1E91-B92F-48F4-8A2C-4ECBF3322C97}" type="datetime2">
              <a:rPr lang="zh-CN" altLang="en-US" noProof="0" smtClean="0"/>
              <a:t>2020年2月22日</a:t>
            </a:fld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401CF334-2D5C-4859-84A6-CA7E6E43FAEB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4950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rtlCol="0" anchor="t"/>
          <a:lstStyle>
            <a:lvl1pPr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extLst/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rtlCol="0" anchor="ctr"/>
          <a:lstStyle>
            <a:lvl1pPr marL="73152" indent="0" algn="l">
              <a:buNone/>
              <a:defRPr sz="2400" b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rtl="0" eaLnBrk="1" latinLnBrk="0" hangingPunct="1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 rtlCol="0"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extLst/>
          </a:lstStyle>
          <a:p>
            <a:pPr lvl="0" rtl="0" eaLnBrk="1" latinLnBrk="0" hangingPunct="1"/>
            <a:r>
              <a:rPr lang="zh-CN" altLang="en-US" noProof="0" smtClean="0"/>
              <a:t>单击此处编辑母版文本样式</a:t>
            </a:r>
          </a:p>
          <a:p>
            <a:pPr lvl="1" rtl="0" eaLnBrk="1" latinLnBrk="0" hangingPunct="1"/>
            <a:r>
              <a:rPr lang="zh-CN" altLang="en-US" noProof="0" smtClean="0"/>
              <a:t>第二级</a:t>
            </a:r>
          </a:p>
          <a:p>
            <a:pPr lvl="2" rtl="0" eaLnBrk="1" latinLnBrk="0" hangingPunct="1"/>
            <a:r>
              <a:rPr lang="zh-CN" altLang="en-US" noProof="0" smtClean="0"/>
              <a:t>第三级</a:t>
            </a:r>
          </a:p>
          <a:p>
            <a:pPr lvl="3" rtl="0" eaLnBrk="1" latinLnBrk="0" hangingPunct="1"/>
            <a:r>
              <a:rPr lang="zh-CN" altLang="en-US" noProof="0" smtClean="0"/>
              <a:t>第四级</a:t>
            </a:r>
          </a:p>
          <a:p>
            <a:pPr lvl="4" rtl="0" eaLnBrk="1" latinLnBrk="0" hangingPunct="1"/>
            <a:r>
              <a:rPr lang="zh-CN" altLang="en-US" noProof="0" smtClean="0"/>
              <a:t>第五级</a:t>
            </a:r>
            <a:endParaRPr kumimoji="0"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rtlCol="0" anchor="ctr"/>
          <a:lstStyle>
            <a:lvl1pPr marL="73152" indent="0">
              <a:buNone/>
              <a:defRPr sz="2400" b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rtl="0" eaLnBrk="1" latinLnBrk="0" hangingPunct="1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 rtlCol="0"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extLst/>
          </a:lstStyle>
          <a:p>
            <a:pPr lvl="0" rtl="0" eaLnBrk="1" latinLnBrk="0" hangingPunct="1"/>
            <a:r>
              <a:rPr lang="zh-CN" altLang="en-US" noProof="0" smtClean="0"/>
              <a:t>单击此处编辑母版文本样式</a:t>
            </a:r>
          </a:p>
          <a:p>
            <a:pPr lvl="1" rtl="0" eaLnBrk="1" latinLnBrk="0" hangingPunct="1"/>
            <a:r>
              <a:rPr lang="zh-CN" altLang="en-US" noProof="0" smtClean="0"/>
              <a:t>第二级</a:t>
            </a:r>
          </a:p>
          <a:p>
            <a:pPr lvl="2" rtl="0" eaLnBrk="1" latinLnBrk="0" hangingPunct="1"/>
            <a:r>
              <a:rPr lang="zh-CN" altLang="en-US" noProof="0" smtClean="0"/>
              <a:t>第三级</a:t>
            </a:r>
          </a:p>
          <a:p>
            <a:pPr lvl="3" rtl="0" eaLnBrk="1" latinLnBrk="0" hangingPunct="1"/>
            <a:r>
              <a:rPr lang="zh-CN" altLang="en-US" noProof="0" smtClean="0"/>
              <a:t>第四级</a:t>
            </a:r>
          </a:p>
          <a:p>
            <a:pPr lvl="4" rtl="0" eaLnBrk="1" latinLnBrk="0" hangingPunct="1"/>
            <a:r>
              <a:rPr lang="zh-CN" altLang="en-US" noProof="0" smtClean="0"/>
              <a:t>第五级</a:t>
            </a:r>
            <a:endParaRPr kumimoji="0"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6C76C70-AA1B-437F-93E8-A436F16B8E8C}" type="datetime2">
              <a:rPr lang="zh-CN" altLang="en-US" smtClean="0"/>
              <a:t>2020年2月22日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01CF334-2D5C-4859-84A6-CA7E6E43FAE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346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 rtlCol="0"/>
          <a:lstStyle>
            <a:lvl1pPr>
              <a:defRPr sz="4000" cap="none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extLst/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7613B31-EF88-4BC3-AD6D-D85485E0BF12}" type="datetime2">
              <a:rPr lang="zh-CN" altLang="en-US" smtClean="0"/>
              <a:t>2020年2月22日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01CF334-2D5C-4859-84A6-CA7E6E43FAE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071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4A1312-EA36-4DF2-8683-75D1C3E04F2A}" type="datetime2">
              <a:rPr lang="zh-CN" altLang="en-US" smtClean="0"/>
              <a:t>2020年2月22日</a:t>
            </a:fld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401CF334-2D5C-4859-84A6-CA7E6E43FAE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359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rtlCol="0" anchor="ctr"/>
          <a:lstStyle>
            <a:lvl1pPr algn="l">
              <a:buNone/>
              <a:defRPr sz="3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extLst/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 rtlCol="0"/>
          <a:lstStyle>
            <a:lvl1pPr marL="54864" indent="0"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rtl="0" eaLnBrk="1" latinLnBrk="0" hangingPunct="1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 rtlCol="0"/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extLst/>
          </a:lstStyle>
          <a:p>
            <a:pPr lvl="0" rtl="0" eaLnBrk="1" latinLnBrk="0" hangingPunct="1"/>
            <a:r>
              <a:rPr lang="zh-CN" altLang="en-US" noProof="0" smtClean="0"/>
              <a:t>单击此处编辑母版文本样式</a:t>
            </a:r>
          </a:p>
          <a:p>
            <a:pPr lvl="1" rtl="0" eaLnBrk="1" latinLnBrk="0" hangingPunct="1"/>
            <a:r>
              <a:rPr lang="zh-CN" altLang="en-US" noProof="0" smtClean="0"/>
              <a:t>第二级</a:t>
            </a:r>
          </a:p>
          <a:p>
            <a:pPr lvl="2" rtl="0" eaLnBrk="1" latinLnBrk="0" hangingPunct="1"/>
            <a:r>
              <a:rPr lang="zh-CN" altLang="en-US" noProof="0" smtClean="0"/>
              <a:t>第三级</a:t>
            </a:r>
          </a:p>
          <a:p>
            <a:pPr lvl="3" rtl="0" eaLnBrk="1" latinLnBrk="0" hangingPunct="1"/>
            <a:r>
              <a:rPr lang="zh-CN" altLang="en-US" noProof="0" smtClean="0"/>
              <a:t>第四级</a:t>
            </a:r>
          </a:p>
          <a:p>
            <a:pPr lvl="4" rtl="0" eaLnBrk="1" latinLnBrk="0" hangingPunct="1"/>
            <a:r>
              <a:rPr lang="zh-CN" altLang="en-US" noProof="0" smtClean="0"/>
              <a:t>第五级</a:t>
            </a:r>
            <a:endParaRPr kumimoji="0"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3CEB4E5-A589-4E3B-9AC7-4562093CC7F6}" type="datetime2">
              <a:rPr lang="zh-CN" altLang="en-US" smtClean="0"/>
              <a:t>2020年2月22日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01CF334-2D5C-4859-84A6-CA7E6E43FAE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128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CN" altLang="en-US" sz="1800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rtlCol="0" anchor="b"/>
          <a:lstStyle>
            <a:lvl1pPr algn="l">
              <a:buNone/>
              <a:defRPr sz="21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extLst/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 rtlCol="0"/>
          <a:lstStyle>
            <a:lvl1pPr marL="0" indent="0">
              <a:buNone/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extLst/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 rtlCol="0"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rtl="0" eaLnBrk="1" latinLnBrk="0" hangingPunct="1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BA54328-6D3C-46BE-90ED-BE70938804E0}" type="datetime2">
              <a:rPr lang="zh-CN" altLang="en-US" smtClean="0"/>
              <a:t>2020年2月22日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 rtlCol="0"/>
          <a:lstStyle>
            <a:lvl1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01CF334-2D5C-4859-84A6-CA7E6E43FAE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392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rtlCol="0" anchor="t">
            <a:no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zh-CN" altLang="en-US" noProof="0" dirty="0"/>
              <a:t>单击此处编辑母版文本样式</a:t>
            </a:r>
          </a:p>
          <a:p>
            <a:pPr lvl="1" rtl="0" eaLnBrk="1" latinLnBrk="0" hangingPunct="1"/>
            <a:r>
              <a:rPr lang="zh-CN" altLang="en-US" noProof="0" dirty="0"/>
              <a:t>第二级</a:t>
            </a:r>
          </a:p>
          <a:p>
            <a:pPr lvl="2" rtl="0" eaLnBrk="1" latinLnBrk="0" hangingPunct="1"/>
            <a:r>
              <a:rPr lang="zh-CN" altLang="en-US" noProof="0" dirty="0"/>
              <a:t>第三级</a:t>
            </a:r>
          </a:p>
          <a:p>
            <a:pPr lvl="3" rtl="0" eaLnBrk="1" latinLnBrk="0" hangingPunct="1"/>
            <a:r>
              <a:rPr lang="zh-CN" altLang="en-US" noProof="0" dirty="0"/>
              <a:t>第四级</a:t>
            </a:r>
          </a:p>
          <a:p>
            <a:pPr lvl="4" rtl="0" eaLnBrk="1" latinLnBrk="0" hangingPunct="1"/>
            <a:r>
              <a:rPr lang="zh-CN" altLang="en-US" noProof="0" dirty="0"/>
              <a:t>第五级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extLst/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extLst/>
          </a:lstStyle>
          <a:p>
            <a:fld id="{30C0329D-6827-4F3D-BDF8-95C9C33894FD}" type="datetime2">
              <a:rPr lang="zh-CN" altLang="en-US" noProof="0" smtClean="0"/>
              <a:t>2020年2月22日</a:t>
            </a:fld>
            <a:endParaRPr lang="zh-CN" altLang="en-US" noProof="0" dirty="0"/>
          </a:p>
        </p:txBody>
      </p:sp>
      <p:sp>
        <p:nvSpPr>
          <p:cNvPr id="23" name="幻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extLst/>
          </a:lstStyle>
          <a:p>
            <a:fld id="{401CF334-2D5C-4859-84A6-CA7E6E43FAEB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38065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.xml"/><Relationship Id="rId3" Type="http://schemas.openxmlformats.org/officeDocument/2006/relationships/diagramLayout" Target="../diagrams/layout15.xml"/><Relationship Id="rId7" Type="http://schemas.openxmlformats.org/officeDocument/2006/relationships/diagramData" Target="../diagrams/data16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11" Type="http://schemas.microsoft.com/office/2007/relationships/diagramDrawing" Target="../diagrams/drawing16.xml"/><Relationship Id="rId5" Type="http://schemas.openxmlformats.org/officeDocument/2006/relationships/diagramColors" Target="../diagrams/colors15.xml"/><Relationship Id="rId10" Type="http://schemas.openxmlformats.org/officeDocument/2006/relationships/diagramColors" Target="../diagrams/colors16.xml"/><Relationship Id="rId4" Type="http://schemas.openxmlformats.org/officeDocument/2006/relationships/diagramQuickStyle" Target="../diagrams/quickStyle15.xml"/><Relationship Id="rId9" Type="http://schemas.openxmlformats.org/officeDocument/2006/relationships/diagramQuickStyle" Target="../diagrams/quickStyl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 smtClean="0"/>
              <a:t>未来架构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 smtClean="0"/>
              <a:t>数据库中间件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694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分片策略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聚合分片键和分片算法对象的载体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808235962"/>
              </p:ext>
            </p:extLst>
          </p:nvPr>
        </p:nvGraphicFramePr>
        <p:xfrm>
          <a:off x="2031999" y="2382592"/>
          <a:ext cx="7846097" cy="30522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0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数据分片处理流程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0813578"/>
              </p:ext>
            </p:extLst>
          </p:nvPr>
        </p:nvGraphicFramePr>
        <p:xfrm>
          <a:off x="1219200" y="1784350"/>
          <a:ext cx="10178603" cy="3547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882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6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服务治理关注点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9670680"/>
              </p:ext>
            </p:extLst>
          </p:nvPr>
        </p:nvGraphicFramePr>
        <p:xfrm>
          <a:off x="1219200" y="1784350"/>
          <a:ext cx="10363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375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服务治理的实现方式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9874471"/>
              </p:ext>
            </p:extLst>
          </p:nvPr>
        </p:nvGraphicFramePr>
        <p:xfrm>
          <a:off x="1219200" y="1784350"/>
          <a:ext cx="10363200" cy="3483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972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服务治理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0029080"/>
              </p:ext>
            </p:extLst>
          </p:nvPr>
        </p:nvGraphicFramePr>
        <p:xfrm>
          <a:off x="1219200" y="1784350"/>
          <a:ext cx="10011177" cy="3869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803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"/>
          <p:cNvSpPr/>
          <p:nvPr/>
        </p:nvSpPr>
        <p:spPr>
          <a:xfrm>
            <a:off x="3957837" y="2273971"/>
            <a:ext cx="2019869" cy="555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versionManager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3957836" y="5936776"/>
            <a:ext cx="2019869" cy="4367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yun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3957836" y="3286829"/>
            <a:ext cx="2019869" cy="4367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check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3957836" y="4187574"/>
            <a:ext cx="2019869" cy="4367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CI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3957836" y="5062175"/>
            <a:ext cx="2019869" cy="4367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build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1337480" y="2392907"/>
            <a:ext cx="805218" cy="39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ione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7588155" y="2392907"/>
            <a:ext cx="805218" cy="39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版本流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1337480" y="588471"/>
            <a:ext cx="3043451" cy="764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icode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5349922" y="588471"/>
            <a:ext cx="3043451" cy="764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iwork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endCxn id="12" idx="1"/>
          </p:cNvCxnSpPr>
          <p:nvPr/>
        </p:nvCxnSpPr>
        <p:spPr>
          <a:xfrm flipV="1">
            <a:off x="2129051" y="2551804"/>
            <a:ext cx="1828786" cy="59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348427" y="2392907"/>
            <a:ext cx="1486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新建工程</a:t>
            </a:r>
            <a:endParaRPr lang="en-US" altLang="zh-CN" dirty="0" smtClean="0"/>
          </a:p>
        </p:txBody>
      </p:sp>
      <p:cxnSp>
        <p:nvCxnSpPr>
          <p:cNvPr id="25" name="直接箭头连接符 24"/>
          <p:cNvCxnSpPr/>
          <p:nvPr/>
        </p:nvCxnSpPr>
        <p:spPr>
          <a:xfrm flipH="1">
            <a:off x="6100549" y="2585106"/>
            <a:ext cx="1455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357315" y="226194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新建工程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拉取分支</a:t>
            </a:r>
            <a:endParaRPr lang="zh-CN" altLang="en-US" dirty="0"/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6100549" y="3505193"/>
            <a:ext cx="1364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6100549" y="4383206"/>
            <a:ext cx="1364762" cy="22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>
            <a:off x="6196084" y="5280539"/>
            <a:ext cx="12692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>
            <a:off x="6100549" y="6155140"/>
            <a:ext cx="1364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6357315" y="33902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规范检查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6274431" y="41717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静扫</a:t>
            </a:r>
            <a:r>
              <a:rPr lang="zh-CN" altLang="en-US" dirty="0"/>
              <a:t>单测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6274431" y="50230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编译打包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6459764" y="5831974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部署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上线</a:t>
            </a:r>
            <a:endParaRPr lang="zh-CN" altLang="en-US" dirty="0"/>
          </a:p>
        </p:txBody>
      </p:sp>
      <p:cxnSp>
        <p:nvCxnSpPr>
          <p:cNvPr id="40" name="直接箭头连接符 39"/>
          <p:cNvCxnSpPr/>
          <p:nvPr/>
        </p:nvCxnSpPr>
        <p:spPr>
          <a:xfrm>
            <a:off x="4148919" y="1364777"/>
            <a:ext cx="27296" cy="897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5622878" y="1364777"/>
            <a:ext cx="27295" cy="897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261816" y="1705972"/>
            <a:ext cx="3452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读取工程、分支、四位版本</a:t>
            </a:r>
            <a:endParaRPr lang="zh-CN" altLang="en-US" dirty="0"/>
          </a:p>
        </p:txBody>
      </p:sp>
      <p:cxnSp>
        <p:nvCxnSpPr>
          <p:cNvPr id="44" name="直接箭头连接符 43"/>
          <p:cNvCxnSpPr/>
          <p:nvPr/>
        </p:nvCxnSpPr>
        <p:spPr>
          <a:xfrm>
            <a:off x="2089877" y="3500627"/>
            <a:ext cx="18287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2089877" y="4389647"/>
            <a:ext cx="18287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2089877" y="5312091"/>
            <a:ext cx="18287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2113128" y="6155138"/>
            <a:ext cx="18287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4492480" y="2877711"/>
            <a:ext cx="51038" cy="3680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4312692" y="659237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编译发布流程</a:t>
            </a:r>
            <a:endParaRPr lang="zh-CN" altLang="en-US" dirty="0"/>
          </a:p>
        </p:txBody>
      </p:sp>
      <p:cxnSp>
        <p:nvCxnSpPr>
          <p:cNvPr id="52" name="直接箭头连接符 51"/>
          <p:cNvCxnSpPr/>
          <p:nvPr/>
        </p:nvCxnSpPr>
        <p:spPr>
          <a:xfrm>
            <a:off x="5397990" y="2877711"/>
            <a:ext cx="51038" cy="3680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2264489" y="3241047"/>
            <a:ext cx="1486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规范检查</a:t>
            </a:r>
            <a:endParaRPr lang="en-US" altLang="zh-CN" dirty="0" smtClean="0"/>
          </a:p>
        </p:txBody>
      </p:sp>
      <p:sp>
        <p:nvSpPr>
          <p:cNvPr id="54" name="文本框 53"/>
          <p:cNvSpPr txBox="1"/>
          <p:nvPr/>
        </p:nvSpPr>
        <p:spPr>
          <a:xfrm>
            <a:off x="2192006" y="4171769"/>
            <a:ext cx="1486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静</a:t>
            </a:r>
            <a:r>
              <a:rPr lang="zh-CN" altLang="en-US" dirty="0" smtClean="0"/>
              <a:t>扫单测</a:t>
            </a:r>
            <a:endParaRPr lang="en-US" altLang="zh-CN" dirty="0" smtClean="0"/>
          </a:p>
        </p:txBody>
      </p:sp>
      <p:sp>
        <p:nvSpPr>
          <p:cNvPr id="55" name="文本框 54"/>
          <p:cNvSpPr txBox="1"/>
          <p:nvPr/>
        </p:nvSpPr>
        <p:spPr>
          <a:xfrm>
            <a:off x="2260987" y="5129572"/>
            <a:ext cx="1486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编译打包</a:t>
            </a:r>
            <a:endParaRPr lang="en-US" altLang="zh-CN" dirty="0" smtClean="0"/>
          </a:p>
        </p:txBody>
      </p:sp>
      <p:sp>
        <p:nvSpPr>
          <p:cNvPr id="56" name="文本框 55"/>
          <p:cNvSpPr txBox="1"/>
          <p:nvPr/>
        </p:nvSpPr>
        <p:spPr>
          <a:xfrm>
            <a:off x="2246709" y="5865203"/>
            <a:ext cx="1486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部署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上线</a:t>
            </a:r>
            <a:endParaRPr lang="en-US" altLang="zh-CN" dirty="0" smtClean="0"/>
          </a:p>
        </p:txBody>
      </p:sp>
      <p:sp>
        <p:nvSpPr>
          <p:cNvPr id="57" name="圆柱形 56"/>
          <p:cNvSpPr/>
          <p:nvPr/>
        </p:nvSpPr>
        <p:spPr>
          <a:xfrm>
            <a:off x="8953843" y="1750219"/>
            <a:ext cx="832527" cy="10401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db</a:t>
            </a:r>
            <a:endParaRPr lang="zh-CN" altLang="en-US" dirty="0"/>
          </a:p>
        </p:txBody>
      </p:sp>
      <p:sp>
        <p:nvSpPr>
          <p:cNvPr id="58" name="圆柱形 57"/>
          <p:cNvSpPr/>
          <p:nvPr/>
        </p:nvSpPr>
        <p:spPr>
          <a:xfrm>
            <a:off x="8953842" y="4760459"/>
            <a:ext cx="832527" cy="10401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db</a:t>
            </a:r>
            <a:endParaRPr lang="zh-CN" altLang="en-US" dirty="0"/>
          </a:p>
        </p:txBody>
      </p:sp>
      <p:sp>
        <p:nvSpPr>
          <p:cNvPr id="61" name="右箭头 60"/>
          <p:cNvSpPr/>
          <p:nvPr/>
        </p:nvSpPr>
        <p:spPr>
          <a:xfrm>
            <a:off x="8466161" y="5219078"/>
            <a:ext cx="477672" cy="377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右箭头 61"/>
          <p:cNvSpPr/>
          <p:nvPr/>
        </p:nvSpPr>
        <p:spPr>
          <a:xfrm>
            <a:off x="5977705" y="1890638"/>
            <a:ext cx="2966128" cy="5022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剪去单角的矩形 63"/>
          <p:cNvSpPr/>
          <p:nvPr/>
        </p:nvSpPr>
        <p:spPr>
          <a:xfrm>
            <a:off x="10304059" y="1364777"/>
            <a:ext cx="1721454" cy="38544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module</a:t>
            </a:r>
            <a:endParaRPr lang="zh-CN" altLang="en-US" dirty="0"/>
          </a:p>
        </p:txBody>
      </p:sp>
      <p:sp>
        <p:nvSpPr>
          <p:cNvPr id="66" name="剪去单角的矩形 65"/>
          <p:cNvSpPr/>
          <p:nvPr/>
        </p:nvSpPr>
        <p:spPr>
          <a:xfrm>
            <a:off x="10346840" y="2077578"/>
            <a:ext cx="1721454" cy="38544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mv</a:t>
            </a:r>
            <a:endParaRPr lang="zh-CN" altLang="en-US" dirty="0"/>
          </a:p>
        </p:txBody>
      </p:sp>
      <p:sp>
        <p:nvSpPr>
          <p:cNvPr id="67" name="剪去单角的矩形 66"/>
          <p:cNvSpPr/>
          <p:nvPr/>
        </p:nvSpPr>
        <p:spPr>
          <a:xfrm>
            <a:off x="10304059" y="2790379"/>
            <a:ext cx="1721454" cy="38544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fv</a:t>
            </a:r>
            <a:endParaRPr lang="zh-CN" altLang="en-US" dirty="0"/>
          </a:p>
        </p:txBody>
      </p:sp>
      <p:sp>
        <p:nvSpPr>
          <p:cNvPr id="68" name="剪去单角的矩形 67"/>
          <p:cNvSpPr/>
          <p:nvPr/>
        </p:nvSpPr>
        <p:spPr>
          <a:xfrm>
            <a:off x="10304059" y="4525189"/>
            <a:ext cx="1721454" cy="38544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pipeline*</a:t>
            </a:r>
            <a:endParaRPr lang="zh-CN" altLang="en-US" dirty="0"/>
          </a:p>
        </p:txBody>
      </p:sp>
      <p:sp>
        <p:nvSpPr>
          <p:cNvPr id="69" name="剪去单角的矩形 68"/>
          <p:cNvSpPr/>
          <p:nvPr/>
        </p:nvSpPr>
        <p:spPr>
          <a:xfrm>
            <a:off x="10304059" y="5029886"/>
            <a:ext cx="1721454" cy="38544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action_record</a:t>
            </a:r>
            <a:endParaRPr lang="zh-CN" altLang="en-US" dirty="0"/>
          </a:p>
        </p:txBody>
      </p:sp>
      <p:sp>
        <p:nvSpPr>
          <p:cNvPr id="70" name="剪去单角的矩形 69"/>
          <p:cNvSpPr/>
          <p:nvPr/>
        </p:nvSpPr>
        <p:spPr>
          <a:xfrm>
            <a:off x="10304059" y="5515226"/>
            <a:ext cx="1721454" cy="38544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Change_integration</a:t>
            </a:r>
            <a:endParaRPr lang="zh-CN" altLang="en-US" dirty="0"/>
          </a:p>
        </p:txBody>
      </p:sp>
      <p:sp>
        <p:nvSpPr>
          <p:cNvPr id="71" name="剪去单角的矩形 70"/>
          <p:cNvSpPr/>
          <p:nvPr/>
        </p:nvSpPr>
        <p:spPr>
          <a:xfrm>
            <a:off x="10346840" y="6000566"/>
            <a:ext cx="1721454" cy="38544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Change_task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7052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思维模式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7875941"/>
              </p:ext>
            </p:extLst>
          </p:nvPr>
        </p:nvGraphicFramePr>
        <p:xfrm>
          <a:off x="1219200" y="1784350"/>
          <a:ext cx="9817994" cy="3586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971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知识结构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8853649"/>
              </p:ext>
            </p:extLst>
          </p:nvPr>
        </p:nvGraphicFramePr>
        <p:xfrm>
          <a:off x="1219200" y="1426464"/>
          <a:ext cx="2940676" cy="4449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955954780"/>
              </p:ext>
            </p:extLst>
          </p:nvPr>
        </p:nvGraphicFramePr>
        <p:xfrm>
          <a:off x="5525036" y="1532401"/>
          <a:ext cx="4713667" cy="37994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82578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50006" y="1120462"/>
            <a:ext cx="354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spc="3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pom.dependency.scope</a:t>
            </a:r>
            <a:endParaRPr lang="zh-CN" altLang="en-US" b="1" i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3442253696"/>
              </p:ext>
            </p:extLst>
          </p:nvPr>
        </p:nvGraphicFramePr>
        <p:xfrm>
          <a:off x="2031999" y="1674254"/>
          <a:ext cx="8696101" cy="3825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970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数据库中间件生态圈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6999779"/>
              </p:ext>
            </p:extLst>
          </p:nvPr>
        </p:nvGraphicFramePr>
        <p:xfrm>
          <a:off x="1219200" y="1784350"/>
          <a:ext cx="10363200" cy="34444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49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标题和包含列表的内容布局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第一级</a:t>
            </a:r>
          </a:p>
          <a:p>
            <a:pPr lvl="1"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第二级</a:t>
            </a:r>
          </a:p>
          <a:p>
            <a:pPr lvl="2"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第三级</a:t>
            </a:r>
          </a:p>
          <a:p>
            <a:pPr lvl="3"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第四级</a:t>
            </a:r>
          </a:p>
          <a:p>
            <a:pPr lvl="4"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0931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标题和包含图表的内容布局</a:t>
            </a:r>
          </a:p>
        </p:txBody>
      </p:sp>
      <p:graphicFrame>
        <p:nvGraphicFramePr>
          <p:cNvPr id="6" name="内容占位符 5" descr="簇状柱形图显示了 4 种类别的 3 个系列的值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8130105"/>
              </p:ext>
            </p:extLst>
          </p:nvPr>
        </p:nvGraphicFramePr>
        <p:xfrm>
          <a:off x="1219200" y="1784350"/>
          <a:ext cx="103632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7797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包含表格的两栏内容布局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74588347"/>
              </p:ext>
            </p:extLst>
          </p:nvPr>
        </p:nvGraphicFramePr>
        <p:xfrm>
          <a:off x="619125" y="1770063"/>
          <a:ext cx="5384802" cy="20828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7949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949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949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rtl="0"/>
                      <a:r>
                        <a:rPr lang="zh-CN" altLang="en-US" noProof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</a:t>
                      </a:r>
                    </a:p>
                  </a:txBody>
                  <a:tcPr marL="103148" marR="103148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noProof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 </a:t>
                      </a:r>
                      <a:r>
                        <a:rPr lang="en-US" altLang="zh-CN" noProof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noProof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3148" marR="103148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noProof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 </a:t>
                      </a:r>
                      <a:r>
                        <a:rPr lang="en-US" altLang="zh-CN" noProof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noProof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3148" marR="103148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rtl="0"/>
                      <a:r>
                        <a:rPr lang="zh-CN" altLang="en-US" noProof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 </a:t>
                      </a:r>
                      <a:r>
                        <a:rPr lang="en-US" altLang="zh-CN" noProof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noProof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3148" marR="103148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noProof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  <a:endParaRPr lang="zh-CN" altLang="en-US" noProof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3148" marR="103148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noProof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85</a:t>
                      </a:r>
                      <a:endParaRPr lang="zh-CN" altLang="en-US" noProof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3148" marR="103148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rtl="0"/>
                      <a:r>
                        <a:rPr lang="zh-CN" altLang="en-US" noProof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 </a:t>
                      </a:r>
                      <a:r>
                        <a:rPr lang="en-US" altLang="zh-CN" noProof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noProof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3148" marR="103148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noProof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zh-CN" altLang="en-US" noProof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3148" marR="103148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noProof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88</a:t>
                      </a:r>
                      <a:endParaRPr lang="zh-CN" altLang="en-US" noProof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3148" marR="103148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rtl="0"/>
                      <a:r>
                        <a:rPr lang="zh-CN" altLang="en-US" noProof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 </a:t>
                      </a:r>
                      <a:r>
                        <a:rPr lang="en-US" altLang="zh-CN" noProof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noProof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3148" marR="103148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noProof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84</a:t>
                      </a:r>
                      <a:endParaRPr lang="zh-CN" altLang="en-US" noProof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3148" marR="103148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noProof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</a:t>
                      </a:r>
                      <a:endParaRPr lang="zh-CN" altLang="en-US" noProof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3148" marR="103148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此处是第一个项目要点</a:t>
            </a:r>
          </a:p>
          <a:p>
            <a:pPr rtl="0"/>
            <a:r>
              <a:rPr lang="zh-CN" altLang="en-US" dirty="0"/>
              <a:t>此处是第二个项目要点</a:t>
            </a:r>
          </a:p>
          <a:p>
            <a:pPr rtl="0"/>
            <a:r>
              <a:rPr lang="zh-CN" altLang="en-US" dirty="0"/>
              <a:t>此处是第三个项目要点</a:t>
            </a:r>
          </a:p>
        </p:txBody>
      </p:sp>
    </p:spTree>
    <p:extLst>
      <p:ext uri="{BB962C8B-B14F-4D97-AF65-F5344CB8AC3E}">
        <p14:creationId xmlns:p14="http://schemas.microsoft.com/office/powerpoint/2010/main" val="88143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包含 </a:t>
            </a:r>
            <a:r>
              <a:rPr lang="en-US" altLang="zh-CN" dirty="0"/>
              <a:t>SmartArt </a:t>
            </a:r>
            <a:r>
              <a:rPr lang="zh-CN" altLang="en-US" dirty="0"/>
              <a:t>的两栏内容布局</a:t>
            </a:r>
          </a:p>
        </p:txBody>
      </p:sp>
      <p:graphicFrame>
        <p:nvGraphicFramePr>
          <p:cNvPr id="9" name="内容占位符 8" descr="垂直列表显示垂直排列的 3 个组，且每组下显示有项目要点。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83630663"/>
              </p:ext>
            </p:extLst>
          </p:nvPr>
        </p:nvGraphicFramePr>
        <p:xfrm>
          <a:off x="6207125" y="1770063"/>
          <a:ext cx="5384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内容占位符 9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此处是第一个项目要点</a:t>
            </a:r>
          </a:p>
          <a:p>
            <a:pPr rtl="0"/>
            <a:r>
              <a:rPr lang="zh-CN" altLang="en-US" dirty="0"/>
              <a:t>此处是第二个项目要点</a:t>
            </a:r>
          </a:p>
          <a:p>
            <a:pPr rtl="0"/>
            <a:r>
              <a:rPr lang="zh-CN" altLang="en-US" dirty="0"/>
              <a:t>此处是第三个项目要点</a:t>
            </a:r>
          </a:p>
        </p:txBody>
      </p:sp>
    </p:spTree>
    <p:extLst>
      <p:ext uri="{BB962C8B-B14F-4D97-AF65-F5344CB8AC3E}">
        <p14:creationId xmlns:p14="http://schemas.microsoft.com/office/powerpoint/2010/main" val="131752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数据库中间件基本功能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574793"/>
              </p:ext>
            </p:extLst>
          </p:nvPr>
        </p:nvGraphicFramePr>
        <p:xfrm>
          <a:off x="1219200" y="1784350"/>
          <a:ext cx="10049814" cy="3534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371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数据库中间件适用场景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4130546"/>
              </p:ext>
            </p:extLst>
          </p:nvPr>
        </p:nvGraphicFramePr>
        <p:xfrm>
          <a:off x="1219200" y="1784350"/>
          <a:ext cx="10255876" cy="36505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394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5118887"/>
              </p:ext>
            </p:extLst>
          </p:nvPr>
        </p:nvGraphicFramePr>
        <p:xfrm>
          <a:off x="1219200" y="1784350"/>
          <a:ext cx="10114208" cy="3534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分片作用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891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分片场景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2807842"/>
              </p:ext>
            </p:extLst>
          </p:nvPr>
        </p:nvGraphicFramePr>
        <p:xfrm>
          <a:off x="1219200" y="1784350"/>
          <a:ext cx="10152845" cy="3624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843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分片设计原则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4990217"/>
              </p:ext>
            </p:extLst>
          </p:nvPr>
        </p:nvGraphicFramePr>
        <p:xfrm>
          <a:off x="1219200" y="1784350"/>
          <a:ext cx="10363200" cy="34444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088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基本概念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2575275"/>
              </p:ext>
            </p:extLst>
          </p:nvPr>
        </p:nvGraphicFramePr>
        <p:xfrm>
          <a:off x="1219200" y="1784350"/>
          <a:ext cx="10363200" cy="3586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130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分片算法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2227756"/>
              </p:ext>
            </p:extLst>
          </p:nvPr>
        </p:nvGraphicFramePr>
        <p:xfrm>
          <a:off x="1219200" y="1784350"/>
          <a:ext cx="10363200" cy="3534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403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夜幕设计模板">
  <a:themeElements>
    <a:clrScheme name="Slipstream">
      <a:dk1>
        <a:sysClr val="windowText" lastClr="000000"/>
      </a:dk1>
      <a:lt1>
        <a:sysClr val="window" lastClr="CCE8C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4010290_TF03460533" id="{28646707-A7C1-4D15-9286-40D275B89405}" vid="{17623B2C-371C-43D5-980A-EA3BD4E3E038}"/>
    </a:ext>
  </a:extLst>
</a:theme>
</file>

<file path=ppt/theme/theme2.xml><?xml version="1.0" encoding="utf-8"?>
<a:theme xmlns:a="http://schemas.openxmlformats.org/drawingml/2006/main" name="办公室主题">
  <a:themeElements>
    <a:clrScheme name="Slipstream">
      <a:dk1>
        <a:sysClr val="windowText" lastClr="000000"/>
      </a:dk1>
      <a:lt1>
        <a:sysClr val="window" lastClr="CCE8C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Slipstream">
      <a:dk1>
        <a:sysClr val="windowText" lastClr="000000"/>
      </a:dk1>
      <a:lt1>
        <a:sysClr val="window" lastClr="CCE8C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AFFFBF3-BB42-47F7-806D-D5417A96E6A8}">
  <ds:schemaRefs>
    <ds:schemaRef ds:uri="http://purl.org/dc/dcmitype/"/>
    <ds:schemaRef ds:uri="40262f94-9f35-4ac3-9a90-690165a166b7"/>
    <ds:schemaRef ds:uri="http://schemas.openxmlformats.org/package/2006/metadata/core-properties"/>
    <ds:schemaRef ds:uri="a4f35948-e619-41b3-aa29-22878b09cfd2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terms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6B1B62E-928A-4006-B97D-326E5E8B4F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C28D37-012A-4F78-8189-E37D3400689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夜幕设计幻灯片</Template>
  <TotalTime>7477</TotalTime>
  <Words>386</Words>
  <Application>Microsoft Office PowerPoint</Application>
  <PresentationFormat>宽屏</PresentationFormat>
  <Paragraphs>165</Paragraphs>
  <Slides>23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宋体</vt:lpstr>
      <vt:lpstr>微软雅黑</vt:lpstr>
      <vt:lpstr>Arial</vt:lpstr>
      <vt:lpstr>Wingdings</vt:lpstr>
      <vt:lpstr>Wingdings 2</vt:lpstr>
      <vt:lpstr>Wingdings 3</vt:lpstr>
      <vt:lpstr>夜幕设计模板</vt:lpstr>
      <vt:lpstr>未来架构</vt:lpstr>
      <vt:lpstr>数据库中间件生态圈 </vt:lpstr>
      <vt:lpstr>数据库中间件基本功能</vt:lpstr>
      <vt:lpstr>数据库中间件适用场景</vt:lpstr>
      <vt:lpstr>分片作用</vt:lpstr>
      <vt:lpstr>分片场景</vt:lpstr>
      <vt:lpstr>分片设计原则</vt:lpstr>
      <vt:lpstr>基本概念</vt:lpstr>
      <vt:lpstr>分片算法</vt:lpstr>
      <vt:lpstr>分片策略</vt:lpstr>
      <vt:lpstr>数据分片处理流程</vt:lpstr>
      <vt:lpstr>PowerPoint 演示文稿</vt:lpstr>
      <vt:lpstr>服务治理关注点</vt:lpstr>
      <vt:lpstr>服务治理的实现方式</vt:lpstr>
      <vt:lpstr>服务治理</vt:lpstr>
      <vt:lpstr>PowerPoint 演示文稿</vt:lpstr>
      <vt:lpstr>思维模式</vt:lpstr>
      <vt:lpstr>知识结构</vt:lpstr>
      <vt:lpstr>PowerPoint 演示文稿</vt:lpstr>
      <vt:lpstr>标题和包含列表的内容布局</vt:lpstr>
      <vt:lpstr>标题和包含图表的内容布局</vt:lpstr>
      <vt:lpstr>包含表格的两栏内容布局</vt:lpstr>
      <vt:lpstr>包含 SmartArt 的两栏内容布局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标题布局</dc:title>
  <dc:creator>sunbin05</dc:creator>
  <cp:lastModifiedBy>sunbin05</cp:lastModifiedBy>
  <cp:revision>24</cp:revision>
  <dcterms:created xsi:type="dcterms:W3CDTF">2020-02-22T04:02:45Z</dcterms:created>
  <dcterms:modified xsi:type="dcterms:W3CDTF">2020-02-27T08:40:12Z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