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A1AAD-8109-4EAB-9EC0-BAB69ACD986C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C59F1D-057C-4DCA-B87F-1C836AAE0B51}">
      <dgm:prSet phldrT="[文本]"/>
      <dgm:spPr/>
      <dgm:t>
        <a:bodyPr/>
        <a:lstStyle/>
        <a:p>
          <a:r>
            <a:rPr lang="zh-CN" altLang="en-US" dirty="0" smtClean="0"/>
            <a:t>计算机网络</a:t>
          </a:r>
          <a:endParaRPr lang="zh-CN" altLang="en-US" dirty="0"/>
        </a:p>
      </dgm:t>
    </dgm:pt>
    <dgm:pt modelId="{B4AF48C9-B154-4170-98E2-3DC6E95A7BFF}" type="parTrans" cxnId="{060FE0EB-4A1C-4183-AFBD-D80AEBACBC70}">
      <dgm:prSet/>
      <dgm:spPr/>
      <dgm:t>
        <a:bodyPr/>
        <a:lstStyle/>
        <a:p>
          <a:endParaRPr lang="zh-CN" altLang="en-US"/>
        </a:p>
      </dgm:t>
    </dgm:pt>
    <dgm:pt modelId="{49334BBE-7AE8-4580-A78A-23185424B02D}" type="sibTrans" cxnId="{060FE0EB-4A1C-4183-AFBD-D80AEBACBC70}">
      <dgm:prSet/>
      <dgm:spPr/>
      <dgm:t>
        <a:bodyPr/>
        <a:lstStyle/>
        <a:p>
          <a:endParaRPr lang="zh-CN" altLang="en-US"/>
        </a:p>
      </dgm:t>
    </dgm:pt>
    <dgm:pt modelId="{FEFF266F-CB87-48E4-A840-C7C1B2EF70F8}">
      <dgm:prSet phldrT="[文本]"/>
      <dgm:spPr/>
      <dgm:t>
        <a:bodyPr/>
        <a:lstStyle/>
        <a:p>
          <a:r>
            <a:rPr lang="zh-CN" altLang="en-US" dirty="0" smtClean="0"/>
            <a:t>廉价计算机</a:t>
          </a:r>
          <a:endParaRPr lang="zh-CN" altLang="en-US" dirty="0"/>
        </a:p>
      </dgm:t>
    </dgm:pt>
    <dgm:pt modelId="{49D253AF-348D-4941-8EB6-8EB041F215CA}" type="parTrans" cxnId="{A15C1648-05E3-48B4-91E3-302CEA044CD2}">
      <dgm:prSet/>
      <dgm:spPr/>
      <dgm:t>
        <a:bodyPr/>
        <a:lstStyle/>
        <a:p>
          <a:endParaRPr lang="zh-CN" altLang="en-US"/>
        </a:p>
      </dgm:t>
    </dgm:pt>
    <dgm:pt modelId="{2B196703-3F56-4BF6-92A8-1A9EA73F939F}" type="sibTrans" cxnId="{A15C1648-05E3-48B4-91E3-302CEA044CD2}">
      <dgm:prSet/>
      <dgm:spPr/>
      <dgm:t>
        <a:bodyPr/>
        <a:lstStyle/>
        <a:p>
          <a:endParaRPr lang="zh-CN" altLang="en-US"/>
        </a:p>
      </dgm:t>
    </dgm:pt>
    <dgm:pt modelId="{626A7DF3-49EE-4828-900B-E62AFC0C8F6E}">
      <dgm:prSet phldrT="[文本]"/>
      <dgm:spPr/>
      <dgm:t>
        <a:bodyPr/>
        <a:lstStyle/>
        <a:p>
          <a:r>
            <a:rPr lang="zh-CN" altLang="en-US" dirty="0" smtClean="0"/>
            <a:t>计算机数量增多</a:t>
          </a:r>
          <a:endParaRPr lang="zh-CN" altLang="en-US" dirty="0"/>
        </a:p>
      </dgm:t>
    </dgm:pt>
    <dgm:pt modelId="{F150C1CC-3ED1-4141-9D3B-F6D0EC14C24E}" type="parTrans" cxnId="{5CD8ED75-14D8-4380-BA4D-1CF29A423CED}">
      <dgm:prSet/>
      <dgm:spPr/>
      <dgm:t>
        <a:bodyPr/>
        <a:lstStyle/>
        <a:p>
          <a:endParaRPr lang="zh-CN" altLang="en-US"/>
        </a:p>
      </dgm:t>
    </dgm:pt>
    <dgm:pt modelId="{FA307907-6413-456F-AAEE-CCA0245CEA82}" type="sibTrans" cxnId="{5CD8ED75-14D8-4380-BA4D-1CF29A423CED}">
      <dgm:prSet/>
      <dgm:spPr/>
      <dgm:t>
        <a:bodyPr/>
        <a:lstStyle/>
        <a:p>
          <a:endParaRPr lang="zh-CN" altLang="en-US"/>
        </a:p>
      </dgm:t>
    </dgm:pt>
    <dgm:pt modelId="{C9C4C5F8-A7E0-46AC-A023-47D79666A34D}">
      <dgm:prSet phldrT="[文本]"/>
      <dgm:spPr/>
      <dgm:t>
        <a:bodyPr/>
        <a:lstStyle/>
        <a:p>
          <a:r>
            <a:rPr lang="zh-CN" altLang="en-US" dirty="0" smtClean="0"/>
            <a:t>数据和资源共享需求</a:t>
          </a:r>
          <a:endParaRPr lang="zh-CN" altLang="en-US" dirty="0"/>
        </a:p>
      </dgm:t>
    </dgm:pt>
    <dgm:pt modelId="{E80E4739-62DB-46B7-A92A-AC71F17A6192}" type="sibTrans" cxnId="{E0859511-1128-4B7F-A3EA-56DEB11D9C85}">
      <dgm:prSet/>
      <dgm:spPr/>
      <dgm:t>
        <a:bodyPr/>
        <a:lstStyle/>
        <a:p>
          <a:endParaRPr lang="zh-CN" altLang="en-US"/>
        </a:p>
      </dgm:t>
    </dgm:pt>
    <dgm:pt modelId="{31E5C81D-3BA8-465A-B87C-4F678DA26823}" type="parTrans" cxnId="{E0859511-1128-4B7F-A3EA-56DEB11D9C85}">
      <dgm:prSet/>
      <dgm:spPr/>
      <dgm:t>
        <a:bodyPr/>
        <a:lstStyle/>
        <a:p>
          <a:endParaRPr lang="zh-CN" altLang="en-US"/>
        </a:p>
      </dgm:t>
    </dgm:pt>
    <dgm:pt modelId="{AF8024DA-2921-471C-8A5C-02BC31C63BE9}" type="pres">
      <dgm:prSet presAssocID="{C88A1AAD-8109-4EAB-9EC0-BAB69ACD986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711B813-88A5-489C-97D8-02A00AD0EF1F}" type="pres">
      <dgm:prSet presAssocID="{BEC59F1D-057C-4DCA-B87F-1C836AAE0B51}" presName="centerShape" presStyleLbl="node0" presStyleIdx="0" presStyleCnt="1"/>
      <dgm:spPr/>
    </dgm:pt>
    <dgm:pt modelId="{9D7E1D11-9CEC-4A2D-91CD-751EE270CC14}" type="pres">
      <dgm:prSet presAssocID="{49D253AF-348D-4941-8EB6-8EB041F215CA}" presName="parTrans" presStyleLbl="bgSibTrans2D1" presStyleIdx="0" presStyleCnt="3"/>
      <dgm:spPr/>
    </dgm:pt>
    <dgm:pt modelId="{97CF0C47-48D7-492D-9B76-17DFA8D96CC5}" type="pres">
      <dgm:prSet presAssocID="{FEFF266F-CB87-48E4-A840-C7C1B2EF70F8}" presName="node" presStyleLbl="node1" presStyleIdx="0" presStyleCnt="3">
        <dgm:presLayoutVars>
          <dgm:bulletEnabled val="1"/>
        </dgm:presLayoutVars>
      </dgm:prSet>
      <dgm:spPr/>
    </dgm:pt>
    <dgm:pt modelId="{1EEFA3A7-0D5F-4BB5-9453-21768BE9420C}" type="pres">
      <dgm:prSet presAssocID="{F150C1CC-3ED1-4141-9D3B-F6D0EC14C24E}" presName="parTrans" presStyleLbl="bgSibTrans2D1" presStyleIdx="1" presStyleCnt="3"/>
      <dgm:spPr/>
    </dgm:pt>
    <dgm:pt modelId="{35E31051-A440-4875-9CB8-090D6D23F9D3}" type="pres">
      <dgm:prSet presAssocID="{626A7DF3-49EE-4828-900B-E62AFC0C8F6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1FD25-0975-440D-8C05-D155618096EE}" type="pres">
      <dgm:prSet presAssocID="{31E5C81D-3BA8-465A-B87C-4F678DA26823}" presName="parTrans" presStyleLbl="bgSibTrans2D1" presStyleIdx="2" presStyleCnt="3"/>
      <dgm:spPr/>
    </dgm:pt>
    <dgm:pt modelId="{2B9F347B-5C25-42D5-B373-411F8555A153}" type="pres">
      <dgm:prSet presAssocID="{C9C4C5F8-A7E0-46AC-A023-47D79666A3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5C1648-05E3-48B4-91E3-302CEA044CD2}" srcId="{BEC59F1D-057C-4DCA-B87F-1C836AAE0B51}" destId="{FEFF266F-CB87-48E4-A840-C7C1B2EF70F8}" srcOrd="0" destOrd="0" parTransId="{49D253AF-348D-4941-8EB6-8EB041F215CA}" sibTransId="{2B196703-3F56-4BF6-92A8-1A9EA73F939F}"/>
    <dgm:cxn modelId="{6B1B262C-E91A-4EE8-B93F-984A1368E080}" type="presOf" srcId="{31E5C81D-3BA8-465A-B87C-4F678DA26823}" destId="{C111FD25-0975-440D-8C05-D155618096EE}" srcOrd="0" destOrd="0" presId="urn:microsoft.com/office/officeart/2005/8/layout/radial4"/>
    <dgm:cxn modelId="{E0859511-1128-4B7F-A3EA-56DEB11D9C85}" srcId="{BEC59F1D-057C-4DCA-B87F-1C836AAE0B51}" destId="{C9C4C5F8-A7E0-46AC-A023-47D79666A34D}" srcOrd="2" destOrd="0" parTransId="{31E5C81D-3BA8-465A-B87C-4F678DA26823}" sibTransId="{E80E4739-62DB-46B7-A92A-AC71F17A6192}"/>
    <dgm:cxn modelId="{D4C4618B-9F6B-4E22-8B53-172705062AA8}" type="presOf" srcId="{FEFF266F-CB87-48E4-A840-C7C1B2EF70F8}" destId="{97CF0C47-48D7-492D-9B76-17DFA8D96CC5}" srcOrd="0" destOrd="0" presId="urn:microsoft.com/office/officeart/2005/8/layout/radial4"/>
    <dgm:cxn modelId="{99C3F7D2-5E47-4672-B6A6-78E1BDC5FA60}" type="presOf" srcId="{C9C4C5F8-A7E0-46AC-A023-47D79666A34D}" destId="{2B9F347B-5C25-42D5-B373-411F8555A153}" srcOrd="0" destOrd="0" presId="urn:microsoft.com/office/officeart/2005/8/layout/radial4"/>
    <dgm:cxn modelId="{060FE0EB-4A1C-4183-AFBD-D80AEBACBC70}" srcId="{C88A1AAD-8109-4EAB-9EC0-BAB69ACD986C}" destId="{BEC59F1D-057C-4DCA-B87F-1C836AAE0B51}" srcOrd="0" destOrd="0" parTransId="{B4AF48C9-B154-4170-98E2-3DC6E95A7BFF}" sibTransId="{49334BBE-7AE8-4580-A78A-23185424B02D}"/>
    <dgm:cxn modelId="{5CD8ED75-14D8-4380-BA4D-1CF29A423CED}" srcId="{BEC59F1D-057C-4DCA-B87F-1C836AAE0B51}" destId="{626A7DF3-49EE-4828-900B-E62AFC0C8F6E}" srcOrd="1" destOrd="0" parTransId="{F150C1CC-3ED1-4141-9D3B-F6D0EC14C24E}" sibTransId="{FA307907-6413-456F-AAEE-CCA0245CEA82}"/>
    <dgm:cxn modelId="{685ECCBC-0844-4BCA-BC61-E831A28AF986}" type="presOf" srcId="{626A7DF3-49EE-4828-900B-E62AFC0C8F6E}" destId="{35E31051-A440-4875-9CB8-090D6D23F9D3}" srcOrd="0" destOrd="0" presId="urn:microsoft.com/office/officeart/2005/8/layout/radial4"/>
    <dgm:cxn modelId="{0A0C5FB6-5408-46A6-A181-3767792DD84C}" type="presOf" srcId="{BEC59F1D-057C-4DCA-B87F-1C836AAE0B51}" destId="{8711B813-88A5-489C-97D8-02A00AD0EF1F}" srcOrd="0" destOrd="0" presId="urn:microsoft.com/office/officeart/2005/8/layout/radial4"/>
    <dgm:cxn modelId="{4E7DE802-C83B-49F1-BD16-21BD1BDDA6BD}" type="presOf" srcId="{F150C1CC-3ED1-4141-9D3B-F6D0EC14C24E}" destId="{1EEFA3A7-0D5F-4BB5-9453-21768BE9420C}" srcOrd="0" destOrd="0" presId="urn:microsoft.com/office/officeart/2005/8/layout/radial4"/>
    <dgm:cxn modelId="{560DABDC-0521-43D8-BB4E-BB6D84B5B62A}" type="presOf" srcId="{49D253AF-348D-4941-8EB6-8EB041F215CA}" destId="{9D7E1D11-9CEC-4A2D-91CD-751EE270CC14}" srcOrd="0" destOrd="0" presId="urn:microsoft.com/office/officeart/2005/8/layout/radial4"/>
    <dgm:cxn modelId="{230976CE-E5F4-48F7-842D-94EF1A2AC34C}" type="presOf" srcId="{C88A1AAD-8109-4EAB-9EC0-BAB69ACD986C}" destId="{AF8024DA-2921-471C-8A5C-02BC31C63BE9}" srcOrd="0" destOrd="0" presId="urn:microsoft.com/office/officeart/2005/8/layout/radial4"/>
    <dgm:cxn modelId="{AFD35C1E-C702-4602-B923-E18AADB387B2}" type="presParOf" srcId="{AF8024DA-2921-471C-8A5C-02BC31C63BE9}" destId="{8711B813-88A5-489C-97D8-02A00AD0EF1F}" srcOrd="0" destOrd="0" presId="urn:microsoft.com/office/officeart/2005/8/layout/radial4"/>
    <dgm:cxn modelId="{65F0AFAF-1DCB-40AC-9064-EFCBA45E4BC8}" type="presParOf" srcId="{AF8024DA-2921-471C-8A5C-02BC31C63BE9}" destId="{9D7E1D11-9CEC-4A2D-91CD-751EE270CC14}" srcOrd="1" destOrd="0" presId="urn:microsoft.com/office/officeart/2005/8/layout/radial4"/>
    <dgm:cxn modelId="{DB949686-8CBF-4211-BA49-EEADE4F151A5}" type="presParOf" srcId="{AF8024DA-2921-471C-8A5C-02BC31C63BE9}" destId="{97CF0C47-48D7-492D-9B76-17DFA8D96CC5}" srcOrd="2" destOrd="0" presId="urn:microsoft.com/office/officeart/2005/8/layout/radial4"/>
    <dgm:cxn modelId="{57C589E9-41CF-452E-872E-F49668781B79}" type="presParOf" srcId="{AF8024DA-2921-471C-8A5C-02BC31C63BE9}" destId="{1EEFA3A7-0D5F-4BB5-9453-21768BE9420C}" srcOrd="3" destOrd="0" presId="urn:microsoft.com/office/officeart/2005/8/layout/radial4"/>
    <dgm:cxn modelId="{1DED83B7-E215-4EFB-9432-6432CF7AEC1F}" type="presParOf" srcId="{AF8024DA-2921-471C-8A5C-02BC31C63BE9}" destId="{35E31051-A440-4875-9CB8-090D6D23F9D3}" srcOrd="4" destOrd="0" presId="urn:microsoft.com/office/officeart/2005/8/layout/radial4"/>
    <dgm:cxn modelId="{53504101-129B-4149-B21F-36EA0F62BB2E}" type="presParOf" srcId="{AF8024DA-2921-471C-8A5C-02BC31C63BE9}" destId="{C111FD25-0975-440D-8C05-D155618096EE}" srcOrd="5" destOrd="0" presId="urn:microsoft.com/office/officeart/2005/8/layout/radial4"/>
    <dgm:cxn modelId="{1AE96017-F6D3-443C-8BB9-847FE2AA77A8}" type="presParOf" srcId="{AF8024DA-2921-471C-8A5C-02BC31C63BE9}" destId="{2B9F347B-5C25-42D5-B373-411F8555A15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5585BB-1672-405E-A23F-30A97314A790}" type="doc">
      <dgm:prSet loTypeId="urn:microsoft.com/office/officeart/2005/8/layout/venn2" loCatId="relationship" qsTypeId="urn:microsoft.com/office/officeart/2005/8/quickstyle/3d1" qsCatId="3D" csTypeId="urn:microsoft.com/office/officeart/2005/8/colors/accent1_2" csCatId="accent1" phldr="1"/>
      <dgm:spPr/>
    </dgm:pt>
    <dgm:pt modelId="{EA4B653A-D636-460B-945B-19926E155800}">
      <dgm:prSet phldrT="[文本]"/>
      <dgm:spPr/>
      <dgm:t>
        <a:bodyPr/>
        <a:lstStyle/>
        <a:p>
          <a:r>
            <a:rPr lang="zh-CN" altLang="en-US" dirty="0" smtClean="0"/>
            <a:t>物理层</a:t>
          </a:r>
          <a:endParaRPr lang="zh-CN" altLang="en-US" dirty="0"/>
        </a:p>
      </dgm:t>
    </dgm:pt>
    <dgm:pt modelId="{D3A856F5-0358-43BB-BD36-07CD0C298955}" type="parTrans" cxnId="{B0961598-5D2E-4301-8CAA-50CDBCC5325E}">
      <dgm:prSet/>
      <dgm:spPr/>
      <dgm:t>
        <a:bodyPr/>
        <a:lstStyle/>
        <a:p>
          <a:endParaRPr lang="zh-CN" altLang="en-US"/>
        </a:p>
      </dgm:t>
    </dgm:pt>
    <dgm:pt modelId="{1AE7167F-EE63-4456-9E6B-BA1D6B112E8E}" type="sibTrans" cxnId="{B0961598-5D2E-4301-8CAA-50CDBCC5325E}">
      <dgm:prSet/>
      <dgm:spPr/>
      <dgm:t>
        <a:bodyPr/>
        <a:lstStyle/>
        <a:p>
          <a:endParaRPr lang="zh-CN" altLang="en-US"/>
        </a:p>
      </dgm:t>
    </dgm:pt>
    <dgm:pt modelId="{ED747DBA-7476-4881-9D80-39E441CB5FB7}">
      <dgm:prSet phldrT="[文本]"/>
      <dgm:spPr/>
      <dgm:t>
        <a:bodyPr/>
        <a:lstStyle/>
        <a:p>
          <a:r>
            <a:rPr lang="zh-CN" altLang="en-US" dirty="0" smtClean="0"/>
            <a:t>数据链路层</a:t>
          </a:r>
          <a:endParaRPr lang="zh-CN" altLang="en-US" dirty="0"/>
        </a:p>
      </dgm:t>
    </dgm:pt>
    <dgm:pt modelId="{F8916B8C-64FE-4E69-9CD8-59C1ED13910E}" type="parTrans" cxnId="{ADB2D52E-4653-459A-B2F3-7468A292BA7E}">
      <dgm:prSet/>
      <dgm:spPr/>
      <dgm:t>
        <a:bodyPr/>
        <a:lstStyle/>
        <a:p>
          <a:endParaRPr lang="zh-CN" altLang="en-US"/>
        </a:p>
      </dgm:t>
    </dgm:pt>
    <dgm:pt modelId="{3C9C3B90-415D-4836-8FBA-85D551222C86}" type="sibTrans" cxnId="{ADB2D52E-4653-459A-B2F3-7468A292BA7E}">
      <dgm:prSet/>
      <dgm:spPr/>
      <dgm:t>
        <a:bodyPr/>
        <a:lstStyle/>
        <a:p>
          <a:endParaRPr lang="zh-CN" altLang="en-US"/>
        </a:p>
      </dgm:t>
    </dgm:pt>
    <dgm:pt modelId="{296B9AD1-5669-48B1-A4D9-537663403F13}">
      <dgm:prSet phldrT="[文本]"/>
      <dgm:spPr/>
      <dgm:t>
        <a:bodyPr/>
        <a:lstStyle/>
        <a:p>
          <a:r>
            <a:rPr lang="zh-CN" altLang="en-US" dirty="0" smtClean="0"/>
            <a:t>传输层</a:t>
          </a:r>
          <a:endParaRPr lang="zh-CN" altLang="en-US" dirty="0"/>
        </a:p>
      </dgm:t>
    </dgm:pt>
    <dgm:pt modelId="{21584253-5CD5-4DD8-BEBD-B15E2DB68DB2}" type="parTrans" cxnId="{1FDACCEF-0A6B-4776-9F47-F558BAE3982F}">
      <dgm:prSet/>
      <dgm:spPr/>
      <dgm:t>
        <a:bodyPr/>
        <a:lstStyle/>
        <a:p>
          <a:endParaRPr lang="zh-CN" altLang="en-US"/>
        </a:p>
      </dgm:t>
    </dgm:pt>
    <dgm:pt modelId="{80F08B2B-2DFC-4A1A-A91B-66ACE814AC92}" type="sibTrans" cxnId="{1FDACCEF-0A6B-4776-9F47-F558BAE3982F}">
      <dgm:prSet/>
      <dgm:spPr/>
      <dgm:t>
        <a:bodyPr/>
        <a:lstStyle/>
        <a:p>
          <a:endParaRPr lang="zh-CN" altLang="en-US"/>
        </a:p>
      </dgm:t>
    </dgm:pt>
    <dgm:pt modelId="{40099EB7-EA6E-40F3-A054-5603D3BF3D70}">
      <dgm:prSet phldrT="[文本]"/>
      <dgm:spPr/>
      <dgm:t>
        <a:bodyPr/>
        <a:lstStyle/>
        <a:p>
          <a:r>
            <a:rPr lang="zh-CN" altLang="en-US" dirty="0" smtClean="0"/>
            <a:t>会话层</a:t>
          </a:r>
          <a:endParaRPr lang="zh-CN" altLang="en-US" dirty="0"/>
        </a:p>
      </dgm:t>
    </dgm:pt>
    <dgm:pt modelId="{0D3703B6-8049-4E83-8F8F-F325BAEED32D}" type="parTrans" cxnId="{01B5DECA-D6BF-4809-87D8-F8785EFF5D7E}">
      <dgm:prSet/>
      <dgm:spPr/>
      <dgm:t>
        <a:bodyPr/>
        <a:lstStyle/>
        <a:p>
          <a:endParaRPr lang="zh-CN" altLang="en-US"/>
        </a:p>
      </dgm:t>
    </dgm:pt>
    <dgm:pt modelId="{44258751-6224-4DF6-BAAF-7536BF82D72E}" type="sibTrans" cxnId="{01B5DECA-D6BF-4809-87D8-F8785EFF5D7E}">
      <dgm:prSet/>
      <dgm:spPr/>
      <dgm:t>
        <a:bodyPr/>
        <a:lstStyle/>
        <a:p>
          <a:endParaRPr lang="zh-CN" altLang="en-US"/>
        </a:p>
      </dgm:t>
    </dgm:pt>
    <dgm:pt modelId="{A8A8547A-8483-481D-93DA-4B3E22E1C919}">
      <dgm:prSet phldrT="[文本]"/>
      <dgm:spPr/>
      <dgm:t>
        <a:bodyPr/>
        <a:lstStyle/>
        <a:p>
          <a:r>
            <a:rPr lang="zh-CN" altLang="en-US" dirty="0" smtClean="0"/>
            <a:t>表示层</a:t>
          </a:r>
          <a:endParaRPr lang="zh-CN" altLang="en-US" dirty="0"/>
        </a:p>
      </dgm:t>
    </dgm:pt>
    <dgm:pt modelId="{FDF851E4-9927-4D42-8223-FC1DE60D9FD5}" type="parTrans" cxnId="{A786FBE2-BCE7-4274-AD5F-DA837FF6358B}">
      <dgm:prSet/>
      <dgm:spPr/>
      <dgm:t>
        <a:bodyPr/>
        <a:lstStyle/>
        <a:p>
          <a:endParaRPr lang="zh-CN" altLang="en-US"/>
        </a:p>
      </dgm:t>
    </dgm:pt>
    <dgm:pt modelId="{972DA8C4-9167-4D04-8326-E2DD464D7405}" type="sibTrans" cxnId="{A786FBE2-BCE7-4274-AD5F-DA837FF6358B}">
      <dgm:prSet/>
      <dgm:spPr/>
      <dgm:t>
        <a:bodyPr/>
        <a:lstStyle/>
        <a:p>
          <a:endParaRPr lang="zh-CN" altLang="en-US"/>
        </a:p>
      </dgm:t>
    </dgm:pt>
    <dgm:pt modelId="{C253650C-E29E-48B7-AB5E-C88F47EB1E6C}">
      <dgm:prSet phldrT="[文本]"/>
      <dgm:spPr/>
      <dgm:t>
        <a:bodyPr/>
        <a:lstStyle/>
        <a:p>
          <a:r>
            <a:rPr lang="zh-CN" altLang="en-US" dirty="0" smtClean="0"/>
            <a:t>应用层</a:t>
          </a:r>
          <a:endParaRPr lang="zh-CN" altLang="en-US" dirty="0"/>
        </a:p>
      </dgm:t>
    </dgm:pt>
    <dgm:pt modelId="{05448EF4-8B1B-4387-898D-FB5544BB9E90}" type="parTrans" cxnId="{6AFDEFF1-DB14-4B3F-B1AB-95997729C0E2}">
      <dgm:prSet/>
      <dgm:spPr/>
      <dgm:t>
        <a:bodyPr/>
        <a:lstStyle/>
        <a:p>
          <a:endParaRPr lang="zh-CN" altLang="en-US"/>
        </a:p>
      </dgm:t>
    </dgm:pt>
    <dgm:pt modelId="{A4FEA427-242E-485B-B574-5818E0D4F85B}" type="sibTrans" cxnId="{6AFDEFF1-DB14-4B3F-B1AB-95997729C0E2}">
      <dgm:prSet/>
      <dgm:spPr/>
      <dgm:t>
        <a:bodyPr/>
        <a:lstStyle/>
        <a:p>
          <a:endParaRPr lang="zh-CN" altLang="en-US"/>
        </a:p>
      </dgm:t>
    </dgm:pt>
    <dgm:pt modelId="{03E31775-11A9-45EF-A966-2806D3F81077}">
      <dgm:prSet phldrT="[文本]"/>
      <dgm:spPr/>
      <dgm:t>
        <a:bodyPr/>
        <a:lstStyle/>
        <a:p>
          <a:r>
            <a:rPr lang="zh-CN" altLang="en-US" dirty="0" smtClean="0"/>
            <a:t>网络层</a:t>
          </a:r>
          <a:endParaRPr lang="zh-CN" altLang="en-US" dirty="0"/>
        </a:p>
      </dgm:t>
    </dgm:pt>
    <dgm:pt modelId="{EBB1049B-B027-475C-A551-5A63A582F4D1}" type="parTrans" cxnId="{430EE685-09A4-4A40-B5A3-49DF6075292E}">
      <dgm:prSet/>
      <dgm:spPr/>
      <dgm:t>
        <a:bodyPr/>
        <a:lstStyle/>
        <a:p>
          <a:endParaRPr lang="zh-CN" altLang="en-US"/>
        </a:p>
      </dgm:t>
    </dgm:pt>
    <dgm:pt modelId="{E62D303C-AAC0-4488-9DC3-286BE379961B}" type="sibTrans" cxnId="{430EE685-09A4-4A40-B5A3-49DF6075292E}">
      <dgm:prSet/>
      <dgm:spPr/>
      <dgm:t>
        <a:bodyPr/>
        <a:lstStyle/>
        <a:p>
          <a:endParaRPr lang="zh-CN" altLang="en-US"/>
        </a:p>
      </dgm:t>
    </dgm:pt>
    <dgm:pt modelId="{91337A9C-C295-4C36-ADA8-A2277431307A}" type="pres">
      <dgm:prSet presAssocID="{D95585BB-1672-405E-A23F-30A97314A790}" presName="Name0" presStyleCnt="0">
        <dgm:presLayoutVars>
          <dgm:chMax val="7"/>
          <dgm:resizeHandles val="exact"/>
        </dgm:presLayoutVars>
      </dgm:prSet>
      <dgm:spPr/>
    </dgm:pt>
    <dgm:pt modelId="{8ABEB17E-3409-4FC7-A20C-659C493B1845}" type="pres">
      <dgm:prSet presAssocID="{D95585BB-1672-405E-A23F-30A97314A790}" presName="comp1" presStyleCnt="0"/>
      <dgm:spPr/>
    </dgm:pt>
    <dgm:pt modelId="{F84048FA-560F-447A-B08E-0A3B2115066F}" type="pres">
      <dgm:prSet presAssocID="{D95585BB-1672-405E-A23F-30A97314A790}" presName="circle1" presStyleLbl="node1" presStyleIdx="0" presStyleCnt="7"/>
      <dgm:spPr/>
    </dgm:pt>
    <dgm:pt modelId="{7B4657C3-723E-45FC-AE9F-5DAFD3AB9189}" type="pres">
      <dgm:prSet presAssocID="{D95585BB-1672-405E-A23F-30A97314A790}" presName="c1text" presStyleLbl="node1" presStyleIdx="0" presStyleCnt="7">
        <dgm:presLayoutVars>
          <dgm:bulletEnabled val="1"/>
        </dgm:presLayoutVars>
      </dgm:prSet>
      <dgm:spPr/>
    </dgm:pt>
    <dgm:pt modelId="{0DA27EA6-B853-403A-B8C8-217C5E34DDAA}" type="pres">
      <dgm:prSet presAssocID="{D95585BB-1672-405E-A23F-30A97314A790}" presName="comp2" presStyleCnt="0"/>
      <dgm:spPr/>
    </dgm:pt>
    <dgm:pt modelId="{9CBDE268-B515-457B-88FD-D0AAB02B118F}" type="pres">
      <dgm:prSet presAssocID="{D95585BB-1672-405E-A23F-30A97314A790}" presName="circle2" presStyleLbl="node1" presStyleIdx="1" presStyleCnt="7"/>
      <dgm:spPr/>
    </dgm:pt>
    <dgm:pt modelId="{BDD10D3B-4785-41D8-9675-E58ED05E2E61}" type="pres">
      <dgm:prSet presAssocID="{D95585BB-1672-405E-A23F-30A97314A790}" presName="c2text" presStyleLbl="node1" presStyleIdx="1" presStyleCnt="7">
        <dgm:presLayoutVars>
          <dgm:bulletEnabled val="1"/>
        </dgm:presLayoutVars>
      </dgm:prSet>
      <dgm:spPr/>
    </dgm:pt>
    <dgm:pt modelId="{FAE3758D-EE8B-4F44-AD43-7DFDCDC245D0}" type="pres">
      <dgm:prSet presAssocID="{D95585BB-1672-405E-A23F-30A97314A790}" presName="comp3" presStyleCnt="0"/>
      <dgm:spPr/>
    </dgm:pt>
    <dgm:pt modelId="{AA2CA35F-2F97-4F80-8B6B-397182535E5E}" type="pres">
      <dgm:prSet presAssocID="{D95585BB-1672-405E-A23F-30A97314A790}" presName="circle3" presStyleLbl="node1" presStyleIdx="2" presStyleCnt="7"/>
      <dgm:spPr/>
    </dgm:pt>
    <dgm:pt modelId="{E451F1F4-BD05-4C5E-9F66-91437D7C607A}" type="pres">
      <dgm:prSet presAssocID="{D95585BB-1672-405E-A23F-30A97314A790}" presName="c3text" presStyleLbl="node1" presStyleIdx="2" presStyleCnt="7">
        <dgm:presLayoutVars>
          <dgm:bulletEnabled val="1"/>
        </dgm:presLayoutVars>
      </dgm:prSet>
      <dgm:spPr/>
    </dgm:pt>
    <dgm:pt modelId="{A57674BC-E039-476C-821F-0314449A791A}" type="pres">
      <dgm:prSet presAssocID="{D95585BB-1672-405E-A23F-30A97314A790}" presName="comp4" presStyleCnt="0"/>
      <dgm:spPr/>
    </dgm:pt>
    <dgm:pt modelId="{787D718E-D2B3-477E-8F8C-01404AE89438}" type="pres">
      <dgm:prSet presAssocID="{D95585BB-1672-405E-A23F-30A97314A790}" presName="circle4" presStyleLbl="node1" presStyleIdx="3" presStyleCnt="7"/>
      <dgm:spPr/>
    </dgm:pt>
    <dgm:pt modelId="{7752F4E5-57BD-46FD-A33F-50ABA6A4BA57}" type="pres">
      <dgm:prSet presAssocID="{D95585BB-1672-405E-A23F-30A97314A790}" presName="c4text" presStyleLbl="node1" presStyleIdx="3" presStyleCnt="7">
        <dgm:presLayoutVars>
          <dgm:bulletEnabled val="1"/>
        </dgm:presLayoutVars>
      </dgm:prSet>
      <dgm:spPr/>
    </dgm:pt>
    <dgm:pt modelId="{71DDA28C-36F8-4E36-A571-CD8FF5B4165D}" type="pres">
      <dgm:prSet presAssocID="{D95585BB-1672-405E-A23F-30A97314A790}" presName="comp5" presStyleCnt="0"/>
      <dgm:spPr/>
    </dgm:pt>
    <dgm:pt modelId="{3CA35DF5-5D2E-4BC2-ADD3-FEF80D5EF024}" type="pres">
      <dgm:prSet presAssocID="{D95585BB-1672-405E-A23F-30A97314A790}" presName="circle5" presStyleLbl="node1" presStyleIdx="4" presStyleCnt="7"/>
      <dgm:spPr/>
    </dgm:pt>
    <dgm:pt modelId="{F72FD12E-18B8-464B-9796-4B51EFDCE4D6}" type="pres">
      <dgm:prSet presAssocID="{D95585BB-1672-405E-A23F-30A97314A790}" presName="c5text" presStyleLbl="node1" presStyleIdx="4" presStyleCnt="7">
        <dgm:presLayoutVars>
          <dgm:bulletEnabled val="1"/>
        </dgm:presLayoutVars>
      </dgm:prSet>
      <dgm:spPr/>
    </dgm:pt>
    <dgm:pt modelId="{0E2E4629-A907-465F-955A-22AC8E17CCE6}" type="pres">
      <dgm:prSet presAssocID="{D95585BB-1672-405E-A23F-30A97314A790}" presName="comp6" presStyleCnt="0"/>
      <dgm:spPr/>
    </dgm:pt>
    <dgm:pt modelId="{E30583EE-7A4F-467D-A22C-6E2D1C1FD391}" type="pres">
      <dgm:prSet presAssocID="{D95585BB-1672-405E-A23F-30A97314A790}" presName="circle6" presStyleLbl="node1" presStyleIdx="5" presStyleCnt="7"/>
      <dgm:spPr/>
    </dgm:pt>
    <dgm:pt modelId="{ED3BA921-5A40-4073-B0AD-9932D1AD532F}" type="pres">
      <dgm:prSet presAssocID="{D95585BB-1672-405E-A23F-30A97314A790}" presName="c6text" presStyleLbl="node1" presStyleIdx="5" presStyleCnt="7">
        <dgm:presLayoutVars>
          <dgm:bulletEnabled val="1"/>
        </dgm:presLayoutVars>
      </dgm:prSet>
      <dgm:spPr/>
    </dgm:pt>
    <dgm:pt modelId="{DC340F0A-4EC0-4BC8-95DE-13E46F84C5E6}" type="pres">
      <dgm:prSet presAssocID="{D95585BB-1672-405E-A23F-30A97314A790}" presName="comp7" presStyleCnt="0"/>
      <dgm:spPr/>
    </dgm:pt>
    <dgm:pt modelId="{BA18C355-C696-493F-A50B-710C66FEB888}" type="pres">
      <dgm:prSet presAssocID="{D95585BB-1672-405E-A23F-30A97314A790}" presName="circle7" presStyleLbl="node1" presStyleIdx="6" presStyleCnt="7"/>
      <dgm:spPr/>
      <dgm:t>
        <a:bodyPr/>
        <a:lstStyle/>
        <a:p>
          <a:endParaRPr lang="zh-CN" altLang="en-US"/>
        </a:p>
      </dgm:t>
    </dgm:pt>
    <dgm:pt modelId="{DB7B7A2E-B17D-4E03-91D5-266B188C2E2E}" type="pres">
      <dgm:prSet presAssocID="{D95585BB-1672-405E-A23F-30A97314A790}" presName="c7text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0EE685-09A4-4A40-B5A3-49DF6075292E}" srcId="{D95585BB-1672-405E-A23F-30A97314A790}" destId="{03E31775-11A9-45EF-A966-2806D3F81077}" srcOrd="2" destOrd="0" parTransId="{EBB1049B-B027-475C-A551-5A63A582F4D1}" sibTransId="{E62D303C-AAC0-4488-9DC3-286BE379961B}"/>
    <dgm:cxn modelId="{A7D1271A-B1F9-4FD3-A449-2CD854068F45}" type="presOf" srcId="{03E31775-11A9-45EF-A966-2806D3F81077}" destId="{E451F1F4-BD05-4C5E-9F66-91437D7C607A}" srcOrd="1" destOrd="0" presId="urn:microsoft.com/office/officeart/2005/8/layout/venn2"/>
    <dgm:cxn modelId="{B0961598-5D2E-4301-8CAA-50CDBCC5325E}" srcId="{D95585BB-1672-405E-A23F-30A97314A790}" destId="{EA4B653A-D636-460B-945B-19926E155800}" srcOrd="0" destOrd="0" parTransId="{D3A856F5-0358-43BB-BD36-07CD0C298955}" sibTransId="{1AE7167F-EE63-4456-9E6B-BA1D6B112E8E}"/>
    <dgm:cxn modelId="{E1545F25-55A5-40D5-9FD2-D7E5563267B4}" type="presOf" srcId="{296B9AD1-5669-48B1-A4D9-537663403F13}" destId="{787D718E-D2B3-477E-8F8C-01404AE89438}" srcOrd="0" destOrd="0" presId="urn:microsoft.com/office/officeart/2005/8/layout/venn2"/>
    <dgm:cxn modelId="{97FDDAC8-8BA8-46EB-A891-FB8C5F724A39}" type="presOf" srcId="{ED747DBA-7476-4881-9D80-39E441CB5FB7}" destId="{9CBDE268-B515-457B-88FD-D0AAB02B118F}" srcOrd="0" destOrd="0" presId="urn:microsoft.com/office/officeart/2005/8/layout/venn2"/>
    <dgm:cxn modelId="{962457C5-94D2-4B33-9AB6-0B02C6AC14E5}" type="presOf" srcId="{EA4B653A-D636-460B-945B-19926E155800}" destId="{7B4657C3-723E-45FC-AE9F-5DAFD3AB9189}" srcOrd="1" destOrd="0" presId="urn:microsoft.com/office/officeart/2005/8/layout/venn2"/>
    <dgm:cxn modelId="{A120B874-F490-4F64-8842-E470796E7179}" type="presOf" srcId="{296B9AD1-5669-48B1-A4D9-537663403F13}" destId="{7752F4E5-57BD-46FD-A33F-50ABA6A4BA57}" srcOrd="1" destOrd="0" presId="urn:microsoft.com/office/officeart/2005/8/layout/venn2"/>
    <dgm:cxn modelId="{775EF77D-FF4B-4E6F-BFEF-48767BD0C3C7}" type="presOf" srcId="{C253650C-E29E-48B7-AB5E-C88F47EB1E6C}" destId="{DB7B7A2E-B17D-4E03-91D5-266B188C2E2E}" srcOrd="1" destOrd="0" presId="urn:microsoft.com/office/officeart/2005/8/layout/venn2"/>
    <dgm:cxn modelId="{4C235B0A-C3B7-42B0-ABF6-6093DB9EE5A2}" type="presOf" srcId="{A8A8547A-8483-481D-93DA-4B3E22E1C919}" destId="{ED3BA921-5A40-4073-B0AD-9932D1AD532F}" srcOrd="1" destOrd="0" presId="urn:microsoft.com/office/officeart/2005/8/layout/venn2"/>
    <dgm:cxn modelId="{7E09A466-3FEF-4733-951E-5FF039D4B79A}" type="presOf" srcId="{ED747DBA-7476-4881-9D80-39E441CB5FB7}" destId="{BDD10D3B-4785-41D8-9675-E58ED05E2E61}" srcOrd="1" destOrd="0" presId="urn:microsoft.com/office/officeart/2005/8/layout/venn2"/>
    <dgm:cxn modelId="{ADB2D52E-4653-459A-B2F3-7468A292BA7E}" srcId="{D95585BB-1672-405E-A23F-30A97314A790}" destId="{ED747DBA-7476-4881-9D80-39E441CB5FB7}" srcOrd="1" destOrd="0" parTransId="{F8916B8C-64FE-4E69-9CD8-59C1ED13910E}" sibTransId="{3C9C3B90-415D-4836-8FBA-85D551222C86}"/>
    <dgm:cxn modelId="{538345F5-8267-45F2-B92B-45DB01D4C95E}" type="presOf" srcId="{A8A8547A-8483-481D-93DA-4B3E22E1C919}" destId="{E30583EE-7A4F-467D-A22C-6E2D1C1FD391}" srcOrd="0" destOrd="0" presId="urn:microsoft.com/office/officeart/2005/8/layout/venn2"/>
    <dgm:cxn modelId="{19A6CC23-5F91-44FB-889C-CD87384E299E}" type="presOf" srcId="{40099EB7-EA6E-40F3-A054-5603D3BF3D70}" destId="{3CA35DF5-5D2E-4BC2-ADD3-FEF80D5EF024}" srcOrd="0" destOrd="0" presId="urn:microsoft.com/office/officeart/2005/8/layout/venn2"/>
    <dgm:cxn modelId="{C6965407-DD53-451A-92E5-AE900DAD2868}" type="presOf" srcId="{D95585BB-1672-405E-A23F-30A97314A790}" destId="{91337A9C-C295-4C36-ADA8-A2277431307A}" srcOrd="0" destOrd="0" presId="urn:microsoft.com/office/officeart/2005/8/layout/venn2"/>
    <dgm:cxn modelId="{DFA6B242-3E67-4398-B788-9F81F5425A27}" type="presOf" srcId="{EA4B653A-D636-460B-945B-19926E155800}" destId="{F84048FA-560F-447A-B08E-0A3B2115066F}" srcOrd="0" destOrd="0" presId="urn:microsoft.com/office/officeart/2005/8/layout/venn2"/>
    <dgm:cxn modelId="{72436036-B2F2-4053-BB24-0F5E600F263C}" type="presOf" srcId="{03E31775-11A9-45EF-A966-2806D3F81077}" destId="{AA2CA35F-2F97-4F80-8B6B-397182535E5E}" srcOrd="0" destOrd="0" presId="urn:microsoft.com/office/officeart/2005/8/layout/venn2"/>
    <dgm:cxn modelId="{1FDACCEF-0A6B-4776-9F47-F558BAE3982F}" srcId="{D95585BB-1672-405E-A23F-30A97314A790}" destId="{296B9AD1-5669-48B1-A4D9-537663403F13}" srcOrd="3" destOrd="0" parTransId="{21584253-5CD5-4DD8-BEBD-B15E2DB68DB2}" sibTransId="{80F08B2B-2DFC-4A1A-A91B-66ACE814AC92}"/>
    <dgm:cxn modelId="{569B77F9-6FCF-4042-883E-C63C9CFBDD24}" type="presOf" srcId="{C253650C-E29E-48B7-AB5E-C88F47EB1E6C}" destId="{BA18C355-C696-493F-A50B-710C66FEB888}" srcOrd="0" destOrd="0" presId="urn:microsoft.com/office/officeart/2005/8/layout/venn2"/>
    <dgm:cxn modelId="{5CFEBBC5-63E4-4BC7-BECF-2F58D2CA8484}" type="presOf" srcId="{40099EB7-EA6E-40F3-A054-5603D3BF3D70}" destId="{F72FD12E-18B8-464B-9796-4B51EFDCE4D6}" srcOrd="1" destOrd="0" presId="urn:microsoft.com/office/officeart/2005/8/layout/venn2"/>
    <dgm:cxn modelId="{6AFDEFF1-DB14-4B3F-B1AB-95997729C0E2}" srcId="{D95585BB-1672-405E-A23F-30A97314A790}" destId="{C253650C-E29E-48B7-AB5E-C88F47EB1E6C}" srcOrd="6" destOrd="0" parTransId="{05448EF4-8B1B-4387-898D-FB5544BB9E90}" sibTransId="{A4FEA427-242E-485B-B574-5818E0D4F85B}"/>
    <dgm:cxn modelId="{01B5DECA-D6BF-4809-87D8-F8785EFF5D7E}" srcId="{D95585BB-1672-405E-A23F-30A97314A790}" destId="{40099EB7-EA6E-40F3-A054-5603D3BF3D70}" srcOrd="4" destOrd="0" parTransId="{0D3703B6-8049-4E83-8F8F-F325BAEED32D}" sibTransId="{44258751-6224-4DF6-BAAF-7536BF82D72E}"/>
    <dgm:cxn modelId="{A786FBE2-BCE7-4274-AD5F-DA837FF6358B}" srcId="{D95585BB-1672-405E-A23F-30A97314A790}" destId="{A8A8547A-8483-481D-93DA-4B3E22E1C919}" srcOrd="5" destOrd="0" parTransId="{FDF851E4-9927-4D42-8223-FC1DE60D9FD5}" sibTransId="{972DA8C4-9167-4D04-8326-E2DD464D7405}"/>
    <dgm:cxn modelId="{6F9F52C0-69A4-4224-AD11-19DB29122A4B}" type="presParOf" srcId="{91337A9C-C295-4C36-ADA8-A2277431307A}" destId="{8ABEB17E-3409-4FC7-A20C-659C493B1845}" srcOrd="0" destOrd="0" presId="urn:microsoft.com/office/officeart/2005/8/layout/venn2"/>
    <dgm:cxn modelId="{FBEA78E2-E5DB-4E62-99E8-7ED5FE51C86A}" type="presParOf" srcId="{8ABEB17E-3409-4FC7-A20C-659C493B1845}" destId="{F84048FA-560F-447A-B08E-0A3B2115066F}" srcOrd="0" destOrd="0" presId="urn:microsoft.com/office/officeart/2005/8/layout/venn2"/>
    <dgm:cxn modelId="{0A7759BA-B82E-4036-8449-8DBF13BEF042}" type="presParOf" srcId="{8ABEB17E-3409-4FC7-A20C-659C493B1845}" destId="{7B4657C3-723E-45FC-AE9F-5DAFD3AB9189}" srcOrd="1" destOrd="0" presId="urn:microsoft.com/office/officeart/2005/8/layout/venn2"/>
    <dgm:cxn modelId="{3631F71F-F64D-4454-B73C-01899E6B9F68}" type="presParOf" srcId="{91337A9C-C295-4C36-ADA8-A2277431307A}" destId="{0DA27EA6-B853-403A-B8C8-217C5E34DDAA}" srcOrd="1" destOrd="0" presId="urn:microsoft.com/office/officeart/2005/8/layout/venn2"/>
    <dgm:cxn modelId="{51358ABA-CEE0-40ED-BEFB-F53C131EB207}" type="presParOf" srcId="{0DA27EA6-B853-403A-B8C8-217C5E34DDAA}" destId="{9CBDE268-B515-457B-88FD-D0AAB02B118F}" srcOrd="0" destOrd="0" presId="urn:microsoft.com/office/officeart/2005/8/layout/venn2"/>
    <dgm:cxn modelId="{C9060248-CD21-445B-AF55-D5695ACD004E}" type="presParOf" srcId="{0DA27EA6-B853-403A-B8C8-217C5E34DDAA}" destId="{BDD10D3B-4785-41D8-9675-E58ED05E2E61}" srcOrd="1" destOrd="0" presId="urn:microsoft.com/office/officeart/2005/8/layout/venn2"/>
    <dgm:cxn modelId="{76D8E2A0-A6E6-4D11-BE30-27E0C4DA9B3C}" type="presParOf" srcId="{91337A9C-C295-4C36-ADA8-A2277431307A}" destId="{FAE3758D-EE8B-4F44-AD43-7DFDCDC245D0}" srcOrd="2" destOrd="0" presId="urn:microsoft.com/office/officeart/2005/8/layout/venn2"/>
    <dgm:cxn modelId="{36876585-4C4F-4961-B6F7-D1EF917AA2B9}" type="presParOf" srcId="{FAE3758D-EE8B-4F44-AD43-7DFDCDC245D0}" destId="{AA2CA35F-2F97-4F80-8B6B-397182535E5E}" srcOrd="0" destOrd="0" presId="urn:microsoft.com/office/officeart/2005/8/layout/venn2"/>
    <dgm:cxn modelId="{3150D60A-E13C-4A95-82BC-87C1E4D37101}" type="presParOf" srcId="{FAE3758D-EE8B-4F44-AD43-7DFDCDC245D0}" destId="{E451F1F4-BD05-4C5E-9F66-91437D7C607A}" srcOrd="1" destOrd="0" presId="urn:microsoft.com/office/officeart/2005/8/layout/venn2"/>
    <dgm:cxn modelId="{F4F849E2-73F6-45F9-9959-EC7E5560BC11}" type="presParOf" srcId="{91337A9C-C295-4C36-ADA8-A2277431307A}" destId="{A57674BC-E039-476C-821F-0314449A791A}" srcOrd="3" destOrd="0" presId="urn:microsoft.com/office/officeart/2005/8/layout/venn2"/>
    <dgm:cxn modelId="{F6A07413-7430-4707-A433-79339AFB4B53}" type="presParOf" srcId="{A57674BC-E039-476C-821F-0314449A791A}" destId="{787D718E-D2B3-477E-8F8C-01404AE89438}" srcOrd="0" destOrd="0" presId="urn:microsoft.com/office/officeart/2005/8/layout/venn2"/>
    <dgm:cxn modelId="{A96E71D7-B788-42E8-B261-A54DBB9C08F3}" type="presParOf" srcId="{A57674BC-E039-476C-821F-0314449A791A}" destId="{7752F4E5-57BD-46FD-A33F-50ABA6A4BA57}" srcOrd="1" destOrd="0" presId="urn:microsoft.com/office/officeart/2005/8/layout/venn2"/>
    <dgm:cxn modelId="{6636B6A2-49B7-4F7A-9820-37E91CE204E9}" type="presParOf" srcId="{91337A9C-C295-4C36-ADA8-A2277431307A}" destId="{71DDA28C-36F8-4E36-A571-CD8FF5B4165D}" srcOrd="4" destOrd="0" presId="urn:microsoft.com/office/officeart/2005/8/layout/venn2"/>
    <dgm:cxn modelId="{E4DF8D4B-0E3B-4995-B58A-EF6019F44ED6}" type="presParOf" srcId="{71DDA28C-36F8-4E36-A571-CD8FF5B4165D}" destId="{3CA35DF5-5D2E-4BC2-ADD3-FEF80D5EF024}" srcOrd="0" destOrd="0" presId="urn:microsoft.com/office/officeart/2005/8/layout/venn2"/>
    <dgm:cxn modelId="{D803FEA7-E813-4E2A-92FC-BB6B03EA5B1C}" type="presParOf" srcId="{71DDA28C-36F8-4E36-A571-CD8FF5B4165D}" destId="{F72FD12E-18B8-464B-9796-4B51EFDCE4D6}" srcOrd="1" destOrd="0" presId="urn:microsoft.com/office/officeart/2005/8/layout/venn2"/>
    <dgm:cxn modelId="{B3FBDA6C-05A1-4812-8905-2F09000D8073}" type="presParOf" srcId="{91337A9C-C295-4C36-ADA8-A2277431307A}" destId="{0E2E4629-A907-465F-955A-22AC8E17CCE6}" srcOrd="5" destOrd="0" presId="urn:microsoft.com/office/officeart/2005/8/layout/venn2"/>
    <dgm:cxn modelId="{122ECC19-4406-4EF3-940C-91F797767B6C}" type="presParOf" srcId="{0E2E4629-A907-465F-955A-22AC8E17CCE6}" destId="{E30583EE-7A4F-467D-A22C-6E2D1C1FD391}" srcOrd="0" destOrd="0" presId="urn:microsoft.com/office/officeart/2005/8/layout/venn2"/>
    <dgm:cxn modelId="{E3AB6B3B-467A-44E5-867D-14BC555E8D82}" type="presParOf" srcId="{0E2E4629-A907-465F-955A-22AC8E17CCE6}" destId="{ED3BA921-5A40-4073-B0AD-9932D1AD532F}" srcOrd="1" destOrd="0" presId="urn:microsoft.com/office/officeart/2005/8/layout/venn2"/>
    <dgm:cxn modelId="{64F684AB-CC0D-4C13-A57D-702345C1CD0D}" type="presParOf" srcId="{91337A9C-C295-4C36-ADA8-A2277431307A}" destId="{DC340F0A-4EC0-4BC8-95DE-13E46F84C5E6}" srcOrd="6" destOrd="0" presId="urn:microsoft.com/office/officeart/2005/8/layout/venn2"/>
    <dgm:cxn modelId="{452D43C9-43CA-4A70-B8E4-3139224DB082}" type="presParOf" srcId="{DC340F0A-4EC0-4BC8-95DE-13E46F84C5E6}" destId="{BA18C355-C696-493F-A50B-710C66FEB888}" srcOrd="0" destOrd="0" presId="urn:microsoft.com/office/officeart/2005/8/layout/venn2"/>
    <dgm:cxn modelId="{D4521A43-1933-4F88-B225-EB3C56FD6E9A}" type="presParOf" srcId="{DC340F0A-4EC0-4BC8-95DE-13E46F84C5E6}" destId="{DB7B7A2E-B17D-4E03-91D5-266B188C2E2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749B53-BB05-4085-92E1-977957F54D73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</dgm:pt>
    <dgm:pt modelId="{F38A5779-C569-45EE-9BBC-6CBA35E8FD42}">
      <dgm:prSet phldrT="[文本]"/>
      <dgm:spPr/>
      <dgm:t>
        <a:bodyPr/>
        <a:lstStyle/>
        <a:p>
          <a:r>
            <a:rPr lang="zh-CN" altLang="en-US" dirty="0" smtClean="0"/>
            <a:t>传输载体：电信号、无线信号</a:t>
          </a:r>
          <a:endParaRPr lang="zh-CN" altLang="en-US" dirty="0"/>
        </a:p>
      </dgm:t>
    </dgm:pt>
    <dgm:pt modelId="{FFE7F001-EB30-47F1-99BA-6A538AE05C75}" type="parTrans" cxnId="{F8CCB0BE-849E-4F0C-90C0-6ECEA80373B6}">
      <dgm:prSet/>
      <dgm:spPr/>
      <dgm:t>
        <a:bodyPr/>
        <a:lstStyle/>
        <a:p>
          <a:endParaRPr lang="zh-CN" altLang="en-US"/>
        </a:p>
      </dgm:t>
    </dgm:pt>
    <dgm:pt modelId="{4217D0CB-3C8A-4468-8834-2050C29423CA}" type="sibTrans" cxnId="{F8CCB0BE-849E-4F0C-90C0-6ECEA80373B6}">
      <dgm:prSet/>
      <dgm:spPr/>
      <dgm:t>
        <a:bodyPr/>
        <a:lstStyle/>
        <a:p>
          <a:endParaRPr lang="zh-CN" altLang="en-US"/>
        </a:p>
      </dgm:t>
    </dgm:pt>
    <dgm:pt modelId="{1DB102E7-E564-4032-9FAF-41A0C8F4E6C1}">
      <dgm:prSet phldrT="[文本]"/>
      <dgm:spPr/>
      <dgm:t>
        <a:bodyPr/>
        <a:lstStyle/>
        <a:p>
          <a:r>
            <a:rPr lang="zh-CN" altLang="en-US" dirty="0" smtClean="0"/>
            <a:t>操控物理层，交换机：</a:t>
          </a:r>
          <a:r>
            <a:rPr lang="en-US" altLang="zh-CN" dirty="0" smtClean="0"/>
            <a:t>MAC</a:t>
          </a:r>
          <a:r>
            <a:rPr lang="zh-CN" altLang="en-US" dirty="0" smtClean="0"/>
            <a:t>、碰撞检测、指数退避</a:t>
          </a:r>
          <a:endParaRPr lang="zh-CN" altLang="en-US" dirty="0"/>
        </a:p>
      </dgm:t>
    </dgm:pt>
    <dgm:pt modelId="{B10C12F1-D4CD-44CA-9625-10AAB1D91769}" type="parTrans" cxnId="{94EA1EC0-9D3A-40D0-8BFC-DCDB580B7D68}">
      <dgm:prSet/>
      <dgm:spPr/>
      <dgm:t>
        <a:bodyPr/>
        <a:lstStyle/>
        <a:p>
          <a:endParaRPr lang="zh-CN" altLang="en-US"/>
        </a:p>
      </dgm:t>
    </dgm:pt>
    <dgm:pt modelId="{9A1DD9AE-EA99-4366-9C8F-7280F928A83D}" type="sibTrans" cxnId="{94EA1EC0-9D3A-40D0-8BFC-DCDB580B7D68}">
      <dgm:prSet/>
      <dgm:spPr/>
      <dgm:t>
        <a:bodyPr/>
        <a:lstStyle/>
        <a:p>
          <a:endParaRPr lang="zh-CN" altLang="en-US"/>
        </a:p>
      </dgm:t>
    </dgm:pt>
    <dgm:pt modelId="{2CACC6A3-4126-4278-8FCE-56720BC6E82A}">
      <dgm:prSet phldrT="[文本]"/>
      <dgm:spPr/>
      <dgm:t>
        <a:bodyPr/>
        <a:lstStyle/>
        <a:p>
          <a:r>
            <a:rPr lang="zh-CN" altLang="en-US" dirty="0" smtClean="0"/>
            <a:t>报文交换和路由，路由器，</a:t>
          </a:r>
          <a:r>
            <a:rPr lang="en-US" altLang="zh-CN" dirty="0" smtClean="0"/>
            <a:t>IP</a:t>
          </a:r>
          <a:endParaRPr lang="zh-CN" altLang="en-US" dirty="0"/>
        </a:p>
      </dgm:t>
    </dgm:pt>
    <dgm:pt modelId="{96F90E3A-8F5E-4BBC-AE7E-746F97FEE593}" type="parTrans" cxnId="{D627BA55-2A68-4FA7-9607-BD922DF78456}">
      <dgm:prSet/>
      <dgm:spPr/>
      <dgm:t>
        <a:bodyPr/>
        <a:lstStyle/>
        <a:p>
          <a:endParaRPr lang="zh-CN" altLang="en-US"/>
        </a:p>
      </dgm:t>
    </dgm:pt>
    <dgm:pt modelId="{71D27B62-A6A7-4ACC-B8AE-95F01EFB03A5}" type="sibTrans" cxnId="{D627BA55-2A68-4FA7-9607-BD922DF78456}">
      <dgm:prSet/>
      <dgm:spPr/>
      <dgm:t>
        <a:bodyPr/>
        <a:lstStyle/>
        <a:p>
          <a:endParaRPr lang="zh-CN" altLang="en-US"/>
        </a:p>
      </dgm:t>
    </dgm:pt>
    <dgm:pt modelId="{60E9798C-EF80-481C-A730-7E29B874566C}">
      <dgm:prSet phldrT="[文本]"/>
      <dgm:spPr/>
      <dgm:t>
        <a:bodyPr/>
        <a:lstStyle/>
        <a:p>
          <a:r>
            <a:rPr lang="zh-CN" altLang="en-US" dirty="0" smtClean="0"/>
            <a:t>计算机点到点传输，</a:t>
          </a:r>
          <a:r>
            <a:rPr lang="en-US" altLang="zh-CN" dirty="0" err="1" smtClean="0"/>
            <a:t>tcp</a:t>
          </a:r>
          <a:r>
            <a:rPr lang="en-US" altLang="zh-CN" dirty="0" smtClean="0"/>
            <a:t>/</a:t>
          </a:r>
          <a:r>
            <a:rPr lang="en-US" altLang="zh-CN" dirty="0" err="1" smtClean="0"/>
            <a:t>ip</a:t>
          </a:r>
          <a:r>
            <a:rPr lang="zh-CN" altLang="en-US" dirty="0" smtClean="0"/>
            <a:t>协议，检测修复错误</a:t>
          </a:r>
          <a:endParaRPr lang="zh-CN" altLang="en-US" dirty="0"/>
        </a:p>
      </dgm:t>
    </dgm:pt>
    <dgm:pt modelId="{BC8C3A83-0D0E-46AC-BBA3-5D9F691F06F5}" type="parTrans" cxnId="{E1124C9C-D1D3-414D-A92F-FE2DD01484AC}">
      <dgm:prSet/>
      <dgm:spPr/>
      <dgm:t>
        <a:bodyPr/>
        <a:lstStyle/>
        <a:p>
          <a:endParaRPr lang="zh-CN" altLang="en-US"/>
        </a:p>
      </dgm:t>
    </dgm:pt>
    <dgm:pt modelId="{1A2C4B5D-E59C-4776-9D35-289C48B42E34}" type="sibTrans" cxnId="{E1124C9C-D1D3-414D-A92F-FE2DD01484AC}">
      <dgm:prSet/>
      <dgm:spPr/>
      <dgm:t>
        <a:bodyPr/>
        <a:lstStyle/>
        <a:p>
          <a:endParaRPr lang="zh-CN" altLang="en-US"/>
        </a:p>
      </dgm:t>
    </dgm:pt>
    <dgm:pt modelId="{9893C453-71F6-4472-BAB4-C547B4EA3CDF}">
      <dgm:prSet phldrT="[文本]"/>
      <dgm:spPr/>
      <dgm:t>
        <a:bodyPr/>
        <a:lstStyle/>
        <a:p>
          <a:r>
            <a:rPr lang="zh-CN" altLang="en-US" dirty="0" smtClean="0"/>
            <a:t>传输协议连接、关闭</a:t>
          </a:r>
          <a:endParaRPr lang="zh-CN" altLang="en-US" dirty="0"/>
        </a:p>
      </dgm:t>
    </dgm:pt>
    <dgm:pt modelId="{9A4467EE-6356-46DD-8960-9C4CB3633352}" type="parTrans" cxnId="{9F162044-B5D3-4392-BC40-4FFF78FFCAE6}">
      <dgm:prSet/>
      <dgm:spPr/>
      <dgm:t>
        <a:bodyPr/>
        <a:lstStyle/>
        <a:p>
          <a:endParaRPr lang="zh-CN" altLang="en-US"/>
        </a:p>
      </dgm:t>
    </dgm:pt>
    <dgm:pt modelId="{60DA7405-9D4B-4168-99E7-3B2616E4754F}" type="sibTrans" cxnId="{9F162044-B5D3-4392-BC40-4FFF78FFCAE6}">
      <dgm:prSet/>
      <dgm:spPr/>
      <dgm:t>
        <a:bodyPr/>
        <a:lstStyle/>
        <a:p>
          <a:endParaRPr lang="zh-CN" altLang="en-US"/>
        </a:p>
      </dgm:t>
    </dgm:pt>
    <dgm:pt modelId="{719E2060-AD16-493C-8178-AAD17D896E10}">
      <dgm:prSet phldrT="[文本]" phldr="1"/>
      <dgm:spPr/>
      <dgm:t>
        <a:bodyPr/>
        <a:lstStyle/>
        <a:p>
          <a:endParaRPr lang="zh-CN" altLang="en-US" dirty="0"/>
        </a:p>
      </dgm:t>
    </dgm:pt>
    <dgm:pt modelId="{FC6135D2-5CB4-4EA8-9D56-D492F0D784E5}" type="parTrans" cxnId="{80628E02-17F8-4563-B489-EB5D1C25A12A}">
      <dgm:prSet/>
      <dgm:spPr/>
      <dgm:t>
        <a:bodyPr/>
        <a:lstStyle/>
        <a:p>
          <a:endParaRPr lang="zh-CN" altLang="en-US"/>
        </a:p>
      </dgm:t>
    </dgm:pt>
    <dgm:pt modelId="{BCED8DF1-CF1E-452C-989D-C9162A067224}" type="sibTrans" cxnId="{80628E02-17F8-4563-B489-EB5D1C25A12A}">
      <dgm:prSet/>
      <dgm:spPr/>
      <dgm:t>
        <a:bodyPr/>
        <a:lstStyle/>
        <a:p>
          <a:endParaRPr lang="zh-CN" altLang="en-US"/>
        </a:p>
      </dgm:t>
    </dgm:pt>
    <dgm:pt modelId="{099696A7-B11F-4C6B-8209-8F88F243CEFF}">
      <dgm:prSet phldrT="[文本]"/>
      <dgm:spPr/>
      <dgm:t>
        <a:bodyPr/>
        <a:lstStyle/>
        <a:p>
          <a:r>
            <a:rPr lang="zh-CN" altLang="en-US" dirty="0" smtClean="0"/>
            <a:t>超文本传输协议，</a:t>
          </a:r>
          <a:r>
            <a:rPr lang="en-US" altLang="zh-CN" dirty="0" smtClean="0"/>
            <a:t>HTTP</a:t>
          </a:r>
          <a:endParaRPr lang="zh-CN" altLang="en-US" dirty="0"/>
        </a:p>
      </dgm:t>
    </dgm:pt>
    <dgm:pt modelId="{356C7FD4-36E7-4655-A339-BC2517DAD074}" type="parTrans" cxnId="{EBCCF2AB-73B9-4406-8670-A9F3DF69759E}">
      <dgm:prSet/>
      <dgm:spPr/>
      <dgm:t>
        <a:bodyPr/>
        <a:lstStyle/>
        <a:p>
          <a:endParaRPr lang="zh-CN" altLang="en-US"/>
        </a:p>
      </dgm:t>
    </dgm:pt>
    <dgm:pt modelId="{A932AA9C-D114-4E9A-92B7-0DA435B542B7}" type="sibTrans" cxnId="{EBCCF2AB-73B9-4406-8670-A9F3DF69759E}">
      <dgm:prSet/>
      <dgm:spPr/>
      <dgm:t>
        <a:bodyPr/>
        <a:lstStyle/>
        <a:p>
          <a:endParaRPr lang="zh-CN" altLang="en-US"/>
        </a:p>
      </dgm:t>
    </dgm:pt>
    <dgm:pt modelId="{04E1FE7E-536C-43BE-A06C-2950FBA74B62}" type="pres">
      <dgm:prSet presAssocID="{35749B53-BB05-4085-92E1-977957F54D73}" presName="linearFlow" presStyleCnt="0">
        <dgm:presLayoutVars>
          <dgm:dir/>
          <dgm:resizeHandles val="exact"/>
        </dgm:presLayoutVars>
      </dgm:prSet>
      <dgm:spPr/>
    </dgm:pt>
    <dgm:pt modelId="{C37A1F4A-85E0-4BC6-91EB-D74EA36E879F}" type="pres">
      <dgm:prSet presAssocID="{F38A5779-C569-45EE-9BBC-6CBA35E8FD42}" presName="composite" presStyleCnt="0"/>
      <dgm:spPr/>
    </dgm:pt>
    <dgm:pt modelId="{54C5E84A-11D2-48FC-9D7C-EC1030FE5137}" type="pres">
      <dgm:prSet presAssocID="{F38A5779-C569-45EE-9BBC-6CBA35E8FD42}" presName="imgShp" presStyleLbl="fgImgPlace1" presStyleIdx="0" presStyleCnt="7"/>
      <dgm:spPr/>
    </dgm:pt>
    <dgm:pt modelId="{4685C7C4-F5C2-4AEB-8DAF-F6A3CAF3E470}" type="pres">
      <dgm:prSet presAssocID="{F38A5779-C569-45EE-9BBC-6CBA35E8FD42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6E0323-6839-4F89-9A49-1AAA595B42D0}" type="pres">
      <dgm:prSet presAssocID="{4217D0CB-3C8A-4468-8834-2050C29423CA}" presName="spacing" presStyleCnt="0"/>
      <dgm:spPr/>
    </dgm:pt>
    <dgm:pt modelId="{E6B93587-D053-4A52-964C-B93EFF14F036}" type="pres">
      <dgm:prSet presAssocID="{1DB102E7-E564-4032-9FAF-41A0C8F4E6C1}" presName="composite" presStyleCnt="0"/>
      <dgm:spPr/>
    </dgm:pt>
    <dgm:pt modelId="{9E543238-A0B7-4C3A-8600-A74FD7FE1B04}" type="pres">
      <dgm:prSet presAssocID="{1DB102E7-E564-4032-9FAF-41A0C8F4E6C1}" presName="imgShp" presStyleLbl="fgImgPlace1" presStyleIdx="1" presStyleCnt="7"/>
      <dgm:spPr/>
    </dgm:pt>
    <dgm:pt modelId="{95CCA822-2733-4344-B305-E144CB85B5C3}" type="pres">
      <dgm:prSet presAssocID="{1DB102E7-E564-4032-9FAF-41A0C8F4E6C1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E5253E-E35B-4938-A31B-A8FEDC2170C4}" type="pres">
      <dgm:prSet presAssocID="{9A1DD9AE-EA99-4366-9C8F-7280F928A83D}" presName="spacing" presStyleCnt="0"/>
      <dgm:spPr/>
    </dgm:pt>
    <dgm:pt modelId="{F948EB4A-A60D-47D8-AA36-1AAFA27EB590}" type="pres">
      <dgm:prSet presAssocID="{2CACC6A3-4126-4278-8FCE-56720BC6E82A}" presName="composite" presStyleCnt="0"/>
      <dgm:spPr/>
    </dgm:pt>
    <dgm:pt modelId="{A0825A6E-15D4-4E37-9C8C-FF07657634B3}" type="pres">
      <dgm:prSet presAssocID="{2CACC6A3-4126-4278-8FCE-56720BC6E82A}" presName="imgShp" presStyleLbl="fgImgPlace1" presStyleIdx="2" presStyleCnt="7"/>
      <dgm:spPr/>
    </dgm:pt>
    <dgm:pt modelId="{F5D33AAB-2B30-4A7D-8B70-79BB69CF1FEC}" type="pres">
      <dgm:prSet presAssocID="{2CACC6A3-4126-4278-8FCE-56720BC6E82A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1FA555-26F1-4F8C-BC9F-8C0E3C38D0C4}" type="pres">
      <dgm:prSet presAssocID="{71D27B62-A6A7-4ACC-B8AE-95F01EFB03A5}" presName="spacing" presStyleCnt="0"/>
      <dgm:spPr/>
    </dgm:pt>
    <dgm:pt modelId="{99A735AD-8E79-49C2-87FF-49EABDC5C456}" type="pres">
      <dgm:prSet presAssocID="{60E9798C-EF80-481C-A730-7E29B874566C}" presName="composite" presStyleCnt="0"/>
      <dgm:spPr/>
    </dgm:pt>
    <dgm:pt modelId="{DA05BDFF-D290-40EF-A0E3-C0AD8DFD1F6A}" type="pres">
      <dgm:prSet presAssocID="{60E9798C-EF80-481C-A730-7E29B874566C}" presName="imgShp" presStyleLbl="fgImgPlace1" presStyleIdx="3" presStyleCnt="7"/>
      <dgm:spPr/>
    </dgm:pt>
    <dgm:pt modelId="{B3623AF9-31CD-4953-9F9E-C3B9FC389844}" type="pres">
      <dgm:prSet presAssocID="{60E9798C-EF80-481C-A730-7E29B874566C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2DB6ED-D2B8-4F48-9DBE-201525694EE1}" type="pres">
      <dgm:prSet presAssocID="{1A2C4B5D-E59C-4776-9D35-289C48B42E34}" presName="spacing" presStyleCnt="0"/>
      <dgm:spPr/>
    </dgm:pt>
    <dgm:pt modelId="{A9B7B568-327B-4882-A6C2-2E207696D99B}" type="pres">
      <dgm:prSet presAssocID="{9893C453-71F6-4472-BAB4-C547B4EA3CDF}" presName="composite" presStyleCnt="0"/>
      <dgm:spPr/>
    </dgm:pt>
    <dgm:pt modelId="{76061D6E-C4B0-4232-A612-357E543CA1E0}" type="pres">
      <dgm:prSet presAssocID="{9893C453-71F6-4472-BAB4-C547B4EA3CDF}" presName="imgShp" presStyleLbl="fgImgPlace1" presStyleIdx="4" presStyleCnt="7"/>
      <dgm:spPr/>
    </dgm:pt>
    <dgm:pt modelId="{D9307217-024D-4D69-909E-7673C556D5F7}" type="pres">
      <dgm:prSet presAssocID="{9893C453-71F6-4472-BAB4-C547B4EA3CDF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387E1E-822C-4879-A60C-0D3C4C6A1E5F}" type="pres">
      <dgm:prSet presAssocID="{60DA7405-9D4B-4168-99E7-3B2616E4754F}" presName="spacing" presStyleCnt="0"/>
      <dgm:spPr/>
    </dgm:pt>
    <dgm:pt modelId="{7FEAA856-F3CA-47B3-B5A9-CCB2863F9C93}" type="pres">
      <dgm:prSet presAssocID="{719E2060-AD16-493C-8178-AAD17D896E10}" presName="composite" presStyleCnt="0"/>
      <dgm:spPr/>
    </dgm:pt>
    <dgm:pt modelId="{C48174BD-369F-416B-9F42-608BDE46F059}" type="pres">
      <dgm:prSet presAssocID="{719E2060-AD16-493C-8178-AAD17D896E10}" presName="imgShp" presStyleLbl="fgImgPlace1" presStyleIdx="5" presStyleCnt="7"/>
      <dgm:spPr/>
    </dgm:pt>
    <dgm:pt modelId="{DB0BB8A3-700E-48AD-B3A5-F1DBCF124E3F}" type="pres">
      <dgm:prSet presAssocID="{719E2060-AD16-493C-8178-AAD17D896E10}" presName="txShp" presStyleLbl="node1" presStyleIdx="5" presStyleCnt="7">
        <dgm:presLayoutVars>
          <dgm:bulletEnabled val="1"/>
        </dgm:presLayoutVars>
      </dgm:prSet>
      <dgm:spPr/>
    </dgm:pt>
    <dgm:pt modelId="{7953747C-B021-42D9-9E64-D636BCC8F017}" type="pres">
      <dgm:prSet presAssocID="{BCED8DF1-CF1E-452C-989D-C9162A067224}" presName="spacing" presStyleCnt="0"/>
      <dgm:spPr/>
    </dgm:pt>
    <dgm:pt modelId="{70BF3B42-1236-455F-9865-CF874DEA906C}" type="pres">
      <dgm:prSet presAssocID="{099696A7-B11F-4C6B-8209-8F88F243CEFF}" presName="composite" presStyleCnt="0"/>
      <dgm:spPr/>
    </dgm:pt>
    <dgm:pt modelId="{0825A777-C521-4838-ABCA-FA8058815201}" type="pres">
      <dgm:prSet presAssocID="{099696A7-B11F-4C6B-8209-8F88F243CEFF}" presName="imgShp" presStyleLbl="fgImgPlace1" presStyleIdx="6" presStyleCnt="7"/>
      <dgm:spPr/>
    </dgm:pt>
    <dgm:pt modelId="{2EEAFD3A-9A31-4F31-94D1-B25975916FEF}" type="pres">
      <dgm:prSet presAssocID="{099696A7-B11F-4C6B-8209-8F88F243CEFF}" presName="txShp" presStyleLbl="node1" presStyleIdx="6" presStyleCnt="7">
        <dgm:presLayoutVars>
          <dgm:bulletEnabled val="1"/>
        </dgm:presLayoutVars>
      </dgm:prSet>
      <dgm:spPr/>
    </dgm:pt>
  </dgm:ptLst>
  <dgm:cxnLst>
    <dgm:cxn modelId="{F8CCB0BE-849E-4F0C-90C0-6ECEA80373B6}" srcId="{35749B53-BB05-4085-92E1-977957F54D73}" destId="{F38A5779-C569-45EE-9BBC-6CBA35E8FD42}" srcOrd="0" destOrd="0" parTransId="{FFE7F001-EB30-47F1-99BA-6A538AE05C75}" sibTransId="{4217D0CB-3C8A-4468-8834-2050C29423CA}"/>
    <dgm:cxn modelId="{D627BA55-2A68-4FA7-9607-BD922DF78456}" srcId="{35749B53-BB05-4085-92E1-977957F54D73}" destId="{2CACC6A3-4126-4278-8FCE-56720BC6E82A}" srcOrd="2" destOrd="0" parTransId="{96F90E3A-8F5E-4BBC-AE7E-746F97FEE593}" sibTransId="{71D27B62-A6A7-4ACC-B8AE-95F01EFB03A5}"/>
    <dgm:cxn modelId="{245E93FF-CEC2-4673-A8C0-AE21E5463A83}" type="presOf" srcId="{F38A5779-C569-45EE-9BBC-6CBA35E8FD42}" destId="{4685C7C4-F5C2-4AEB-8DAF-F6A3CAF3E470}" srcOrd="0" destOrd="0" presId="urn:microsoft.com/office/officeart/2005/8/layout/vList3"/>
    <dgm:cxn modelId="{4E4A529B-65B6-4584-96CF-A12A1C832195}" type="presOf" srcId="{9893C453-71F6-4472-BAB4-C547B4EA3CDF}" destId="{D9307217-024D-4D69-909E-7673C556D5F7}" srcOrd="0" destOrd="0" presId="urn:microsoft.com/office/officeart/2005/8/layout/vList3"/>
    <dgm:cxn modelId="{08319836-E39F-4AEE-9F54-C7AA3D539682}" type="presOf" srcId="{719E2060-AD16-493C-8178-AAD17D896E10}" destId="{DB0BB8A3-700E-48AD-B3A5-F1DBCF124E3F}" srcOrd="0" destOrd="0" presId="urn:microsoft.com/office/officeart/2005/8/layout/vList3"/>
    <dgm:cxn modelId="{94EA1EC0-9D3A-40D0-8BFC-DCDB580B7D68}" srcId="{35749B53-BB05-4085-92E1-977957F54D73}" destId="{1DB102E7-E564-4032-9FAF-41A0C8F4E6C1}" srcOrd="1" destOrd="0" parTransId="{B10C12F1-D4CD-44CA-9625-10AAB1D91769}" sibTransId="{9A1DD9AE-EA99-4366-9C8F-7280F928A83D}"/>
    <dgm:cxn modelId="{008B4397-322C-49A2-AB41-A3B197BAC1F5}" type="presOf" srcId="{099696A7-B11F-4C6B-8209-8F88F243CEFF}" destId="{2EEAFD3A-9A31-4F31-94D1-B25975916FEF}" srcOrd="0" destOrd="0" presId="urn:microsoft.com/office/officeart/2005/8/layout/vList3"/>
    <dgm:cxn modelId="{9F162044-B5D3-4392-BC40-4FFF78FFCAE6}" srcId="{35749B53-BB05-4085-92E1-977957F54D73}" destId="{9893C453-71F6-4472-BAB4-C547B4EA3CDF}" srcOrd="4" destOrd="0" parTransId="{9A4467EE-6356-46DD-8960-9C4CB3633352}" sibTransId="{60DA7405-9D4B-4168-99E7-3B2616E4754F}"/>
    <dgm:cxn modelId="{3865775E-7847-4851-B808-601FD447800D}" type="presOf" srcId="{60E9798C-EF80-481C-A730-7E29B874566C}" destId="{B3623AF9-31CD-4953-9F9E-C3B9FC389844}" srcOrd="0" destOrd="0" presId="urn:microsoft.com/office/officeart/2005/8/layout/vList3"/>
    <dgm:cxn modelId="{80628E02-17F8-4563-B489-EB5D1C25A12A}" srcId="{35749B53-BB05-4085-92E1-977957F54D73}" destId="{719E2060-AD16-493C-8178-AAD17D896E10}" srcOrd="5" destOrd="0" parTransId="{FC6135D2-5CB4-4EA8-9D56-D492F0D784E5}" sibTransId="{BCED8DF1-CF1E-452C-989D-C9162A067224}"/>
    <dgm:cxn modelId="{49F7632A-2876-448F-BCDB-8DBD7371F4D4}" type="presOf" srcId="{2CACC6A3-4126-4278-8FCE-56720BC6E82A}" destId="{F5D33AAB-2B30-4A7D-8B70-79BB69CF1FEC}" srcOrd="0" destOrd="0" presId="urn:microsoft.com/office/officeart/2005/8/layout/vList3"/>
    <dgm:cxn modelId="{E1124C9C-D1D3-414D-A92F-FE2DD01484AC}" srcId="{35749B53-BB05-4085-92E1-977957F54D73}" destId="{60E9798C-EF80-481C-A730-7E29B874566C}" srcOrd="3" destOrd="0" parTransId="{BC8C3A83-0D0E-46AC-BBA3-5D9F691F06F5}" sibTransId="{1A2C4B5D-E59C-4776-9D35-289C48B42E34}"/>
    <dgm:cxn modelId="{7159D5C5-6470-4AC5-9129-736487197EC1}" type="presOf" srcId="{1DB102E7-E564-4032-9FAF-41A0C8F4E6C1}" destId="{95CCA822-2733-4344-B305-E144CB85B5C3}" srcOrd="0" destOrd="0" presId="urn:microsoft.com/office/officeart/2005/8/layout/vList3"/>
    <dgm:cxn modelId="{B8DC7181-3F23-4585-A24E-69DEF4874E7B}" type="presOf" srcId="{35749B53-BB05-4085-92E1-977957F54D73}" destId="{04E1FE7E-536C-43BE-A06C-2950FBA74B62}" srcOrd="0" destOrd="0" presId="urn:microsoft.com/office/officeart/2005/8/layout/vList3"/>
    <dgm:cxn modelId="{EBCCF2AB-73B9-4406-8670-A9F3DF69759E}" srcId="{35749B53-BB05-4085-92E1-977957F54D73}" destId="{099696A7-B11F-4C6B-8209-8F88F243CEFF}" srcOrd="6" destOrd="0" parTransId="{356C7FD4-36E7-4655-A339-BC2517DAD074}" sibTransId="{A932AA9C-D114-4E9A-92B7-0DA435B542B7}"/>
    <dgm:cxn modelId="{91FCAA14-E5B0-4137-894C-52C9EA804E69}" type="presParOf" srcId="{04E1FE7E-536C-43BE-A06C-2950FBA74B62}" destId="{C37A1F4A-85E0-4BC6-91EB-D74EA36E879F}" srcOrd="0" destOrd="0" presId="urn:microsoft.com/office/officeart/2005/8/layout/vList3"/>
    <dgm:cxn modelId="{E25A6788-1AD2-4454-845E-78FA5F7A6152}" type="presParOf" srcId="{C37A1F4A-85E0-4BC6-91EB-D74EA36E879F}" destId="{54C5E84A-11D2-48FC-9D7C-EC1030FE5137}" srcOrd="0" destOrd="0" presId="urn:microsoft.com/office/officeart/2005/8/layout/vList3"/>
    <dgm:cxn modelId="{476F1CFD-8F35-420F-A91C-D20DB6EC28CA}" type="presParOf" srcId="{C37A1F4A-85E0-4BC6-91EB-D74EA36E879F}" destId="{4685C7C4-F5C2-4AEB-8DAF-F6A3CAF3E470}" srcOrd="1" destOrd="0" presId="urn:microsoft.com/office/officeart/2005/8/layout/vList3"/>
    <dgm:cxn modelId="{184B6AB8-D8F5-49B7-8BAF-D553E52F8F2E}" type="presParOf" srcId="{04E1FE7E-536C-43BE-A06C-2950FBA74B62}" destId="{4C6E0323-6839-4F89-9A49-1AAA595B42D0}" srcOrd="1" destOrd="0" presId="urn:microsoft.com/office/officeart/2005/8/layout/vList3"/>
    <dgm:cxn modelId="{2A0A575D-99DF-49F2-9964-D714B11EE818}" type="presParOf" srcId="{04E1FE7E-536C-43BE-A06C-2950FBA74B62}" destId="{E6B93587-D053-4A52-964C-B93EFF14F036}" srcOrd="2" destOrd="0" presId="urn:microsoft.com/office/officeart/2005/8/layout/vList3"/>
    <dgm:cxn modelId="{24006C4D-07A9-4AD5-B807-1E656BE6F0DD}" type="presParOf" srcId="{E6B93587-D053-4A52-964C-B93EFF14F036}" destId="{9E543238-A0B7-4C3A-8600-A74FD7FE1B04}" srcOrd="0" destOrd="0" presId="urn:microsoft.com/office/officeart/2005/8/layout/vList3"/>
    <dgm:cxn modelId="{A1D0789F-4A0F-4CDB-A2B4-7A7116B0413E}" type="presParOf" srcId="{E6B93587-D053-4A52-964C-B93EFF14F036}" destId="{95CCA822-2733-4344-B305-E144CB85B5C3}" srcOrd="1" destOrd="0" presId="urn:microsoft.com/office/officeart/2005/8/layout/vList3"/>
    <dgm:cxn modelId="{E5606F18-0576-4F35-B9C4-2F16A437B729}" type="presParOf" srcId="{04E1FE7E-536C-43BE-A06C-2950FBA74B62}" destId="{5DE5253E-E35B-4938-A31B-A8FEDC2170C4}" srcOrd="3" destOrd="0" presId="urn:microsoft.com/office/officeart/2005/8/layout/vList3"/>
    <dgm:cxn modelId="{3CE971E3-6CF9-45FF-849F-10C3606CCEA7}" type="presParOf" srcId="{04E1FE7E-536C-43BE-A06C-2950FBA74B62}" destId="{F948EB4A-A60D-47D8-AA36-1AAFA27EB590}" srcOrd="4" destOrd="0" presId="urn:microsoft.com/office/officeart/2005/8/layout/vList3"/>
    <dgm:cxn modelId="{D6DDE05A-21C9-4263-A815-2AB02B1C8284}" type="presParOf" srcId="{F948EB4A-A60D-47D8-AA36-1AAFA27EB590}" destId="{A0825A6E-15D4-4E37-9C8C-FF07657634B3}" srcOrd="0" destOrd="0" presId="urn:microsoft.com/office/officeart/2005/8/layout/vList3"/>
    <dgm:cxn modelId="{BEDD35CC-F7DC-4E30-B716-57BDD573EAEA}" type="presParOf" srcId="{F948EB4A-A60D-47D8-AA36-1AAFA27EB590}" destId="{F5D33AAB-2B30-4A7D-8B70-79BB69CF1FEC}" srcOrd="1" destOrd="0" presId="urn:microsoft.com/office/officeart/2005/8/layout/vList3"/>
    <dgm:cxn modelId="{85352A73-35D3-4E22-9B7D-9ED3B4442916}" type="presParOf" srcId="{04E1FE7E-536C-43BE-A06C-2950FBA74B62}" destId="{141FA555-26F1-4F8C-BC9F-8C0E3C38D0C4}" srcOrd="5" destOrd="0" presId="urn:microsoft.com/office/officeart/2005/8/layout/vList3"/>
    <dgm:cxn modelId="{FB192667-2D40-46FA-BBC2-04986BCCAE1F}" type="presParOf" srcId="{04E1FE7E-536C-43BE-A06C-2950FBA74B62}" destId="{99A735AD-8E79-49C2-87FF-49EABDC5C456}" srcOrd="6" destOrd="0" presId="urn:microsoft.com/office/officeart/2005/8/layout/vList3"/>
    <dgm:cxn modelId="{310C4C99-CAF4-4AB2-A8A9-C6FDB7746BA7}" type="presParOf" srcId="{99A735AD-8E79-49C2-87FF-49EABDC5C456}" destId="{DA05BDFF-D290-40EF-A0E3-C0AD8DFD1F6A}" srcOrd="0" destOrd="0" presId="urn:microsoft.com/office/officeart/2005/8/layout/vList3"/>
    <dgm:cxn modelId="{D77DF4B3-9077-4708-A146-9AB9506A6D99}" type="presParOf" srcId="{99A735AD-8E79-49C2-87FF-49EABDC5C456}" destId="{B3623AF9-31CD-4953-9F9E-C3B9FC389844}" srcOrd="1" destOrd="0" presId="urn:microsoft.com/office/officeart/2005/8/layout/vList3"/>
    <dgm:cxn modelId="{D9DDEDCB-EBF2-4FBB-A06C-995B1D3A827D}" type="presParOf" srcId="{04E1FE7E-536C-43BE-A06C-2950FBA74B62}" destId="{972DB6ED-D2B8-4F48-9DBE-201525694EE1}" srcOrd="7" destOrd="0" presId="urn:microsoft.com/office/officeart/2005/8/layout/vList3"/>
    <dgm:cxn modelId="{1ADA58E7-EC89-441F-8212-BA82F593A9E2}" type="presParOf" srcId="{04E1FE7E-536C-43BE-A06C-2950FBA74B62}" destId="{A9B7B568-327B-4882-A6C2-2E207696D99B}" srcOrd="8" destOrd="0" presId="urn:microsoft.com/office/officeart/2005/8/layout/vList3"/>
    <dgm:cxn modelId="{4284E9A7-ED26-46CC-BC5E-7BD449E5A8BC}" type="presParOf" srcId="{A9B7B568-327B-4882-A6C2-2E207696D99B}" destId="{76061D6E-C4B0-4232-A612-357E543CA1E0}" srcOrd="0" destOrd="0" presId="urn:microsoft.com/office/officeart/2005/8/layout/vList3"/>
    <dgm:cxn modelId="{41A95757-DCEE-4896-B69B-5FD42D3D9FEF}" type="presParOf" srcId="{A9B7B568-327B-4882-A6C2-2E207696D99B}" destId="{D9307217-024D-4D69-909E-7673C556D5F7}" srcOrd="1" destOrd="0" presId="urn:microsoft.com/office/officeart/2005/8/layout/vList3"/>
    <dgm:cxn modelId="{C28485CE-E75C-4346-AB5B-A4FD2CBED2CE}" type="presParOf" srcId="{04E1FE7E-536C-43BE-A06C-2950FBA74B62}" destId="{31387E1E-822C-4879-A60C-0D3C4C6A1E5F}" srcOrd="9" destOrd="0" presId="urn:microsoft.com/office/officeart/2005/8/layout/vList3"/>
    <dgm:cxn modelId="{ECA03BD2-0759-49F5-9CC1-5D00EE1C3A0D}" type="presParOf" srcId="{04E1FE7E-536C-43BE-A06C-2950FBA74B62}" destId="{7FEAA856-F3CA-47B3-B5A9-CCB2863F9C93}" srcOrd="10" destOrd="0" presId="urn:microsoft.com/office/officeart/2005/8/layout/vList3"/>
    <dgm:cxn modelId="{50790B77-AFCC-4A18-A33F-B0888F3B352D}" type="presParOf" srcId="{7FEAA856-F3CA-47B3-B5A9-CCB2863F9C93}" destId="{C48174BD-369F-416B-9F42-608BDE46F059}" srcOrd="0" destOrd="0" presId="urn:microsoft.com/office/officeart/2005/8/layout/vList3"/>
    <dgm:cxn modelId="{FD4C2180-9A86-4198-8B6F-E9D8606ABA01}" type="presParOf" srcId="{7FEAA856-F3CA-47B3-B5A9-CCB2863F9C93}" destId="{DB0BB8A3-700E-48AD-B3A5-F1DBCF124E3F}" srcOrd="1" destOrd="0" presId="urn:microsoft.com/office/officeart/2005/8/layout/vList3"/>
    <dgm:cxn modelId="{2249A444-4AC2-4049-8E9C-05D30F6E7618}" type="presParOf" srcId="{04E1FE7E-536C-43BE-A06C-2950FBA74B62}" destId="{7953747C-B021-42D9-9E64-D636BCC8F017}" srcOrd="11" destOrd="0" presId="urn:microsoft.com/office/officeart/2005/8/layout/vList3"/>
    <dgm:cxn modelId="{27E8FB04-6CE7-4CE6-B7D0-737924A0D614}" type="presParOf" srcId="{04E1FE7E-536C-43BE-A06C-2950FBA74B62}" destId="{70BF3B42-1236-455F-9865-CF874DEA906C}" srcOrd="12" destOrd="0" presId="urn:microsoft.com/office/officeart/2005/8/layout/vList3"/>
    <dgm:cxn modelId="{2DCBC26E-174E-467E-8233-01033D35E867}" type="presParOf" srcId="{70BF3B42-1236-455F-9865-CF874DEA906C}" destId="{0825A777-C521-4838-ABCA-FA8058815201}" srcOrd="0" destOrd="0" presId="urn:microsoft.com/office/officeart/2005/8/layout/vList3"/>
    <dgm:cxn modelId="{18A03E6F-4957-41B9-A797-53BCBD3937CC}" type="presParOf" srcId="{70BF3B42-1236-455F-9865-CF874DEA906C}" destId="{2EEAFD3A-9A31-4F31-94D1-B25975916F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A791DFD-3F9F-421F-9D7A-29E495D08CD5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DF621A-5B05-4D05-AD04-77029B6C2851}">
      <dgm:prSet phldrT="[文本]"/>
      <dgm:spPr/>
      <dgm:t>
        <a:bodyPr/>
        <a:lstStyle/>
        <a:p>
          <a:r>
            <a:rPr lang="zh-CN" altLang="en-US" dirty="0" smtClean="0"/>
            <a:t>互联网</a:t>
          </a:r>
          <a:endParaRPr lang="zh-CN" altLang="en-US" dirty="0"/>
        </a:p>
      </dgm:t>
    </dgm:pt>
    <dgm:pt modelId="{EA9C557F-9BEB-4A75-8997-687768733E30}" type="parTrans" cxnId="{E4212730-DB3B-4BB9-9F04-16F38E8B3F3D}">
      <dgm:prSet/>
      <dgm:spPr/>
      <dgm:t>
        <a:bodyPr/>
        <a:lstStyle/>
        <a:p>
          <a:endParaRPr lang="zh-CN" altLang="en-US"/>
        </a:p>
      </dgm:t>
    </dgm:pt>
    <dgm:pt modelId="{5BDB8A54-451E-48A0-A7BE-3BE2FCCFDBEC}" type="sibTrans" cxnId="{E4212730-DB3B-4BB9-9F04-16F38E8B3F3D}">
      <dgm:prSet/>
      <dgm:spPr/>
      <dgm:t>
        <a:bodyPr/>
        <a:lstStyle/>
        <a:p>
          <a:endParaRPr lang="zh-CN" altLang="en-US"/>
        </a:p>
      </dgm:t>
    </dgm:pt>
    <dgm:pt modelId="{B2E5CB1E-8B32-47AF-812A-B237B9D65B25}">
      <dgm:prSet phldrT="[文本]"/>
      <dgm:spPr/>
      <dgm:t>
        <a:bodyPr/>
        <a:lstStyle/>
        <a:p>
          <a:r>
            <a:rPr lang="zh-CN" altLang="en-US" dirty="0" smtClean="0"/>
            <a:t>电线</a:t>
          </a:r>
          <a:endParaRPr lang="zh-CN" altLang="en-US" dirty="0"/>
        </a:p>
      </dgm:t>
    </dgm:pt>
    <dgm:pt modelId="{DA5C2E32-1D36-4F90-81EB-4AC626DDC467}" type="parTrans" cxnId="{6381AE0C-DE65-416B-A80B-6D39D4350A20}">
      <dgm:prSet/>
      <dgm:spPr/>
      <dgm:t>
        <a:bodyPr/>
        <a:lstStyle/>
        <a:p>
          <a:endParaRPr lang="zh-CN" altLang="en-US"/>
        </a:p>
      </dgm:t>
    </dgm:pt>
    <dgm:pt modelId="{16291956-9E1E-4AC3-A65D-57BB3E5E4EEB}" type="sibTrans" cxnId="{6381AE0C-DE65-416B-A80B-6D39D4350A20}">
      <dgm:prSet/>
      <dgm:spPr/>
      <dgm:t>
        <a:bodyPr/>
        <a:lstStyle/>
        <a:p>
          <a:endParaRPr lang="zh-CN" altLang="en-US"/>
        </a:p>
      </dgm:t>
    </dgm:pt>
    <dgm:pt modelId="{43716119-547E-4BF0-A2F9-82B496034133}">
      <dgm:prSet phldrT="[文本]"/>
      <dgm:spPr/>
      <dgm:t>
        <a:bodyPr/>
        <a:lstStyle/>
        <a:p>
          <a:r>
            <a:rPr lang="zh-CN" altLang="en-US" dirty="0" smtClean="0"/>
            <a:t>信号</a:t>
          </a:r>
          <a:endParaRPr lang="zh-CN" altLang="en-US" dirty="0"/>
        </a:p>
      </dgm:t>
    </dgm:pt>
    <dgm:pt modelId="{A644C436-119A-4465-8F38-0276882FABBC}" type="parTrans" cxnId="{4C565F12-4C38-49C8-BF17-45A73953E253}">
      <dgm:prSet/>
      <dgm:spPr/>
      <dgm:t>
        <a:bodyPr/>
        <a:lstStyle/>
        <a:p>
          <a:endParaRPr lang="zh-CN" altLang="en-US"/>
        </a:p>
      </dgm:t>
    </dgm:pt>
    <dgm:pt modelId="{7BDFF2E3-186F-402B-B324-BA8B0B73A05A}" type="sibTrans" cxnId="{4C565F12-4C38-49C8-BF17-45A73953E253}">
      <dgm:prSet/>
      <dgm:spPr/>
      <dgm:t>
        <a:bodyPr/>
        <a:lstStyle/>
        <a:p>
          <a:endParaRPr lang="zh-CN" altLang="en-US"/>
        </a:p>
      </dgm:t>
    </dgm:pt>
    <dgm:pt modelId="{B4780643-A454-471E-ADB9-389A13D02481}">
      <dgm:prSet phldrT="[文本]"/>
      <dgm:spPr/>
      <dgm:t>
        <a:bodyPr/>
        <a:lstStyle/>
        <a:p>
          <a:r>
            <a:rPr lang="zh-CN" altLang="en-US" dirty="0" smtClean="0"/>
            <a:t>数据包</a:t>
          </a:r>
          <a:endParaRPr lang="zh-CN" altLang="en-US" dirty="0"/>
        </a:p>
      </dgm:t>
    </dgm:pt>
    <dgm:pt modelId="{3DD68662-ACA6-4D32-A93A-7DC0FE334CCC}" type="parTrans" cxnId="{747FC76E-EC6B-46F9-B687-DB274D96D031}">
      <dgm:prSet/>
      <dgm:spPr/>
      <dgm:t>
        <a:bodyPr/>
        <a:lstStyle/>
        <a:p>
          <a:endParaRPr lang="zh-CN" altLang="en-US"/>
        </a:p>
      </dgm:t>
    </dgm:pt>
    <dgm:pt modelId="{44F6D05E-5283-4FA1-84A2-A1E641F342DC}" type="sibTrans" cxnId="{747FC76E-EC6B-46F9-B687-DB274D96D031}">
      <dgm:prSet/>
      <dgm:spPr/>
      <dgm:t>
        <a:bodyPr/>
        <a:lstStyle/>
        <a:p>
          <a:endParaRPr lang="zh-CN" altLang="en-US"/>
        </a:p>
      </dgm:t>
    </dgm:pt>
    <dgm:pt modelId="{304645FE-BB93-4026-A376-4FB8AFFDEB95}">
      <dgm:prSet phldrT="[文本]"/>
      <dgm:spPr/>
      <dgm:t>
        <a:bodyPr/>
        <a:lstStyle/>
        <a:p>
          <a:r>
            <a:rPr lang="zh-CN" altLang="en-US" dirty="0" smtClean="0"/>
            <a:t>协议</a:t>
          </a:r>
          <a:endParaRPr lang="zh-CN" altLang="en-US" dirty="0"/>
        </a:p>
      </dgm:t>
    </dgm:pt>
    <dgm:pt modelId="{C1AC66A0-4EE7-42C5-8D69-E7DE74C42465}" type="parTrans" cxnId="{7EE2AF53-B45D-4E0D-BBDA-9504F3A4C887}">
      <dgm:prSet/>
      <dgm:spPr/>
      <dgm:t>
        <a:bodyPr/>
        <a:lstStyle/>
        <a:p>
          <a:endParaRPr lang="zh-CN" altLang="en-US"/>
        </a:p>
      </dgm:t>
    </dgm:pt>
    <dgm:pt modelId="{6FD35B67-DF7B-43A9-BA2D-F5ABF4A386FB}" type="sibTrans" cxnId="{7EE2AF53-B45D-4E0D-BBDA-9504F3A4C887}">
      <dgm:prSet/>
      <dgm:spPr/>
      <dgm:t>
        <a:bodyPr/>
        <a:lstStyle/>
        <a:p>
          <a:endParaRPr lang="zh-CN" altLang="en-US"/>
        </a:p>
      </dgm:t>
    </dgm:pt>
    <dgm:pt modelId="{24EFAB8A-B173-4367-96AF-1D555F72CBB9}">
      <dgm:prSet phldrT="[文本]"/>
      <dgm:spPr/>
      <dgm:t>
        <a:bodyPr/>
        <a:lstStyle/>
        <a:p>
          <a:r>
            <a:rPr lang="zh-CN" altLang="en-US" dirty="0" smtClean="0"/>
            <a:t>交换机</a:t>
          </a:r>
          <a:endParaRPr lang="zh-CN" altLang="en-US" dirty="0"/>
        </a:p>
      </dgm:t>
    </dgm:pt>
    <dgm:pt modelId="{53A45947-FFB6-4451-98E6-2884A5E74E44}" type="parTrans" cxnId="{D43570E3-30C3-492C-B054-F9097B307BE2}">
      <dgm:prSet/>
      <dgm:spPr/>
      <dgm:t>
        <a:bodyPr/>
        <a:lstStyle/>
        <a:p>
          <a:endParaRPr lang="zh-CN" altLang="en-US"/>
        </a:p>
      </dgm:t>
    </dgm:pt>
    <dgm:pt modelId="{CB313098-72CA-422E-8399-C5B26F640928}" type="sibTrans" cxnId="{D43570E3-30C3-492C-B054-F9097B307BE2}">
      <dgm:prSet/>
      <dgm:spPr/>
      <dgm:t>
        <a:bodyPr/>
        <a:lstStyle/>
        <a:p>
          <a:endParaRPr lang="zh-CN" altLang="en-US"/>
        </a:p>
      </dgm:t>
    </dgm:pt>
    <dgm:pt modelId="{8A478FD0-B350-48E3-8646-0D5C6A625426}">
      <dgm:prSet phldrT="[文本]"/>
      <dgm:spPr/>
      <dgm:t>
        <a:bodyPr/>
        <a:lstStyle/>
        <a:p>
          <a:r>
            <a:rPr lang="zh-CN" altLang="en-US" dirty="0" smtClean="0"/>
            <a:t>路由器</a:t>
          </a:r>
          <a:endParaRPr lang="zh-CN" altLang="en-US" dirty="0"/>
        </a:p>
      </dgm:t>
    </dgm:pt>
    <dgm:pt modelId="{CB0DDAC7-79AD-416F-B4FA-769EA2C8B0D7}" type="parTrans" cxnId="{13E627DC-622E-4EB6-9654-874C75645F21}">
      <dgm:prSet/>
      <dgm:spPr/>
      <dgm:t>
        <a:bodyPr/>
        <a:lstStyle/>
        <a:p>
          <a:endParaRPr lang="zh-CN" altLang="en-US"/>
        </a:p>
      </dgm:t>
    </dgm:pt>
    <dgm:pt modelId="{94F46165-9694-4877-AAB4-7771049B3262}" type="sibTrans" cxnId="{13E627DC-622E-4EB6-9654-874C75645F21}">
      <dgm:prSet/>
      <dgm:spPr/>
      <dgm:t>
        <a:bodyPr/>
        <a:lstStyle/>
        <a:p>
          <a:endParaRPr lang="zh-CN" altLang="en-US"/>
        </a:p>
      </dgm:t>
    </dgm:pt>
    <dgm:pt modelId="{A954C1C3-4A7F-4A1B-8A67-ED5B347558D7}" type="pres">
      <dgm:prSet presAssocID="{9A791DFD-3F9F-421F-9D7A-29E495D08CD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FCA7A97-BCB8-4FE1-B2EE-343F6EE9503C}" type="pres">
      <dgm:prSet presAssocID="{B3DF621A-5B05-4D05-AD04-77029B6C2851}" presName="centerShape" presStyleLbl="node0" presStyleIdx="0" presStyleCnt="1"/>
      <dgm:spPr/>
    </dgm:pt>
    <dgm:pt modelId="{43F4F923-80DC-408B-9316-618B2FC36C0B}" type="pres">
      <dgm:prSet presAssocID="{DA5C2E32-1D36-4F90-81EB-4AC626DDC467}" presName="parTrans" presStyleLbl="sibTrans2D1" presStyleIdx="0" presStyleCnt="6"/>
      <dgm:spPr/>
    </dgm:pt>
    <dgm:pt modelId="{79D67038-402E-46AC-8DDC-197462D20BE4}" type="pres">
      <dgm:prSet presAssocID="{DA5C2E32-1D36-4F90-81EB-4AC626DDC467}" presName="connectorText" presStyleLbl="sibTrans2D1" presStyleIdx="0" presStyleCnt="6"/>
      <dgm:spPr/>
    </dgm:pt>
    <dgm:pt modelId="{2E931C0F-0F1A-4844-976C-9D60E5204CB4}" type="pres">
      <dgm:prSet presAssocID="{B2E5CB1E-8B32-47AF-812A-B237B9D65B2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5376FB-9E99-4334-AEBF-23EE5ED15891}" type="pres">
      <dgm:prSet presAssocID="{A644C436-119A-4465-8F38-0276882FABBC}" presName="parTrans" presStyleLbl="sibTrans2D1" presStyleIdx="1" presStyleCnt="6"/>
      <dgm:spPr/>
    </dgm:pt>
    <dgm:pt modelId="{501779EB-5C73-426D-A919-0CADB9B99EFA}" type="pres">
      <dgm:prSet presAssocID="{A644C436-119A-4465-8F38-0276882FABBC}" presName="connectorText" presStyleLbl="sibTrans2D1" presStyleIdx="1" presStyleCnt="6"/>
      <dgm:spPr/>
    </dgm:pt>
    <dgm:pt modelId="{718E36FC-3CD3-402F-9589-CCA0AEDDC133}" type="pres">
      <dgm:prSet presAssocID="{43716119-547E-4BF0-A2F9-82B496034133}" presName="node" presStyleLbl="node1" presStyleIdx="1" presStyleCnt="6">
        <dgm:presLayoutVars>
          <dgm:bulletEnabled val="1"/>
        </dgm:presLayoutVars>
      </dgm:prSet>
      <dgm:spPr/>
    </dgm:pt>
    <dgm:pt modelId="{149DC07C-2881-4C57-A007-9178DEAD6C48}" type="pres">
      <dgm:prSet presAssocID="{53A45947-FFB6-4451-98E6-2884A5E74E44}" presName="parTrans" presStyleLbl="sibTrans2D1" presStyleIdx="2" presStyleCnt="6"/>
      <dgm:spPr/>
    </dgm:pt>
    <dgm:pt modelId="{0206F2A6-22BE-4AD7-B313-133C5950D56A}" type="pres">
      <dgm:prSet presAssocID="{53A45947-FFB6-4451-98E6-2884A5E74E44}" presName="connectorText" presStyleLbl="sibTrans2D1" presStyleIdx="2" presStyleCnt="6"/>
      <dgm:spPr/>
    </dgm:pt>
    <dgm:pt modelId="{99F9B4BC-EC7E-4F66-A60B-012CCE281B36}" type="pres">
      <dgm:prSet presAssocID="{24EFAB8A-B173-4367-96AF-1D555F72CBB9}" presName="node" presStyleLbl="node1" presStyleIdx="2" presStyleCnt="6">
        <dgm:presLayoutVars>
          <dgm:bulletEnabled val="1"/>
        </dgm:presLayoutVars>
      </dgm:prSet>
      <dgm:spPr/>
    </dgm:pt>
    <dgm:pt modelId="{3CC6AB17-5126-41F6-9D4D-BB1DE4ADB365}" type="pres">
      <dgm:prSet presAssocID="{CB0DDAC7-79AD-416F-B4FA-769EA2C8B0D7}" presName="parTrans" presStyleLbl="sibTrans2D1" presStyleIdx="3" presStyleCnt="6"/>
      <dgm:spPr/>
    </dgm:pt>
    <dgm:pt modelId="{8F5FE984-727D-484B-AEF3-0FB78E7EA8EA}" type="pres">
      <dgm:prSet presAssocID="{CB0DDAC7-79AD-416F-B4FA-769EA2C8B0D7}" presName="connectorText" presStyleLbl="sibTrans2D1" presStyleIdx="3" presStyleCnt="6"/>
      <dgm:spPr/>
    </dgm:pt>
    <dgm:pt modelId="{643CE7D9-0B14-4BD9-8B09-131D29A9ADC9}" type="pres">
      <dgm:prSet presAssocID="{8A478FD0-B350-48E3-8646-0D5C6A625426}" presName="node" presStyleLbl="node1" presStyleIdx="3" presStyleCnt="6">
        <dgm:presLayoutVars>
          <dgm:bulletEnabled val="1"/>
        </dgm:presLayoutVars>
      </dgm:prSet>
      <dgm:spPr/>
    </dgm:pt>
    <dgm:pt modelId="{262AA896-E2C2-46C6-85D9-B075C9707C17}" type="pres">
      <dgm:prSet presAssocID="{3DD68662-ACA6-4D32-A93A-7DC0FE334CCC}" presName="parTrans" presStyleLbl="sibTrans2D1" presStyleIdx="4" presStyleCnt="6"/>
      <dgm:spPr/>
    </dgm:pt>
    <dgm:pt modelId="{CAE35BF0-A0A6-4E07-86C8-8A1F8C2F9560}" type="pres">
      <dgm:prSet presAssocID="{3DD68662-ACA6-4D32-A93A-7DC0FE334CCC}" presName="connectorText" presStyleLbl="sibTrans2D1" presStyleIdx="4" presStyleCnt="6"/>
      <dgm:spPr/>
    </dgm:pt>
    <dgm:pt modelId="{132768A2-8D6E-4414-AC29-D7AE842E5EF8}" type="pres">
      <dgm:prSet presAssocID="{B4780643-A454-471E-ADB9-389A13D02481}" presName="node" presStyleLbl="node1" presStyleIdx="4" presStyleCnt="6">
        <dgm:presLayoutVars>
          <dgm:bulletEnabled val="1"/>
        </dgm:presLayoutVars>
      </dgm:prSet>
      <dgm:spPr/>
    </dgm:pt>
    <dgm:pt modelId="{FF94932D-BE3D-4266-92E1-0EFC9081F39A}" type="pres">
      <dgm:prSet presAssocID="{C1AC66A0-4EE7-42C5-8D69-E7DE74C42465}" presName="parTrans" presStyleLbl="sibTrans2D1" presStyleIdx="5" presStyleCnt="6"/>
      <dgm:spPr/>
    </dgm:pt>
    <dgm:pt modelId="{D95A4333-63FE-44E6-B4C5-37927435496E}" type="pres">
      <dgm:prSet presAssocID="{C1AC66A0-4EE7-42C5-8D69-E7DE74C42465}" presName="connectorText" presStyleLbl="sibTrans2D1" presStyleIdx="5" presStyleCnt="6"/>
      <dgm:spPr/>
    </dgm:pt>
    <dgm:pt modelId="{2EC70C9A-48C9-4F48-B2C1-D6E207EA8360}" type="pres">
      <dgm:prSet presAssocID="{304645FE-BB93-4026-A376-4FB8AFFDEB95}" presName="node" presStyleLbl="node1" presStyleIdx="5" presStyleCnt="6">
        <dgm:presLayoutVars>
          <dgm:bulletEnabled val="1"/>
        </dgm:presLayoutVars>
      </dgm:prSet>
      <dgm:spPr/>
    </dgm:pt>
  </dgm:ptLst>
  <dgm:cxnLst>
    <dgm:cxn modelId="{2A74F900-EA83-4EEC-B3E2-FA1150E28C9E}" type="presOf" srcId="{CB0DDAC7-79AD-416F-B4FA-769EA2C8B0D7}" destId="{8F5FE984-727D-484B-AEF3-0FB78E7EA8EA}" srcOrd="1" destOrd="0" presId="urn:microsoft.com/office/officeart/2005/8/layout/radial5"/>
    <dgm:cxn modelId="{BFB9CF81-5E95-4BEE-A1FF-A3A586FB2B81}" type="presOf" srcId="{C1AC66A0-4EE7-42C5-8D69-E7DE74C42465}" destId="{FF94932D-BE3D-4266-92E1-0EFC9081F39A}" srcOrd="0" destOrd="0" presId="urn:microsoft.com/office/officeart/2005/8/layout/radial5"/>
    <dgm:cxn modelId="{AEEFB246-7B2F-434E-B8B6-907CBB157867}" type="presOf" srcId="{8A478FD0-B350-48E3-8646-0D5C6A625426}" destId="{643CE7D9-0B14-4BD9-8B09-131D29A9ADC9}" srcOrd="0" destOrd="0" presId="urn:microsoft.com/office/officeart/2005/8/layout/radial5"/>
    <dgm:cxn modelId="{46597F58-3341-48BB-927A-E9860C58C743}" type="presOf" srcId="{3DD68662-ACA6-4D32-A93A-7DC0FE334CCC}" destId="{CAE35BF0-A0A6-4E07-86C8-8A1F8C2F9560}" srcOrd="1" destOrd="0" presId="urn:microsoft.com/office/officeart/2005/8/layout/radial5"/>
    <dgm:cxn modelId="{747FC76E-EC6B-46F9-B687-DB274D96D031}" srcId="{B3DF621A-5B05-4D05-AD04-77029B6C2851}" destId="{B4780643-A454-471E-ADB9-389A13D02481}" srcOrd="4" destOrd="0" parTransId="{3DD68662-ACA6-4D32-A93A-7DC0FE334CCC}" sibTransId="{44F6D05E-5283-4FA1-84A2-A1E641F342DC}"/>
    <dgm:cxn modelId="{6735A23B-F2FA-403D-ACC1-BC18014E936E}" type="presOf" srcId="{A644C436-119A-4465-8F38-0276882FABBC}" destId="{7A5376FB-9E99-4334-AEBF-23EE5ED15891}" srcOrd="0" destOrd="0" presId="urn:microsoft.com/office/officeart/2005/8/layout/radial5"/>
    <dgm:cxn modelId="{394A656D-8940-4F6E-AA26-6E6D1C765DFD}" type="presOf" srcId="{B4780643-A454-471E-ADB9-389A13D02481}" destId="{132768A2-8D6E-4414-AC29-D7AE842E5EF8}" srcOrd="0" destOrd="0" presId="urn:microsoft.com/office/officeart/2005/8/layout/radial5"/>
    <dgm:cxn modelId="{BC566E2A-7A79-437C-8330-1FA3B4E0E343}" type="presOf" srcId="{24EFAB8A-B173-4367-96AF-1D555F72CBB9}" destId="{99F9B4BC-EC7E-4F66-A60B-012CCE281B36}" srcOrd="0" destOrd="0" presId="urn:microsoft.com/office/officeart/2005/8/layout/radial5"/>
    <dgm:cxn modelId="{5189195F-C440-405C-9F2A-0558F06D2599}" type="presOf" srcId="{C1AC66A0-4EE7-42C5-8D69-E7DE74C42465}" destId="{D95A4333-63FE-44E6-B4C5-37927435496E}" srcOrd="1" destOrd="0" presId="urn:microsoft.com/office/officeart/2005/8/layout/radial5"/>
    <dgm:cxn modelId="{D43570E3-30C3-492C-B054-F9097B307BE2}" srcId="{B3DF621A-5B05-4D05-AD04-77029B6C2851}" destId="{24EFAB8A-B173-4367-96AF-1D555F72CBB9}" srcOrd="2" destOrd="0" parTransId="{53A45947-FFB6-4451-98E6-2884A5E74E44}" sibTransId="{CB313098-72CA-422E-8399-C5B26F640928}"/>
    <dgm:cxn modelId="{4C565F12-4C38-49C8-BF17-45A73953E253}" srcId="{B3DF621A-5B05-4D05-AD04-77029B6C2851}" destId="{43716119-547E-4BF0-A2F9-82B496034133}" srcOrd="1" destOrd="0" parTransId="{A644C436-119A-4465-8F38-0276882FABBC}" sibTransId="{7BDFF2E3-186F-402B-B324-BA8B0B73A05A}"/>
    <dgm:cxn modelId="{7DAD4CDB-B201-49B3-9C87-E43F99BC3645}" type="presOf" srcId="{3DD68662-ACA6-4D32-A93A-7DC0FE334CCC}" destId="{262AA896-E2C2-46C6-85D9-B075C9707C17}" srcOrd="0" destOrd="0" presId="urn:microsoft.com/office/officeart/2005/8/layout/radial5"/>
    <dgm:cxn modelId="{6B5960E6-46EF-43E7-ADCE-0CEAD2CA1AFA}" type="presOf" srcId="{DA5C2E32-1D36-4F90-81EB-4AC626DDC467}" destId="{43F4F923-80DC-408B-9316-618B2FC36C0B}" srcOrd="0" destOrd="0" presId="urn:microsoft.com/office/officeart/2005/8/layout/radial5"/>
    <dgm:cxn modelId="{00A2E80E-63C4-40D4-90B7-8BC962DAFC74}" type="presOf" srcId="{53A45947-FFB6-4451-98E6-2884A5E74E44}" destId="{0206F2A6-22BE-4AD7-B313-133C5950D56A}" srcOrd="1" destOrd="0" presId="urn:microsoft.com/office/officeart/2005/8/layout/radial5"/>
    <dgm:cxn modelId="{32C70B75-CA21-4C7E-89E1-895E8F4790B4}" type="presOf" srcId="{DA5C2E32-1D36-4F90-81EB-4AC626DDC467}" destId="{79D67038-402E-46AC-8DDC-197462D20BE4}" srcOrd="1" destOrd="0" presId="urn:microsoft.com/office/officeart/2005/8/layout/radial5"/>
    <dgm:cxn modelId="{38194429-0A34-460C-A885-1CCE706C2223}" type="presOf" srcId="{304645FE-BB93-4026-A376-4FB8AFFDEB95}" destId="{2EC70C9A-48C9-4F48-B2C1-D6E207EA8360}" srcOrd="0" destOrd="0" presId="urn:microsoft.com/office/officeart/2005/8/layout/radial5"/>
    <dgm:cxn modelId="{7EE2AF53-B45D-4E0D-BBDA-9504F3A4C887}" srcId="{B3DF621A-5B05-4D05-AD04-77029B6C2851}" destId="{304645FE-BB93-4026-A376-4FB8AFFDEB95}" srcOrd="5" destOrd="0" parTransId="{C1AC66A0-4EE7-42C5-8D69-E7DE74C42465}" sibTransId="{6FD35B67-DF7B-43A9-BA2D-F5ABF4A386FB}"/>
    <dgm:cxn modelId="{14EF2B53-5B8E-4886-87F0-256A3DF174CD}" type="presOf" srcId="{B3DF621A-5B05-4D05-AD04-77029B6C2851}" destId="{8FCA7A97-BCB8-4FE1-B2EE-343F6EE9503C}" srcOrd="0" destOrd="0" presId="urn:microsoft.com/office/officeart/2005/8/layout/radial5"/>
    <dgm:cxn modelId="{AD435FDB-0332-4078-A02C-759BBA975856}" type="presOf" srcId="{B2E5CB1E-8B32-47AF-812A-B237B9D65B25}" destId="{2E931C0F-0F1A-4844-976C-9D60E5204CB4}" srcOrd="0" destOrd="0" presId="urn:microsoft.com/office/officeart/2005/8/layout/radial5"/>
    <dgm:cxn modelId="{E3E21A4B-846F-475F-A1AE-A5D9A71847F9}" type="presOf" srcId="{53A45947-FFB6-4451-98E6-2884A5E74E44}" destId="{149DC07C-2881-4C57-A007-9178DEAD6C48}" srcOrd="0" destOrd="0" presId="urn:microsoft.com/office/officeart/2005/8/layout/radial5"/>
    <dgm:cxn modelId="{762DD408-F2D4-4B37-A16A-22609B939210}" type="presOf" srcId="{9A791DFD-3F9F-421F-9D7A-29E495D08CD5}" destId="{A954C1C3-4A7F-4A1B-8A67-ED5B347558D7}" srcOrd="0" destOrd="0" presId="urn:microsoft.com/office/officeart/2005/8/layout/radial5"/>
    <dgm:cxn modelId="{514FBBDD-6A42-495D-8E3A-DE4F6B977DD5}" type="presOf" srcId="{A644C436-119A-4465-8F38-0276882FABBC}" destId="{501779EB-5C73-426D-A919-0CADB9B99EFA}" srcOrd="1" destOrd="0" presId="urn:microsoft.com/office/officeart/2005/8/layout/radial5"/>
    <dgm:cxn modelId="{6381AE0C-DE65-416B-A80B-6D39D4350A20}" srcId="{B3DF621A-5B05-4D05-AD04-77029B6C2851}" destId="{B2E5CB1E-8B32-47AF-812A-B237B9D65B25}" srcOrd="0" destOrd="0" parTransId="{DA5C2E32-1D36-4F90-81EB-4AC626DDC467}" sibTransId="{16291956-9E1E-4AC3-A65D-57BB3E5E4EEB}"/>
    <dgm:cxn modelId="{D219BF73-875E-4B87-A28A-77FC5895CB07}" type="presOf" srcId="{CB0DDAC7-79AD-416F-B4FA-769EA2C8B0D7}" destId="{3CC6AB17-5126-41F6-9D4D-BB1DE4ADB365}" srcOrd="0" destOrd="0" presId="urn:microsoft.com/office/officeart/2005/8/layout/radial5"/>
    <dgm:cxn modelId="{E4212730-DB3B-4BB9-9F04-16F38E8B3F3D}" srcId="{9A791DFD-3F9F-421F-9D7A-29E495D08CD5}" destId="{B3DF621A-5B05-4D05-AD04-77029B6C2851}" srcOrd="0" destOrd="0" parTransId="{EA9C557F-9BEB-4A75-8997-687768733E30}" sibTransId="{5BDB8A54-451E-48A0-A7BE-3BE2FCCFDBEC}"/>
    <dgm:cxn modelId="{7D6D2391-CB43-4C4A-B566-5BF1D372CC89}" type="presOf" srcId="{43716119-547E-4BF0-A2F9-82B496034133}" destId="{718E36FC-3CD3-402F-9589-CCA0AEDDC133}" srcOrd="0" destOrd="0" presId="urn:microsoft.com/office/officeart/2005/8/layout/radial5"/>
    <dgm:cxn modelId="{13E627DC-622E-4EB6-9654-874C75645F21}" srcId="{B3DF621A-5B05-4D05-AD04-77029B6C2851}" destId="{8A478FD0-B350-48E3-8646-0D5C6A625426}" srcOrd="3" destOrd="0" parTransId="{CB0DDAC7-79AD-416F-B4FA-769EA2C8B0D7}" sibTransId="{94F46165-9694-4877-AAB4-7771049B3262}"/>
    <dgm:cxn modelId="{F4DF36DA-EC70-4EDA-B1BC-C9417A6DE946}" type="presParOf" srcId="{A954C1C3-4A7F-4A1B-8A67-ED5B347558D7}" destId="{8FCA7A97-BCB8-4FE1-B2EE-343F6EE9503C}" srcOrd="0" destOrd="0" presId="urn:microsoft.com/office/officeart/2005/8/layout/radial5"/>
    <dgm:cxn modelId="{AF8EC632-3023-4C17-A660-8643E1B6963A}" type="presParOf" srcId="{A954C1C3-4A7F-4A1B-8A67-ED5B347558D7}" destId="{43F4F923-80DC-408B-9316-618B2FC36C0B}" srcOrd="1" destOrd="0" presId="urn:microsoft.com/office/officeart/2005/8/layout/radial5"/>
    <dgm:cxn modelId="{A7D1A09B-A2BE-4F8F-8B4C-C8AD66A4B1D0}" type="presParOf" srcId="{43F4F923-80DC-408B-9316-618B2FC36C0B}" destId="{79D67038-402E-46AC-8DDC-197462D20BE4}" srcOrd="0" destOrd="0" presId="urn:microsoft.com/office/officeart/2005/8/layout/radial5"/>
    <dgm:cxn modelId="{B773D28D-42F0-4FE7-87A0-00134E51F245}" type="presParOf" srcId="{A954C1C3-4A7F-4A1B-8A67-ED5B347558D7}" destId="{2E931C0F-0F1A-4844-976C-9D60E5204CB4}" srcOrd="2" destOrd="0" presId="urn:microsoft.com/office/officeart/2005/8/layout/radial5"/>
    <dgm:cxn modelId="{FD5066C3-ACDD-4EDB-94C9-0ADB6A8CAECA}" type="presParOf" srcId="{A954C1C3-4A7F-4A1B-8A67-ED5B347558D7}" destId="{7A5376FB-9E99-4334-AEBF-23EE5ED15891}" srcOrd="3" destOrd="0" presId="urn:microsoft.com/office/officeart/2005/8/layout/radial5"/>
    <dgm:cxn modelId="{CA83FA49-4451-4FD3-A979-D88751C42149}" type="presParOf" srcId="{7A5376FB-9E99-4334-AEBF-23EE5ED15891}" destId="{501779EB-5C73-426D-A919-0CADB9B99EFA}" srcOrd="0" destOrd="0" presId="urn:microsoft.com/office/officeart/2005/8/layout/radial5"/>
    <dgm:cxn modelId="{9B56BBE9-A95C-47D1-831A-5F9FF8FCD6ED}" type="presParOf" srcId="{A954C1C3-4A7F-4A1B-8A67-ED5B347558D7}" destId="{718E36FC-3CD3-402F-9589-CCA0AEDDC133}" srcOrd="4" destOrd="0" presId="urn:microsoft.com/office/officeart/2005/8/layout/radial5"/>
    <dgm:cxn modelId="{A8EE09EF-58A4-4231-A4ED-9993E2BD0791}" type="presParOf" srcId="{A954C1C3-4A7F-4A1B-8A67-ED5B347558D7}" destId="{149DC07C-2881-4C57-A007-9178DEAD6C48}" srcOrd="5" destOrd="0" presId="urn:microsoft.com/office/officeart/2005/8/layout/radial5"/>
    <dgm:cxn modelId="{4132CD19-FB9A-488F-94DF-BBA037AC2F51}" type="presParOf" srcId="{149DC07C-2881-4C57-A007-9178DEAD6C48}" destId="{0206F2A6-22BE-4AD7-B313-133C5950D56A}" srcOrd="0" destOrd="0" presId="urn:microsoft.com/office/officeart/2005/8/layout/radial5"/>
    <dgm:cxn modelId="{DE75AF6B-1BA4-45CB-BF20-18777FC5117D}" type="presParOf" srcId="{A954C1C3-4A7F-4A1B-8A67-ED5B347558D7}" destId="{99F9B4BC-EC7E-4F66-A60B-012CCE281B36}" srcOrd="6" destOrd="0" presId="urn:microsoft.com/office/officeart/2005/8/layout/radial5"/>
    <dgm:cxn modelId="{BCA7DF49-53D1-4C1E-88CA-D45D9FF96B78}" type="presParOf" srcId="{A954C1C3-4A7F-4A1B-8A67-ED5B347558D7}" destId="{3CC6AB17-5126-41F6-9D4D-BB1DE4ADB365}" srcOrd="7" destOrd="0" presId="urn:microsoft.com/office/officeart/2005/8/layout/radial5"/>
    <dgm:cxn modelId="{E4BB75C1-376C-4135-904D-C58BE1B4DF28}" type="presParOf" srcId="{3CC6AB17-5126-41F6-9D4D-BB1DE4ADB365}" destId="{8F5FE984-727D-484B-AEF3-0FB78E7EA8EA}" srcOrd="0" destOrd="0" presId="urn:microsoft.com/office/officeart/2005/8/layout/radial5"/>
    <dgm:cxn modelId="{778AD388-B253-4B64-B65D-F81D86C6B688}" type="presParOf" srcId="{A954C1C3-4A7F-4A1B-8A67-ED5B347558D7}" destId="{643CE7D9-0B14-4BD9-8B09-131D29A9ADC9}" srcOrd="8" destOrd="0" presId="urn:microsoft.com/office/officeart/2005/8/layout/radial5"/>
    <dgm:cxn modelId="{5CD2DD6A-17CD-4DEE-A720-EDCC8BEC4D79}" type="presParOf" srcId="{A954C1C3-4A7F-4A1B-8A67-ED5B347558D7}" destId="{262AA896-E2C2-46C6-85D9-B075C9707C17}" srcOrd="9" destOrd="0" presId="urn:microsoft.com/office/officeart/2005/8/layout/radial5"/>
    <dgm:cxn modelId="{9D7773A9-750C-4827-A7FD-E9C14B048FCC}" type="presParOf" srcId="{262AA896-E2C2-46C6-85D9-B075C9707C17}" destId="{CAE35BF0-A0A6-4E07-86C8-8A1F8C2F9560}" srcOrd="0" destOrd="0" presId="urn:microsoft.com/office/officeart/2005/8/layout/radial5"/>
    <dgm:cxn modelId="{79FCAD59-8C2D-4686-BE53-65AE1761D48E}" type="presParOf" srcId="{A954C1C3-4A7F-4A1B-8A67-ED5B347558D7}" destId="{132768A2-8D6E-4414-AC29-D7AE842E5EF8}" srcOrd="10" destOrd="0" presId="urn:microsoft.com/office/officeart/2005/8/layout/radial5"/>
    <dgm:cxn modelId="{2A5A9F9F-43D1-43DA-9E48-19940CFBA939}" type="presParOf" srcId="{A954C1C3-4A7F-4A1B-8A67-ED5B347558D7}" destId="{FF94932D-BE3D-4266-92E1-0EFC9081F39A}" srcOrd="11" destOrd="0" presId="urn:microsoft.com/office/officeart/2005/8/layout/radial5"/>
    <dgm:cxn modelId="{45975FE1-F75D-458D-B215-D89F1B527903}" type="presParOf" srcId="{FF94932D-BE3D-4266-92E1-0EFC9081F39A}" destId="{D95A4333-63FE-44E6-B4C5-37927435496E}" srcOrd="0" destOrd="0" presId="urn:microsoft.com/office/officeart/2005/8/layout/radial5"/>
    <dgm:cxn modelId="{816BC2C2-A236-4CD8-8B48-D969879A6926}" type="presParOf" srcId="{A954C1C3-4A7F-4A1B-8A67-ED5B347558D7}" destId="{2EC70C9A-48C9-4F48-B2C1-D6E207EA8360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93817CA-1113-45B0-BFCF-9B6155A074EE}" type="doc">
      <dgm:prSet loTypeId="urn:microsoft.com/office/officeart/2005/8/layout/venn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3720E0-8C28-48B6-898A-3638000488E5}">
      <dgm:prSet phldrT="[文本]"/>
      <dgm:spPr/>
      <dgm:t>
        <a:bodyPr/>
        <a:lstStyle/>
        <a:p>
          <a:r>
            <a:rPr lang="zh-CN" altLang="en-US" dirty="0" smtClean="0"/>
            <a:t>万维网</a:t>
          </a:r>
          <a:endParaRPr lang="zh-CN" altLang="en-US" dirty="0"/>
        </a:p>
      </dgm:t>
    </dgm:pt>
    <dgm:pt modelId="{B454D19F-4801-4B02-BA53-DA51C3D8FB69}" type="parTrans" cxnId="{8A9C1CF4-2209-4D77-91A8-F10638BA9344}">
      <dgm:prSet/>
      <dgm:spPr/>
      <dgm:t>
        <a:bodyPr/>
        <a:lstStyle/>
        <a:p>
          <a:endParaRPr lang="zh-CN" altLang="en-US"/>
        </a:p>
      </dgm:t>
    </dgm:pt>
    <dgm:pt modelId="{9CF4BC49-4558-44D6-89AD-8CFEE3A98E2D}" type="sibTrans" cxnId="{8A9C1CF4-2209-4D77-91A8-F10638BA9344}">
      <dgm:prSet/>
      <dgm:spPr/>
      <dgm:t>
        <a:bodyPr/>
        <a:lstStyle/>
        <a:p>
          <a:endParaRPr lang="zh-CN" altLang="en-US"/>
        </a:p>
      </dgm:t>
    </dgm:pt>
    <dgm:pt modelId="{4FA4F388-8F39-4BEA-A627-F18B351004C5}">
      <dgm:prSet phldrT="[文本]"/>
      <dgm:spPr/>
      <dgm:t>
        <a:bodyPr/>
        <a:lstStyle/>
        <a:p>
          <a:r>
            <a:rPr lang="zh-CN" altLang="en-US" dirty="0" smtClean="0"/>
            <a:t>互联网</a:t>
          </a:r>
          <a:endParaRPr lang="zh-CN" altLang="en-US" dirty="0"/>
        </a:p>
      </dgm:t>
    </dgm:pt>
    <dgm:pt modelId="{E304D1D8-018F-4D60-A3EA-8162C69E1210}" type="parTrans" cxnId="{D1D1F714-C417-4BC0-97FB-448B7BEDF82C}">
      <dgm:prSet/>
      <dgm:spPr/>
      <dgm:t>
        <a:bodyPr/>
        <a:lstStyle/>
        <a:p>
          <a:endParaRPr lang="zh-CN" altLang="en-US"/>
        </a:p>
      </dgm:t>
    </dgm:pt>
    <dgm:pt modelId="{5FCB75C5-F58A-44F7-BEB5-2C5061917815}" type="sibTrans" cxnId="{D1D1F714-C417-4BC0-97FB-448B7BEDF82C}">
      <dgm:prSet/>
      <dgm:spPr/>
      <dgm:t>
        <a:bodyPr/>
        <a:lstStyle/>
        <a:p>
          <a:endParaRPr lang="zh-CN" altLang="en-US"/>
        </a:p>
      </dgm:t>
    </dgm:pt>
    <dgm:pt modelId="{57FF8387-B051-4AE0-BA92-90220DA9ABDE}" type="pres">
      <dgm:prSet presAssocID="{F93817CA-1113-45B0-BFCF-9B6155A074EE}" presName="Name0" presStyleCnt="0">
        <dgm:presLayoutVars>
          <dgm:chMax val="7"/>
          <dgm:resizeHandles val="exact"/>
        </dgm:presLayoutVars>
      </dgm:prSet>
      <dgm:spPr/>
    </dgm:pt>
    <dgm:pt modelId="{8F87F1AC-1E08-473D-95C5-8998849530C4}" type="pres">
      <dgm:prSet presAssocID="{F93817CA-1113-45B0-BFCF-9B6155A074EE}" presName="comp1" presStyleCnt="0"/>
      <dgm:spPr/>
    </dgm:pt>
    <dgm:pt modelId="{D2E481C3-539D-4745-B6D2-643B8B07B798}" type="pres">
      <dgm:prSet presAssocID="{F93817CA-1113-45B0-BFCF-9B6155A074EE}" presName="circle1" presStyleLbl="node1" presStyleIdx="0" presStyleCnt="2"/>
      <dgm:spPr/>
    </dgm:pt>
    <dgm:pt modelId="{63AF4372-9BD8-417D-931D-BA7A43CCDDCE}" type="pres">
      <dgm:prSet presAssocID="{F93817CA-1113-45B0-BFCF-9B6155A074EE}" presName="c1text" presStyleLbl="node1" presStyleIdx="0" presStyleCnt="2">
        <dgm:presLayoutVars>
          <dgm:bulletEnabled val="1"/>
        </dgm:presLayoutVars>
      </dgm:prSet>
      <dgm:spPr/>
    </dgm:pt>
    <dgm:pt modelId="{C4BDBC2C-187E-470F-BF7D-6D402DD3DE05}" type="pres">
      <dgm:prSet presAssocID="{F93817CA-1113-45B0-BFCF-9B6155A074EE}" presName="comp2" presStyleCnt="0"/>
      <dgm:spPr/>
    </dgm:pt>
    <dgm:pt modelId="{920455FA-119C-48F9-92BB-FC5D18BDCD3D}" type="pres">
      <dgm:prSet presAssocID="{F93817CA-1113-45B0-BFCF-9B6155A074EE}" presName="circle2" presStyleLbl="node1" presStyleIdx="1" presStyleCnt="2"/>
      <dgm:spPr/>
    </dgm:pt>
    <dgm:pt modelId="{47347DD3-5105-42F3-B51E-CAE77EE83D63}" type="pres">
      <dgm:prSet presAssocID="{F93817CA-1113-45B0-BFCF-9B6155A074EE}" presName="c2text" presStyleLbl="node1" presStyleIdx="1" presStyleCnt="2">
        <dgm:presLayoutVars>
          <dgm:bulletEnabled val="1"/>
        </dgm:presLayoutVars>
      </dgm:prSet>
      <dgm:spPr/>
    </dgm:pt>
  </dgm:ptLst>
  <dgm:cxnLst>
    <dgm:cxn modelId="{D0BFF6D1-7693-4D7B-81BE-832D9232F797}" type="presOf" srcId="{F93817CA-1113-45B0-BFCF-9B6155A074EE}" destId="{57FF8387-B051-4AE0-BA92-90220DA9ABDE}" srcOrd="0" destOrd="0" presId="urn:microsoft.com/office/officeart/2005/8/layout/venn2"/>
    <dgm:cxn modelId="{D1D1F714-C417-4BC0-97FB-448B7BEDF82C}" srcId="{F93817CA-1113-45B0-BFCF-9B6155A074EE}" destId="{4FA4F388-8F39-4BEA-A627-F18B351004C5}" srcOrd="1" destOrd="0" parTransId="{E304D1D8-018F-4D60-A3EA-8162C69E1210}" sibTransId="{5FCB75C5-F58A-44F7-BEB5-2C5061917815}"/>
    <dgm:cxn modelId="{D7C4F7E6-C5AA-4B66-8689-CBF0DF22EB0F}" type="presOf" srcId="{4C3720E0-8C28-48B6-898A-3638000488E5}" destId="{D2E481C3-539D-4745-B6D2-643B8B07B798}" srcOrd="0" destOrd="0" presId="urn:microsoft.com/office/officeart/2005/8/layout/venn2"/>
    <dgm:cxn modelId="{8A9C1CF4-2209-4D77-91A8-F10638BA9344}" srcId="{F93817CA-1113-45B0-BFCF-9B6155A074EE}" destId="{4C3720E0-8C28-48B6-898A-3638000488E5}" srcOrd="0" destOrd="0" parTransId="{B454D19F-4801-4B02-BA53-DA51C3D8FB69}" sibTransId="{9CF4BC49-4558-44D6-89AD-8CFEE3A98E2D}"/>
    <dgm:cxn modelId="{07280B06-F187-499B-BAC4-CBE7FE799C14}" type="presOf" srcId="{4C3720E0-8C28-48B6-898A-3638000488E5}" destId="{63AF4372-9BD8-417D-931D-BA7A43CCDDCE}" srcOrd="1" destOrd="0" presId="urn:microsoft.com/office/officeart/2005/8/layout/venn2"/>
    <dgm:cxn modelId="{9376E2D7-6650-43B3-BE97-3DFFB9E01485}" type="presOf" srcId="{4FA4F388-8F39-4BEA-A627-F18B351004C5}" destId="{47347DD3-5105-42F3-B51E-CAE77EE83D63}" srcOrd="1" destOrd="0" presId="urn:microsoft.com/office/officeart/2005/8/layout/venn2"/>
    <dgm:cxn modelId="{12C485F4-8FA7-4199-8549-577079CD8AAB}" type="presOf" srcId="{4FA4F388-8F39-4BEA-A627-F18B351004C5}" destId="{920455FA-119C-48F9-92BB-FC5D18BDCD3D}" srcOrd="0" destOrd="0" presId="urn:microsoft.com/office/officeart/2005/8/layout/venn2"/>
    <dgm:cxn modelId="{777E3C58-F452-4953-A0FA-48D0F03A1FA2}" type="presParOf" srcId="{57FF8387-B051-4AE0-BA92-90220DA9ABDE}" destId="{8F87F1AC-1E08-473D-95C5-8998849530C4}" srcOrd="0" destOrd="0" presId="urn:microsoft.com/office/officeart/2005/8/layout/venn2"/>
    <dgm:cxn modelId="{E59D1776-66CC-4F71-A43F-07EE2E9C47B5}" type="presParOf" srcId="{8F87F1AC-1E08-473D-95C5-8998849530C4}" destId="{D2E481C3-539D-4745-B6D2-643B8B07B798}" srcOrd="0" destOrd="0" presId="urn:microsoft.com/office/officeart/2005/8/layout/venn2"/>
    <dgm:cxn modelId="{DD779B8E-CD77-4F63-B110-EEF783761AE7}" type="presParOf" srcId="{8F87F1AC-1E08-473D-95C5-8998849530C4}" destId="{63AF4372-9BD8-417D-931D-BA7A43CCDDCE}" srcOrd="1" destOrd="0" presId="urn:microsoft.com/office/officeart/2005/8/layout/venn2"/>
    <dgm:cxn modelId="{E5793AF1-9CF9-4276-A0C6-F7B9E35C2097}" type="presParOf" srcId="{57FF8387-B051-4AE0-BA92-90220DA9ABDE}" destId="{C4BDBC2C-187E-470F-BF7D-6D402DD3DE05}" srcOrd="1" destOrd="0" presId="urn:microsoft.com/office/officeart/2005/8/layout/venn2"/>
    <dgm:cxn modelId="{6F57FB65-FCAE-4EF1-9D46-F4EA2131CE53}" type="presParOf" srcId="{C4BDBC2C-187E-470F-BF7D-6D402DD3DE05}" destId="{920455FA-119C-48F9-92BB-FC5D18BDCD3D}" srcOrd="0" destOrd="0" presId="urn:microsoft.com/office/officeart/2005/8/layout/venn2"/>
    <dgm:cxn modelId="{D1251ABD-5A3E-4E12-BA62-9F3B798EBE20}" type="presParOf" srcId="{C4BDBC2C-187E-470F-BF7D-6D402DD3DE05}" destId="{47347DD3-5105-42F3-B51E-CAE77EE83D6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AE480E6-797F-42F0-B393-5CC5338B38E0}" type="doc">
      <dgm:prSet loTypeId="urn:microsoft.com/office/officeart/2005/8/layout/radial6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49B3F3-8DB6-4C6B-A9E5-76A3A031D141}">
      <dgm:prSet phldrT="[文本]"/>
      <dgm:spPr/>
      <dgm:t>
        <a:bodyPr/>
        <a:lstStyle/>
        <a:p>
          <a:r>
            <a:rPr lang="zh-CN" altLang="en-US" dirty="0" smtClean="0"/>
            <a:t>万维网</a:t>
          </a:r>
          <a:endParaRPr lang="zh-CN" altLang="en-US" dirty="0"/>
        </a:p>
      </dgm:t>
    </dgm:pt>
    <dgm:pt modelId="{392D1766-A45F-4E15-8031-3F63450E24E5}" type="parTrans" cxnId="{49D26F9E-C8B9-43BB-8E9F-246E584FCAE1}">
      <dgm:prSet/>
      <dgm:spPr/>
      <dgm:t>
        <a:bodyPr/>
        <a:lstStyle/>
        <a:p>
          <a:endParaRPr lang="zh-CN" altLang="en-US"/>
        </a:p>
      </dgm:t>
    </dgm:pt>
    <dgm:pt modelId="{90CD1A82-6113-4B5F-AD26-3628E2BA8D68}" type="sibTrans" cxnId="{49D26F9E-C8B9-43BB-8E9F-246E584FCAE1}">
      <dgm:prSet/>
      <dgm:spPr/>
      <dgm:t>
        <a:bodyPr/>
        <a:lstStyle/>
        <a:p>
          <a:endParaRPr lang="zh-CN" altLang="en-US"/>
        </a:p>
      </dgm:t>
    </dgm:pt>
    <dgm:pt modelId="{415B0A1D-6970-4A06-8139-F5DC07628DE7}">
      <dgm:prSet phldrT="[文本]"/>
      <dgm:spPr/>
      <dgm:t>
        <a:bodyPr/>
        <a:lstStyle/>
        <a:p>
          <a:r>
            <a:rPr lang="zh-CN" altLang="en-US" dirty="0" smtClean="0"/>
            <a:t>单页面</a:t>
          </a:r>
          <a:endParaRPr lang="zh-CN" altLang="en-US" dirty="0"/>
        </a:p>
      </dgm:t>
    </dgm:pt>
    <dgm:pt modelId="{32D65B62-E874-47DB-8C5E-B3A588435DBF}" type="parTrans" cxnId="{969B107F-7625-41BA-B926-11559AB21782}">
      <dgm:prSet/>
      <dgm:spPr/>
      <dgm:t>
        <a:bodyPr/>
        <a:lstStyle/>
        <a:p>
          <a:endParaRPr lang="zh-CN" altLang="en-US"/>
        </a:p>
      </dgm:t>
    </dgm:pt>
    <dgm:pt modelId="{63E71656-18D5-48CE-9C57-A8BBF9D5718E}" type="sibTrans" cxnId="{969B107F-7625-41BA-B926-11559AB21782}">
      <dgm:prSet/>
      <dgm:spPr/>
      <dgm:t>
        <a:bodyPr/>
        <a:lstStyle/>
        <a:p>
          <a:endParaRPr lang="zh-CN" altLang="en-US"/>
        </a:p>
      </dgm:t>
    </dgm:pt>
    <dgm:pt modelId="{8370C0D0-E73A-40DA-AD00-567010D8520E}">
      <dgm:prSet phldrT="[文本]"/>
      <dgm:spPr/>
      <dgm:t>
        <a:bodyPr/>
        <a:lstStyle/>
        <a:p>
          <a:r>
            <a:rPr lang="zh-CN" altLang="en-US" dirty="0" smtClean="0"/>
            <a:t>超链接</a:t>
          </a:r>
          <a:endParaRPr lang="zh-CN" altLang="en-US" dirty="0"/>
        </a:p>
      </dgm:t>
    </dgm:pt>
    <dgm:pt modelId="{71AD9C2D-69BD-4A3C-975F-A97402E60CD2}" type="parTrans" cxnId="{E2993864-5D92-4A93-9246-5510D724ABCF}">
      <dgm:prSet/>
      <dgm:spPr/>
      <dgm:t>
        <a:bodyPr/>
        <a:lstStyle/>
        <a:p>
          <a:endParaRPr lang="zh-CN" altLang="en-US"/>
        </a:p>
      </dgm:t>
    </dgm:pt>
    <dgm:pt modelId="{B92D9A46-0F03-4276-AEDC-6D800AA872BE}" type="sibTrans" cxnId="{E2993864-5D92-4A93-9246-5510D724ABCF}">
      <dgm:prSet/>
      <dgm:spPr/>
      <dgm:t>
        <a:bodyPr/>
        <a:lstStyle/>
        <a:p>
          <a:endParaRPr lang="zh-CN" altLang="en-US"/>
        </a:p>
      </dgm:t>
    </dgm:pt>
    <dgm:pt modelId="{F763547B-9291-4468-95EE-D77DDFA9F2E1}">
      <dgm:prSet phldrT="[文本]"/>
      <dgm:spPr/>
      <dgm:t>
        <a:bodyPr/>
        <a:lstStyle/>
        <a:p>
          <a:r>
            <a:rPr lang="zh-CN" altLang="en-US" dirty="0" smtClean="0"/>
            <a:t>超文本传输协议</a:t>
          </a:r>
          <a:r>
            <a:rPr lang="en-US" altLang="zh-CN" dirty="0" smtClean="0"/>
            <a:t>HTTP</a:t>
          </a:r>
          <a:endParaRPr lang="zh-CN" altLang="en-US" dirty="0"/>
        </a:p>
      </dgm:t>
    </dgm:pt>
    <dgm:pt modelId="{C581A452-BE81-4716-8855-01F8A3AB7D11}" type="parTrans" cxnId="{2F7F45DE-D94A-4D41-80E3-51E2E3C78170}">
      <dgm:prSet/>
      <dgm:spPr/>
      <dgm:t>
        <a:bodyPr/>
        <a:lstStyle/>
        <a:p>
          <a:endParaRPr lang="zh-CN" altLang="en-US"/>
        </a:p>
      </dgm:t>
    </dgm:pt>
    <dgm:pt modelId="{2EDCF836-9828-468E-83AF-C3DE33747AFA}" type="sibTrans" cxnId="{2F7F45DE-D94A-4D41-80E3-51E2E3C78170}">
      <dgm:prSet/>
      <dgm:spPr/>
      <dgm:t>
        <a:bodyPr/>
        <a:lstStyle/>
        <a:p>
          <a:endParaRPr lang="zh-CN" altLang="en-US"/>
        </a:p>
      </dgm:t>
    </dgm:pt>
    <dgm:pt modelId="{8A58D70E-F994-4B2E-855D-1A1310845492}">
      <dgm:prSet phldrT="[文本]"/>
      <dgm:spPr/>
      <dgm:t>
        <a:bodyPr/>
        <a:lstStyle/>
        <a:p>
          <a:r>
            <a:rPr lang="zh-CN" altLang="en-US" dirty="0" smtClean="0"/>
            <a:t>超文本标记语言</a:t>
          </a:r>
          <a:r>
            <a:rPr lang="en-US" altLang="zh-CN" dirty="0" smtClean="0"/>
            <a:t>HTML</a:t>
          </a:r>
          <a:endParaRPr lang="zh-CN" altLang="en-US" dirty="0"/>
        </a:p>
      </dgm:t>
    </dgm:pt>
    <dgm:pt modelId="{6DFB7F32-6D7F-43B8-9423-CBC7875D607B}" type="parTrans" cxnId="{9BBD6A4F-B864-4FE6-A51C-000BC361D850}">
      <dgm:prSet/>
      <dgm:spPr/>
      <dgm:t>
        <a:bodyPr/>
        <a:lstStyle/>
        <a:p>
          <a:endParaRPr lang="zh-CN" altLang="en-US"/>
        </a:p>
      </dgm:t>
    </dgm:pt>
    <dgm:pt modelId="{266FAD16-0B4D-4AC6-AF27-2CD58D67F297}" type="sibTrans" cxnId="{9BBD6A4F-B864-4FE6-A51C-000BC361D850}">
      <dgm:prSet/>
      <dgm:spPr/>
      <dgm:t>
        <a:bodyPr/>
        <a:lstStyle/>
        <a:p>
          <a:endParaRPr lang="zh-CN" altLang="en-US"/>
        </a:p>
      </dgm:t>
    </dgm:pt>
    <dgm:pt modelId="{EE6F3E94-A162-462D-A246-C08B0F7725CA}">
      <dgm:prSet phldrT="[文本]"/>
      <dgm:spPr/>
      <dgm:t>
        <a:bodyPr/>
        <a:lstStyle/>
        <a:p>
          <a:r>
            <a:rPr lang="zh-CN" altLang="en-US" dirty="0" smtClean="0"/>
            <a:t>统一资源定位符</a:t>
          </a:r>
          <a:r>
            <a:rPr lang="en-US" altLang="zh-CN" dirty="0" smtClean="0"/>
            <a:t>URL</a:t>
          </a:r>
          <a:endParaRPr lang="zh-CN" altLang="en-US" dirty="0"/>
        </a:p>
      </dgm:t>
    </dgm:pt>
    <dgm:pt modelId="{FA8E41E5-0AE7-4D4E-BF5B-89DA4AE68977}" type="parTrans" cxnId="{51A41EA8-036F-447C-B542-3AACBC4DA754}">
      <dgm:prSet/>
      <dgm:spPr/>
      <dgm:t>
        <a:bodyPr/>
        <a:lstStyle/>
        <a:p>
          <a:endParaRPr lang="zh-CN" altLang="en-US"/>
        </a:p>
      </dgm:t>
    </dgm:pt>
    <dgm:pt modelId="{8EF83066-C474-4FD4-A774-40124AFB5749}" type="sibTrans" cxnId="{51A41EA8-036F-447C-B542-3AACBC4DA754}">
      <dgm:prSet/>
      <dgm:spPr/>
      <dgm:t>
        <a:bodyPr/>
        <a:lstStyle/>
        <a:p>
          <a:endParaRPr lang="zh-CN" altLang="en-US"/>
        </a:p>
      </dgm:t>
    </dgm:pt>
    <dgm:pt modelId="{6210BFF9-5C31-4D37-B44F-41A52C788EBA}" type="pres">
      <dgm:prSet presAssocID="{EAE480E6-797F-42F0-B393-5CC5338B38E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D8B6F0-DDB9-4840-AE73-30769A44E0C9}" type="pres">
      <dgm:prSet presAssocID="{7149B3F3-8DB6-4C6B-A9E5-76A3A031D141}" presName="centerShape" presStyleLbl="node0" presStyleIdx="0" presStyleCnt="1"/>
      <dgm:spPr/>
    </dgm:pt>
    <dgm:pt modelId="{30429901-1A3E-4BC8-9955-075BFC806ABF}" type="pres">
      <dgm:prSet presAssocID="{415B0A1D-6970-4A06-8139-F5DC07628D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E8EAC1-D2FA-484D-9DB1-597837E55C5A}" type="pres">
      <dgm:prSet presAssocID="{415B0A1D-6970-4A06-8139-F5DC07628DE7}" presName="dummy" presStyleCnt="0"/>
      <dgm:spPr/>
    </dgm:pt>
    <dgm:pt modelId="{6F8F372A-8368-4010-9958-11D94B9908F6}" type="pres">
      <dgm:prSet presAssocID="{63E71656-18D5-48CE-9C57-A8BBF9D5718E}" presName="sibTrans" presStyleLbl="sibTrans2D1" presStyleIdx="0" presStyleCnt="5"/>
      <dgm:spPr/>
    </dgm:pt>
    <dgm:pt modelId="{9123F233-D041-4649-B2BB-14A3D5E79DCB}" type="pres">
      <dgm:prSet presAssocID="{8370C0D0-E73A-40DA-AD00-567010D8520E}" presName="node" presStyleLbl="node1" presStyleIdx="1" presStyleCnt="5">
        <dgm:presLayoutVars>
          <dgm:bulletEnabled val="1"/>
        </dgm:presLayoutVars>
      </dgm:prSet>
      <dgm:spPr/>
    </dgm:pt>
    <dgm:pt modelId="{1FDAD4EE-BC41-4B39-B0B5-4F8E608D0C41}" type="pres">
      <dgm:prSet presAssocID="{8370C0D0-E73A-40DA-AD00-567010D8520E}" presName="dummy" presStyleCnt="0"/>
      <dgm:spPr/>
    </dgm:pt>
    <dgm:pt modelId="{9E0025BD-E3E9-4C1D-AB0D-7CCD864C6445}" type="pres">
      <dgm:prSet presAssocID="{B92D9A46-0F03-4276-AEDC-6D800AA872BE}" presName="sibTrans" presStyleLbl="sibTrans2D1" presStyleIdx="1" presStyleCnt="5"/>
      <dgm:spPr/>
    </dgm:pt>
    <dgm:pt modelId="{944A8E02-8FD3-416F-8371-AEC4D7F520A3}" type="pres">
      <dgm:prSet presAssocID="{EE6F3E94-A162-462D-A246-C08B0F7725CA}" presName="node" presStyleLbl="node1" presStyleIdx="2" presStyleCnt="5">
        <dgm:presLayoutVars>
          <dgm:bulletEnabled val="1"/>
        </dgm:presLayoutVars>
      </dgm:prSet>
      <dgm:spPr/>
    </dgm:pt>
    <dgm:pt modelId="{80449963-677C-4A19-A961-E8D11877DD5F}" type="pres">
      <dgm:prSet presAssocID="{EE6F3E94-A162-462D-A246-C08B0F7725CA}" presName="dummy" presStyleCnt="0"/>
      <dgm:spPr/>
    </dgm:pt>
    <dgm:pt modelId="{98874CD9-61A8-4815-BAED-C45457B978AF}" type="pres">
      <dgm:prSet presAssocID="{8EF83066-C474-4FD4-A774-40124AFB5749}" presName="sibTrans" presStyleLbl="sibTrans2D1" presStyleIdx="2" presStyleCnt="5"/>
      <dgm:spPr/>
    </dgm:pt>
    <dgm:pt modelId="{5C32672C-937C-4916-83B3-EC3429ED4DC9}" type="pres">
      <dgm:prSet presAssocID="{F763547B-9291-4468-95EE-D77DDFA9F2E1}" presName="node" presStyleLbl="node1" presStyleIdx="3" presStyleCnt="5">
        <dgm:presLayoutVars>
          <dgm:bulletEnabled val="1"/>
        </dgm:presLayoutVars>
      </dgm:prSet>
      <dgm:spPr/>
    </dgm:pt>
    <dgm:pt modelId="{C63EEDCE-7DE2-47A7-813D-96D702D070E3}" type="pres">
      <dgm:prSet presAssocID="{F763547B-9291-4468-95EE-D77DDFA9F2E1}" presName="dummy" presStyleCnt="0"/>
      <dgm:spPr/>
    </dgm:pt>
    <dgm:pt modelId="{F4E0E7CF-3B42-455F-A024-55E7AE0E10AC}" type="pres">
      <dgm:prSet presAssocID="{2EDCF836-9828-468E-83AF-C3DE33747AFA}" presName="sibTrans" presStyleLbl="sibTrans2D1" presStyleIdx="3" presStyleCnt="5"/>
      <dgm:spPr/>
    </dgm:pt>
    <dgm:pt modelId="{2EBDA966-6FF1-4FE7-95B9-E037D60B3858}" type="pres">
      <dgm:prSet presAssocID="{8A58D70E-F994-4B2E-855D-1A1310845492}" presName="node" presStyleLbl="node1" presStyleIdx="4" presStyleCnt="5">
        <dgm:presLayoutVars>
          <dgm:bulletEnabled val="1"/>
        </dgm:presLayoutVars>
      </dgm:prSet>
      <dgm:spPr/>
    </dgm:pt>
    <dgm:pt modelId="{6E350544-23EC-4605-B527-AA70C5744F62}" type="pres">
      <dgm:prSet presAssocID="{8A58D70E-F994-4B2E-855D-1A1310845492}" presName="dummy" presStyleCnt="0"/>
      <dgm:spPr/>
    </dgm:pt>
    <dgm:pt modelId="{0F9B578C-5A4D-4FD6-A8E8-DD5D692437D4}" type="pres">
      <dgm:prSet presAssocID="{266FAD16-0B4D-4AC6-AF27-2CD58D67F297}" presName="sibTrans" presStyleLbl="sibTrans2D1" presStyleIdx="4" presStyleCnt="5"/>
      <dgm:spPr/>
    </dgm:pt>
  </dgm:ptLst>
  <dgm:cxnLst>
    <dgm:cxn modelId="{B5F3ACB8-2008-4CC9-A51D-CD858224FE45}" type="presOf" srcId="{8A58D70E-F994-4B2E-855D-1A1310845492}" destId="{2EBDA966-6FF1-4FE7-95B9-E037D60B3858}" srcOrd="0" destOrd="0" presId="urn:microsoft.com/office/officeart/2005/8/layout/radial6"/>
    <dgm:cxn modelId="{5F819281-9EAC-49D5-8972-626B8EA5EED4}" type="presOf" srcId="{63E71656-18D5-48CE-9C57-A8BBF9D5718E}" destId="{6F8F372A-8368-4010-9958-11D94B9908F6}" srcOrd="0" destOrd="0" presId="urn:microsoft.com/office/officeart/2005/8/layout/radial6"/>
    <dgm:cxn modelId="{2F7F45DE-D94A-4D41-80E3-51E2E3C78170}" srcId="{7149B3F3-8DB6-4C6B-A9E5-76A3A031D141}" destId="{F763547B-9291-4468-95EE-D77DDFA9F2E1}" srcOrd="3" destOrd="0" parTransId="{C581A452-BE81-4716-8855-01F8A3AB7D11}" sibTransId="{2EDCF836-9828-468E-83AF-C3DE33747AFA}"/>
    <dgm:cxn modelId="{9BBD6A4F-B864-4FE6-A51C-000BC361D850}" srcId="{7149B3F3-8DB6-4C6B-A9E5-76A3A031D141}" destId="{8A58D70E-F994-4B2E-855D-1A1310845492}" srcOrd="4" destOrd="0" parTransId="{6DFB7F32-6D7F-43B8-9423-CBC7875D607B}" sibTransId="{266FAD16-0B4D-4AC6-AF27-2CD58D67F297}"/>
    <dgm:cxn modelId="{969B107F-7625-41BA-B926-11559AB21782}" srcId="{7149B3F3-8DB6-4C6B-A9E5-76A3A031D141}" destId="{415B0A1D-6970-4A06-8139-F5DC07628DE7}" srcOrd="0" destOrd="0" parTransId="{32D65B62-E874-47DB-8C5E-B3A588435DBF}" sibTransId="{63E71656-18D5-48CE-9C57-A8BBF9D5718E}"/>
    <dgm:cxn modelId="{F4D8C87E-7092-41A4-8E86-53FF0B7CF257}" type="presOf" srcId="{266FAD16-0B4D-4AC6-AF27-2CD58D67F297}" destId="{0F9B578C-5A4D-4FD6-A8E8-DD5D692437D4}" srcOrd="0" destOrd="0" presId="urn:microsoft.com/office/officeart/2005/8/layout/radial6"/>
    <dgm:cxn modelId="{79317DD7-E1DB-4089-8766-81EB0037A98B}" type="presOf" srcId="{2EDCF836-9828-468E-83AF-C3DE33747AFA}" destId="{F4E0E7CF-3B42-455F-A024-55E7AE0E10AC}" srcOrd="0" destOrd="0" presId="urn:microsoft.com/office/officeart/2005/8/layout/radial6"/>
    <dgm:cxn modelId="{B5DEF82E-6AA3-4AA3-BEA8-CA8B70F4EB9F}" type="presOf" srcId="{415B0A1D-6970-4A06-8139-F5DC07628DE7}" destId="{30429901-1A3E-4BC8-9955-075BFC806ABF}" srcOrd="0" destOrd="0" presId="urn:microsoft.com/office/officeart/2005/8/layout/radial6"/>
    <dgm:cxn modelId="{74101F2A-8051-4364-BE23-FE81849DBF4A}" type="presOf" srcId="{8EF83066-C474-4FD4-A774-40124AFB5749}" destId="{98874CD9-61A8-4815-BAED-C45457B978AF}" srcOrd="0" destOrd="0" presId="urn:microsoft.com/office/officeart/2005/8/layout/radial6"/>
    <dgm:cxn modelId="{1806AE6B-6D9D-4C70-9E3E-493087703147}" type="presOf" srcId="{8370C0D0-E73A-40DA-AD00-567010D8520E}" destId="{9123F233-D041-4649-B2BB-14A3D5E79DCB}" srcOrd="0" destOrd="0" presId="urn:microsoft.com/office/officeart/2005/8/layout/radial6"/>
    <dgm:cxn modelId="{51A41EA8-036F-447C-B542-3AACBC4DA754}" srcId="{7149B3F3-8DB6-4C6B-A9E5-76A3A031D141}" destId="{EE6F3E94-A162-462D-A246-C08B0F7725CA}" srcOrd="2" destOrd="0" parTransId="{FA8E41E5-0AE7-4D4E-BF5B-89DA4AE68977}" sibTransId="{8EF83066-C474-4FD4-A774-40124AFB5749}"/>
    <dgm:cxn modelId="{E2993864-5D92-4A93-9246-5510D724ABCF}" srcId="{7149B3F3-8DB6-4C6B-A9E5-76A3A031D141}" destId="{8370C0D0-E73A-40DA-AD00-567010D8520E}" srcOrd="1" destOrd="0" parTransId="{71AD9C2D-69BD-4A3C-975F-A97402E60CD2}" sibTransId="{B92D9A46-0F03-4276-AEDC-6D800AA872BE}"/>
    <dgm:cxn modelId="{8BE16709-1C57-49D3-B760-FDA44105E268}" type="presOf" srcId="{EAE480E6-797F-42F0-B393-5CC5338B38E0}" destId="{6210BFF9-5C31-4D37-B44F-41A52C788EBA}" srcOrd="0" destOrd="0" presId="urn:microsoft.com/office/officeart/2005/8/layout/radial6"/>
    <dgm:cxn modelId="{202BC029-5FD1-4AEA-8025-81E6FF50086B}" type="presOf" srcId="{B92D9A46-0F03-4276-AEDC-6D800AA872BE}" destId="{9E0025BD-E3E9-4C1D-AB0D-7CCD864C6445}" srcOrd="0" destOrd="0" presId="urn:microsoft.com/office/officeart/2005/8/layout/radial6"/>
    <dgm:cxn modelId="{663019FE-F2E9-4F9A-9EA6-CF07977C2E1A}" type="presOf" srcId="{7149B3F3-8DB6-4C6B-A9E5-76A3A031D141}" destId="{13D8B6F0-DDB9-4840-AE73-30769A44E0C9}" srcOrd="0" destOrd="0" presId="urn:microsoft.com/office/officeart/2005/8/layout/radial6"/>
    <dgm:cxn modelId="{A4192F4E-0842-4C90-ACA2-CDC00B8A35FC}" type="presOf" srcId="{F763547B-9291-4468-95EE-D77DDFA9F2E1}" destId="{5C32672C-937C-4916-83B3-EC3429ED4DC9}" srcOrd="0" destOrd="0" presId="urn:microsoft.com/office/officeart/2005/8/layout/radial6"/>
    <dgm:cxn modelId="{9037C6DF-9CAF-4205-9EEB-D9832D69DD6A}" type="presOf" srcId="{EE6F3E94-A162-462D-A246-C08B0F7725CA}" destId="{944A8E02-8FD3-416F-8371-AEC4D7F520A3}" srcOrd="0" destOrd="0" presId="urn:microsoft.com/office/officeart/2005/8/layout/radial6"/>
    <dgm:cxn modelId="{49D26F9E-C8B9-43BB-8E9F-246E584FCAE1}" srcId="{EAE480E6-797F-42F0-B393-5CC5338B38E0}" destId="{7149B3F3-8DB6-4C6B-A9E5-76A3A031D141}" srcOrd="0" destOrd="0" parTransId="{392D1766-A45F-4E15-8031-3F63450E24E5}" sibTransId="{90CD1A82-6113-4B5F-AD26-3628E2BA8D68}"/>
    <dgm:cxn modelId="{CA36C2E7-1365-427A-BB81-E091267EFDEC}" type="presParOf" srcId="{6210BFF9-5C31-4D37-B44F-41A52C788EBA}" destId="{13D8B6F0-DDB9-4840-AE73-30769A44E0C9}" srcOrd="0" destOrd="0" presId="urn:microsoft.com/office/officeart/2005/8/layout/radial6"/>
    <dgm:cxn modelId="{F03FF367-FB20-4191-B7AA-D907FD190BED}" type="presParOf" srcId="{6210BFF9-5C31-4D37-B44F-41A52C788EBA}" destId="{30429901-1A3E-4BC8-9955-075BFC806ABF}" srcOrd="1" destOrd="0" presId="urn:microsoft.com/office/officeart/2005/8/layout/radial6"/>
    <dgm:cxn modelId="{899A975C-6DE3-49D2-B051-C752536D2770}" type="presParOf" srcId="{6210BFF9-5C31-4D37-B44F-41A52C788EBA}" destId="{83E8EAC1-D2FA-484D-9DB1-597837E55C5A}" srcOrd="2" destOrd="0" presId="urn:microsoft.com/office/officeart/2005/8/layout/radial6"/>
    <dgm:cxn modelId="{DE9FFE96-1191-4099-B4FE-94B1E7E14547}" type="presParOf" srcId="{6210BFF9-5C31-4D37-B44F-41A52C788EBA}" destId="{6F8F372A-8368-4010-9958-11D94B9908F6}" srcOrd="3" destOrd="0" presId="urn:microsoft.com/office/officeart/2005/8/layout/radial6"/>
    <dgm:cxn modelId="{25436858-F93C-4D79-ABC2-5022D4C6FEA4}" type="presParOf" srcId="{6210BFF9-5C31-4D37-B44F-41A52C788EBA}" destId="{9123F233-D041-4649-B2BB-14A3D5E79DCB}" srcOrd="4" destOrd="0" presId="urn:microsoft.com/office/officeart/2005/8/layout/radial6"/>
    <dgm:cxn modelId="{4029EDB7-EAF7-4E2E-82D8-90E7121422A1}" type="presParOf" srcId="{6210BFF9-5C31-4D37-B44F-41A52C788EBA}" destId="{1FDAD4EE-BC41-4B39-B0B5-4F8E608D0C41}" srcOrd="5" destOrd="0" presId="urn:microsoft.com/office/officeart/2005/8/layout/radial6"/>
    <dgm:cxn modelId="{CB2A90ED-E656-4C7A-B6B5-817422DDA526}" type="presParOf" srcId="{6210BFF9-5C31-4D37-B44F-41A52C788EBA}" destId="{9E0025BD-E3E9-4C1D-AB0D-7CCD864C6445}" srcOrd="6" destOrd="0" presId="urn:microsoft.com/office/officeart/2005/8/layout/radial6"/>
    <dgm:cxn modelId="{A1EDFA8E-A32A-42F7-8CFF-88236AA8D5D8}" type="presParOf" srcId="{6210BFF9-5C31-4D37-B44F-41A52C788EBA}" destId="{944A8E02-8FD3-416F-8371-AEC4D7F520A3}" srcOrd="7" destOrd="0" presId="urn:microsoft.com/office/officeart/2005/8/layout/radial6"/>
    <dgm:cxn modelId="{522A4F3F-AB96-499F-920E-B20B864F8BE9}" type="presParOf" srcId="{6210BFF9-5C31-4D37-B44F-41A52C788EBA}" destId="{80449963-677C-4A19-A961-E8D11877DD5F}" srcOrd="8" destOrd="0" presId="urn:microsoft.com/office/officeart/2005/8/layout/radial6"/>
    <dgm:cxn modelId="{A63705A0-E0B5-4F8F-8B19-6FD140CEF9FD}" type="presParOf" srcId="{6210BFF9-5C31-4D37-B44F-41A52C788EBA}" destId="{98874CD9-61A8-4815-BAED-C45457B978AF}" srcOrd="9" destOrd="0" presId="urn:microsoft.com/office/officeart/2005/8/layout/radial6"/>
    <dgm:cxn modelId="{C4AB7C5E-29B9-455B-86FA-B04A3AA66824}" type="presParOf" srcId="{6210BFF9-5C31-4D37-B44F-41A52C788EBA}" destId="{5C32672C-937C-4916-83B3-EC3429ED4DC9}" srcOrd="10" destOrd="0" presId="urn:microsoft.com/office/officeart/2005/8/layout/radial6"/>
    <dgm:cxn modelId="{6327E56A-937D-4CE3-93D6-3C04A7D3B193}" type="presParOf" srcId="{6210BFF9-5C31-4D37-B44F-41A52C788EBA}" destId="{C63EEDCE-7DE2-47A7-813D-96D702D070E3}" srcOrd="11" destOrd="0" presId="urn:microsoft.com/office/officeart/2005/8/layout/radial6"/>
    <dgm:cxn modelId="{C87E6476-C01C-4492-9A44-D685172396FC}" type="presParOf" srcId="{6210BFF9-5C31-4D37-B44F-41A52C788EBA}" destId="{F4E0E7CF-3B42-455F-A024-55E7AE0E10AC}" srcOrd="12" destOrd="0" presId="urn:microsoft.com/office/officeart/2005/8/layout/radial6"/>
    <dgm:cxn modelId="{B135B1DD-F6D5-4F44-895F-B69C466B136C}" type="presParOf" srcId="{6210BFF9-5C31-4D37-B44F-41A52C788EBA}" destId="{2EBDA966-6FF1-4FE7-95B9-E037D60B3858}" srcOrd="13" destOrd="0" presId="urn:microsoft.com/office/officeart/2005/8/layout/radial6"/>
    <dgm:cxn modelId="{BC0A2B4D-44F4-4B3C-8EAD-783A1B7EB82E}" type="presParOf" srcId="{6210BFF9-5C31-4D37-B44F-41A52C788EBA}" destId="{6E350544-23EC-4605-B527-AA70C5744F62}" srcOrd="14" destOrd="0" presId="urn:microsoft.com/office/officeart/2005/8/layout/radial6"/>
    <dgm:cxn modelId="{73791570-C8AF-4235-90BE-4C72092F7790}" type="presParOf" srcId="{6210BFF9-5C31-4D37-B44F-41A52C788EBA}" destId="{0F9B578C-5A4D-4FD6-A8E8-DD5D692437D4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D20095-910F-4D92-B972-B97528613459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 phldr="1"/>
      <dgm:spPr/>
    </dgm:pt>
    <dgm:pt modelId="{F19C8867-C369-46F5-8E0D-70A4ED215CB5}">
      <dgm:prSet phldrT="[文本]"/>
      <dgm:spPr/>
      <dgm:t>
        <a:bodyPr/>
        <a:lstStyle/>
        <a:p>
          <a:r>
            <a:rPr lang="zh-CN" altLang="en-US" dirty="0" smtClean="0"/>
            <a:t>数台电脑共享一条以太网线</a:t>
          </a:r>
          <a:endParaRPr lang="zh-CN" altLang="en-US" dirty="0"/>
        </a:p>
      </dgm:t>
    </dgm:pt>
    <dgm:pt modelId="{582688BF-8415-45E8-BA81-F282FD1B233F}" type="parTrans" cxnId="{DE9D7F5A-100F-45A5-84EF-496AEFA2500C}">
      <dgm:prSet/>
      <dgm:spPr/>
      <dgm:t>
        <a:bodyPr/>
        <a:lstStyle/>
        <a:p>
          <a:endParaRPr lang="zh-CN" altLang="en-US"/>
        </a:p>
      </dgm:t>
    </dgm:pt>
    <dgm:pt modelId="{E36A4BF4-BD54-4679-9315-C7F4B78D4E47}" type="sibTrans" cxnId="{DE9D7F5A-100F-45A5-84EF-496AEFA2500C}">
      <dgm:prSet/>
      <dgm:spPr/>
      <dgm:t>
        <a:bodyPr/>
        <a:lstStyle/>
        <a:p>
          <a:endParaRPr lang="zh-CN" altLang="en-US"/>
        </a:p>
      </dgm:t>
    </dgm:pt>
    <dgm:pt modelId="{BA72A215-778F-4D5C-A9FF-17F42159CCA9}">
      <dgm:prSet phldrT="[文本]"/>
      <dgm:spPr/>
      <dgm:t>
        <a:bodyPr/>
        <a:lstStyle/>
        <a:p>
          <a:r>
            <a:rPr lang="zh-CN" altLang="en-US" dirty="0" smtClean="0"/>
            <a:t>消息头封装</a:t>
          </a:r>
          <a:r>
            <a:rPr lang="en-US" altLang="zh-CN" dirty="0" smtClean="0"/>
            <a:t>MAC</a:t>
          </a:r>
          <a:r>
            <a:rPr lang="zh-CN" altLang="en-US" dirty="0" smtClean="0"/>
            <a:t>地址，标识消息的目标地址，即消息发给谁</a:t>
          </a:r>
          <a:endParaRPr lang="zh-CN" altLang="en-US" dirty="0"/>
        </a:p>
      </dgm:t>
    </dgm:pt>
    <dgm:pt modelId="{B54D009A-66C7-42AD-BF74-553761C53EB2}" type="parTrans" cxnId="{CB8D4EEF-3502-44E7-869F-3C778C7EFB2E}">
      <dgm:prSet/>
      <dgm:spPr/>
      <dgm:t>
        <a:bodyPr/>
        <a:lstStyle/>
        <a:p>
          <a:endParaRPr lang="zh-CN" altLang="en-US"/>
        </a:p>
      </dgm:t>
    </dgm:pt>
    <dgm:pt modelId="{CFBC0C7C-E058-4916-89B2-B5C8C5E6F017}" type="sibTrans" cxnId="{CB8D4EEF-3502-44E7-869F-3C778C7EFB2E}">
      <dgm:prSet/>
      <dgm:spPr/>
      <dgm:t>
        <a:bodyPr/>
        <a:lstStyle/>
        <a:p>
          <a:endParaRPr lang="zh-CN" altLang="en-US"/>
        </a:p>
      </dgm:t>
    </dgm:pt>
    <dgm:pt modelId="{F388BFED-4272-4539-9FBD-8769E18F3545}">
      <dgm:prSet phldrT="[文本]"/>
      <dgm:spPr/>
      <dgm:t>
        <a:bodyPr/>
        <a:lstStyle/>
        <a:p>
          <a:r>
            <a:rPr lang="zh-CN" altLang="en-US" dirty="0" smtClean="0"/>
            <a:t>传播媒介：以太网</a:t>
          </a:r>
          <a:r>
            <a:rPr lang="en-US" altLang="zh-CN" dirty="0" smtClean="0"/>
            <a:t>-</a:t>
          </a:r>
          <a:r>
            <a:rPr lang="zh-CN" altLang="en-US" dirty="0" smtClean="0"/>
            <a:t>铜线，</a:t>
          </a:r>
          <a:r>
            <a:rPr lang="en-US" altLang="zh-CN" dirty="0" err="1" smtClean="0"/>
            <a:t>WiFi</a:t>
          </a:r>
          <a:r>
            <a:rPr lang="en-US" altLang="zh-CN" dirty="0" smtClean="0"/>
            <a:t>-</a:t>
          </a:r>
          <a:r>
            <a:rPr lang="zh-CN" altLang="en-US" dirty="0" smtClean="0"/>
            <a:t>空气，传输速度：带宽</a:t>
          </a:r>
          <a:endParaRPr lang="zh-CN" altLang="en-US" dirty="0"/>
        </a:p>
      </dgm:t>
    </dgm:pt>
    <dgm:pt modelId="{3FBF5EA1-3B16-4C8F-893E-5AC7EC75603A}" type="parTrans" cxnId="{98FC2593-23E5-4112-8690-637AC7473BBC}">
      <dgm:prSet/>
      <dgm:spPr/>
      <dgm:t>
        <a:bodyPr/>
        <a:lstStyle/>
        <a:p>
          <a:endParaRPr lang="zh-CN" altLang="en-US"/>
        </a:p>
      </dgm:t>
    </dgm:pt>
    <dgm:pt modelId="{F63AE939-1B26-42FC-B242-BA35DB364972}" type="sibTrans" cxnId="{98FC2593-23E5-4112-8690-637AC7473BBC}">
      <dgm:prSet/>
      <dgm:spPr/>
      <dgm:t>
        <a:bodyPr/>
        <a:lstStyle/>
        <a:p>
          <a:endParaRPr lang="zh-CN" altLang="en-US"/>
        </a:p>
      </dgm:t>
    </dgm:pt>
    <dgm:pt modelId="{6DEF962F-16CC-4529-9CE7-BD19BF76B4CD}">
      <dgm:prSet phldrT="[文本]"/>
      <dgm:spPr/>
      <dgm:t>
        <a:bodyPr/>
        <a:lstStyle/>
        <a:p>
          <a:r>
            <a:rPr lang="zh-CN" altLang="en-US" dirty="0" smtClean="0"/>
            <a:t>流量上升，信号冲突增加，信号冲突检测</a:t>
          </a:r>
          <a:endParaRPr lang="zh-CN" altLang="en-US" dirty="0"/>
        </a:p>
      </dgm:t>
    </dgm:pt>
    <dgm:pt modelId="{490AD611-076F-49F2-B558-C7C514CA4FFE}" type="parTrans" cxnId="{F5BBC9A6-CF3F-438D-AF75-3CCC1123DEA0}">
      <dgm:prSet/>
      <dgm:spPr/>
      <dgm:t>
        <a:bodyPr/>
        <a:lstStyle/>
        <a:p>
          <a:endParaRPr lang="zh-CN" altLang="en-US"/>
        </a:p>
      </dgm:t>
    </dgm:pt>
    <dgm:pt modelId="{F8EFF02E-E134-4148-9E1A-D3E9FE602FC0}" type="sibTrans" cxnId="{F5BBC9A6-CF3F-438D-AF75-3CCC1123DEA0}">
      <dgm:prSet/>
      <dgm:spPr/>
      <dgm:t>
        <a:bodyPr/>
        <a:lstStyle/>
        <a:p>
          <a:endParaRPr lang="zh-CN" altLang="en-US"/>
        </a:p>
      </dgm:t>
    </dgm:pt>
    <dgm:pt modelId="{B7691495-BE4F-4330-B859-98BD22C107A4}">
      <dgm:prSet phldrT="[文本]"/>
      <dgm:spPr/>
      <dgm:t>
        <a:bodyPr/>
        <a:lstStyle/>
        <a:p>
          <a:r>
            <a:rPr lang="zh-CN" altLang="en-US" dirty="0" smtClean="0"/>
            <a:t>指数退避：等待、重试</a:t>
          </a:r>
          <a:endParaRPr lang="zh-CN" altLang="en-US" dirty="0"/>
        </a:p>
      </dgm:t>
    </dgm:pt>
    <dgm:pt modelId="{42E985A3-0DEE-4645-BF2B-A3F229BC4DE9}" type="parTrans" cxnId="{55DD2255-27C4-449F-90EF-C5AF664947AD}">
      <dgm:prSet/>
      <dgm:spPr/>
      <dgm:t>
        <a:bodyPr/>
        <a:lstStyle/>
        <a:p>
          <a:endParaRPr lang="zh-CN" altLang="en-US"/>
        </a:p>
      </dgm:t>
    </dgm:pt>
    <dgm:pt modelId="{6DC6A905-3615-42CD-A483-71A87875AB20}" type="sibTrans" cxnId="{55DD2255-27C4-449F-90EF-C5AF664947AD}">
      <dgm:prSet/>
      <dgm:spPr/>
      <dgm:t>
        <a:bodyPr/>
        <a:lstStyle/>
        <a:p>
          <a:endParaRPr lang="zh-CN" altLang="en-US"/>
        </a:p>
      </dgm:t>
    </dgm:pt>
    <dgm:pt modelId="{E66CE38B-3BF3-4FE0-8B68-E7C4F4D7A3AF}">
      <dgm:prSet phldrT="[文本]"/>
      <dgm:spPr/>
      <dgm:t>
        <a:bodyPr/>
        <a:lstStyle/>
        <a:p>
          <a:r>
            <a:rPr lang="zh-CN" altLang="en-US" dirty="0" smtClean="0"/>
            <a:t>路由器：管理、转传数据包，</a:t>
          </a:r>
          <a:r>
            <a:rPr lang="en-US" altLang="zh-CN" dirty="0" smtClean="0"/>
            <a:t>2</a:t>
          </a:r>
          <a:r>
            <a:rPr lang="zh-CN" altLang="en-US" dirty="0" smtClean="0"/>
            <a:t>个节点间有多条传输线路</a:t>
          </a:r>
          <a:endParaRPr lang="zh-CN" altLang="en-US" dirty="0"/>
        </a:p>
      </dgm:t>
    </dgm:pt>
    <dgm:pt modelId="{BAE70B95-CC92-45C5-A476-7D2259F9EA69}" type="parTrans" cxnId="{F352B159-3CAA-4D2C-A257-32DE889A99E5}">
      <dgm:prSet/>
      <dgm:spPr/>
      <dgm:t>
        <a:bodyPr/>
        <a:lstStyle/>
        <a:p>
          <a:endParaRPr lang="zh-CN" altLang="en-US"/>
        </a:p>
      </dgm:t>
    </dgm:pt>
    <dgm:pt modelId="{4E118FBA-96D2-4DC5-A561-3EAB25D72DA3}" type="sibTrans" cxnId="{F352B159-3CAA-4D2C-A257-32DE889A99E5}">
      <dgm:prSet/>
      <dgm:spPr/>
      <dgm:t>
        <a:bodyPr/>
        <a:lstStyle/>
        <a:p>
          <a:endParaRPr lang="zh-CN" altLang="en-US"/>
        </a:p>
      </dgm:t>
    </dgm:pt>
    <dgm:pt modelId="{26D6BE8F-D1AC-4F4C-B148-264AA1E1435A}">
      <dgm:prSet phldrT="[文本]"/>
      <dgm:spPr/>
      <dgm:t>
        <a:bodyPr/>
        <a:lstStyle/>
        <a:p>
          <a:r>
            <a:rPr lang="zh-CN" altLang="en-US" dirty="0" smtClean="0"/>
            <a:t>交换机：减少载体中的设备数量，拆分冲突域，控制</a:t>
          </a:r>
          <a:r>
            <a:rPr lang="en-US" altLang="zh-CN" dirty="0" smtClean="0"/>
            <a:t>mac</a:t>
          </a:r>
          <a:r>
            <a:rPr lang="zh-CN" altLang="en-US" dirty="0" smtClean="0"/>
            <a:t>地址间通信</a:t>
          </a:r>
          <a:endParaRPr lang="zh-CN" altLang="en-US" dirty="0"/>
        </a:p>
      </dgm:t>
    </dgm:pt>
    <dgm:pt modelId="{1C78DBBD-79CD-4B0B-A51B-F385EA98FA35}" type="parTrans" cxnId="{AAC0D85D-B1C6-4ECB-93B1-996D796F2595}">
      <dgm:prSet/>
      <dgm:spPr/>
      <dgm:t>
        <a:bodyPr/>
        <a:lstStyle/>
        <a:p>
          <a:endParaRPr lang="zh-CN" altLang="en-US"/>
        </a:p>
      </dgm:t>
    </dgm:pt>
    <dgm:pt modelId="{383306F6-6CC4-4896-A88A-5AC643E72DBE}" type="sibTrans" cxnId="{AAC0D85D-B1C6-4ECB-93B1-996D796F2595}">
      <dgm:prSet/>
      <dgm:spPr/>
      <dgm:t>
        <a:bodyPr/>
        <a:lstStyle/>
        <a:p>
          <a:endParaRPr lang="zh-CN" altLang="en-US"/>
        </a:p>
      </dgm:t>
    </dgm:pt>
    <dgm:pt modelId="{45CA349B-D5CD-416B-989E-B1DEABA0A0DE}">
      <dgm:prSet phldrT="[文本]" phldr="1"/>
      <dgm:spPr/>
      <dgm:t>
        <a:bodyPr/>
        <a:lstStyle/>
        <a:p>
          <a:endParaRPr lang="zh-CN" altLang="en-US" dirty="0"/>
        </a:p>
      </dgm:t>
    </dgm:pt>
    <dgm:pt modelId="{7A704DD6-8C54-4AEB-B8F4-80E7E5F2F389}" type="parTrans" cxnId="{FD014BD8-57FC-421B-904B-FF8CADA11999}">
      <dgm:prSet/>
      <dgm:spPr/>
      <dgm:t>
        <a:bodyPr/>
        <a:lstStyle/>
        <a:p>
          <a:endParaRPr lang="zh-CN" altLang="en-US"/>
        </a:p>
      </dgm:t>
    </dgm:pt>
    <dgm:pt modelId="{CB10C77D-C1D7-4D34-BDBA-8D0C91641610}" type="sibTrans" cxnId="{FD014BD8-57FC-421B-904B-FF8CADA11999}">
      <dgm:prSet/>
      <dgm:spPr/>
      <dgm:t>
        <a:bodyPr/>
        <a:lstStyle/>
        <a:p>
          <a:endParaRPr lang="zh-CN" altLang="en-US"/>
        </a:p>
      </dgm:t>
    </dgm:pt>
    <dgm:pt modelId="{CAD60A97-6575-4D3B-9DB0-D53DE9EC71D2}">
      <dgm:prSet phldrT="[文本]" phldr="1"/>
      <dgm:spPr/>
      <dgm:t>
        <a:bodyPr/>
        <a:lstStyle/>
        <a:p>
          <a:endParaRPr lang="zh-CN" altLang="en-US" dirty="0"/>
        </a:p>
      </dgm:t>
    </dgm:pt>
    <dgm:pt modelId="{B466EA48-28DE-4F89-A16E-DEB160FE2C1A}" type="parTrans" cxnId="{015501B4-2FB6-4F9C-ACA7-16DE36A6E62A}">
      <dgm:prSet/>
      <dgm:spPr/>
      <dgm:t>
        <a:bodyPr/>
        <a:lstStyle/>
        <a:p>
          <a:endParaRPr lang="zh-CN" altLang="en-US"/>
        </a:p>
      </dgm:t>
    </dgm:pt>
    <dgm:pt modelId="{DFD3107C-93E5-4931-A82B-F52E5BC87F61}" type="sibTrans" cxnId="{015501B4-2FB6-4F9C-ACA7-16DE36A6E62A}">
      <dgm:prSet/>
      <dgm:spPr/>
      <dgm:t>
        <a:bodyPr/>
        <a:lstStyle/>
        <a:p>
          <a:endParaRPr lang="zh-CN" altLang="en-US"/>
        </a:p>
      </dgm:t>
    </dgm:pt>
    <dgm:pt modelId="{E854A4C5-BD92-45AF-B2A2-F46F4039F638}" type="pres">
      <dgm:prSet presAssocID="{EBD20095-910F-4D92-B972-B9752861345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9437BF3-4183-41A3-89C0-884CECAE2ACC}" type="pres">
      <dgm:prSet presAssocID="{F19C8867-C369-46F5-8E0D-70A4ED215CB5}" presName="circle1" presStyleLbl="node1" presStyleIdx="0" presStyleCnt="7"/>
      <dgm:spPr/>
    </dgm:pt>
    <dgm:pt modelId="{D08D283B-2B5C-4D55-87C5-AB68115D5121}" type="pres">
      <dgm:prSet presAssocID="{F19C8867-C369-46F5-8E0D-70A4ED215CB5}" presName="space" presStyleCnt="0"/>
      <dgm:spPr/>
    </dgm:pt>
    <dgm:pt modelId="{9EBC6B8F-C711-4C4A-BD18-5CF0754296E9}" type="pres">
      <dgm:prSet presAssocID="{F19C8867-C369-46F5-8E0D-70A4ED215CB5}" presName="rect1" presStyleLbl="alignAcc1" presStyleIdx="0" presStyleCnt="7"/>
      <dgm:spPr/>
    </dgm:pt>
    <dgm:pt modelId="{64E6C4C1-6E85-4E46-9117-32DA771B7E12}" type="pres">
      <dgm:prSet presAssocID="{BA72A215-778F-4D5C-A9FF-17F42159CCA9}" presName="vertSpace2" presStyleLbl="node1" presStyleIdx="0" presStyleCnt="7"/>
      <dgm:spPr/>
    </dgm:pt>
    <dgm:pt modelId="{17119824-2DEB-4614-BF2D-6E124C3872F9}" type="pres">
      <dgm:prSet presAssocID="{BA72A215-778F-4D5C-A9FF-17F42159CCA9}" presName="circle2" presStyleLbl="node1" presStyleIdx="1" presStyleCnt="7"/>
      <dgm:spPr/>
    </dgm:pt>
    <dgm:pt modelId="{FF8AF828-0DF3-4BBF-BAFE-854FEC6D787A}" type="pres">
      <dgm:prSet presAssocID="{BA72A215-778F-4D5C-A9FF-17F42159CCA9}" presName="rect2" presStyleLbl="alignAcc1" presStyleIdx="1" presStyleCnt="7"/>
      <dgm:spPr/>
    </dgm:pt>
    <dgm:pt modelId="{A558A188-AE46-4ADB-A82E-4B2FB447B2EC}" type="pres">
      <dgm:prSet presAssocID="{F388BFED-4272-4539-9FBD-8769E18F3545}" presName="vertSpace3" presStyleLbl="node1" presStyleIdx="1" presStyleCnt="7"/>
      <dgm:spPr/>
    </dgm:pt>
    <dgm:pt modelId="{18A7094C-04BC-4000-ACA7-C5F02E171573}" type="pres">
      <dgm:prSet presAssocID="{F388BFED-4272-4539-9FBD-8769E18F3545}" presName="circle3" presStyleLbl="node1" presStyleIdx="2" presStyleCnt="7"/>
      <dgm:spPr/>
    </dgm:pt>
    <dgm:pt modelId="{D3B64CBA-81B2-43D9-B3C5-AED3218BABDE}" type="pres">
      <dgm:prSet presAssocID="{F388BFED-4272-4539-9FBD-8769E18F3545}" presName="rect3" presStyleLbl="alignAcc1" presStyleIdx="2" presStyleCnt="7"/>
      <dgm:spPr/>
    </dgm:pt>
    <dgm:pt modelId="{79E071E2-9596-432D-9750-0073F44F5E85}" type="pres">
      <dgm:prSet presAssocID="{6DEF962F-16CC-4529-9CE7-BD19BF76B4CD}" presName="vertSpace4" presStyleLbl="node1" presStyleIdx="2" presStyleCnt="7"/>
      <dgm:spPr/>
    </dgm:pt>
    <dgm:pt modelId="{8314EDA0-40DA-411E-A7EC-E42D21B1FE5C}" type="pres">
      <dgm:prSet presAssocID="{6DEF962F-16CC-4529-9CE7-BD19BF76B4CD}" presName="circle4" presStyleLbl="node1" presStyleIdx="3" presStyleCnt="7"/>
      <dgm:spPr/>
    </dgm:pt>
    <dgm:pt modelId="{93B6A85D-A486-45A7-99AB-929275A407A0}" type="pres">
      <dgm:prSet presAssocID="{6DEF962F-16CC-4529-9CE7-BD19BF76B4CD}" presName="rect4" presStyleLbl="alignAcc1" presStyleIdx="3" presStyleCnt="7"/>
      <dgm:spPr/>
    </dgm:pt>
    <dgm:pt modelId="{610CFB0D-B4BC-4BDE-B038-345DCA7AE38C}" type="pres">
      <dgm:prSet presAssocID="{B7691495-BE4F-4330-B859-98BD22C107A4}" presName="vertSpace5" presStyleLbl="node1" presStyleIdx="3" presStyleCnt="7"/>
      <dgm:spPr/>
    </dgm:pt>
    <dgm:pt modelId="{E75EA4C4-4FA8-4FEF-BB36-E01FFFDC74F4}" type="pres">
      <dgm:prSet presAssocID="{B7691495-BE4F-4330-B859-98BD22C107A4}" presName="circle5" presStyleLbl="node1" presStyleIdx="4" presStyleCnt="7"/>
      <dgm:spPr/>
    </dgm:pt>
    <dgm:pt modelId="{EE92FB5D-7881-479B-93EF-4B7BC6AAABA8}" type="pres">
      <dgm:prSet presAssocID="{B7691495-BE4F-4330-B859-98BD22C107A4}" presName="rect5" presStyleLbl="alignAcc1" presStyleIdx="4" presStyleCnt="7"/>
      <dgm:spPr/>
    </dgm:pt>
    <dgm:pt modelId="{12D2263E-C337-4D23-8431-EBC20CB29F29}" type="pres">
      <dgm:prSet presAssocID="{26D6BE8F-D1AC-4F4C-B148-264AA1E1435A}" presName="vertSpace6" presStyleLbl="node1" presStyleIdx="4" presStyleCnt="7"/>
      <dgm:spPr/>
    </dgm:pt>
    <dgm:pt modelId="{6DDF5CA9-6F1D-4616-9F4F-0CD1C5AC64A8}" type="pres">
      <dgm:prSet presAssocID="{26D6BE8F-D1AC-4F4C-B148-264AA1E1435A}" presName="circle6" presStyleLbl="node1" presStyleIdx="5" presStyleCnt="7"/>
      <dgm:spPr/>
    </dgm:pt>
    <dgm:pt modelId="{E4442A63-A861-4259-90F7-56E4BEBF3D2E}" type="pres">
      <dgm:prSet presAssocID="{26D6BE8F-D1AC-4F4C-B148-264AA1E1435A}" presName="rect6" presStyleLbl="alignAcc1" presStyleIdx="5" presStyleCnt="7"/>
      <dgm:spPr/>
      <dgm:t>
        <a:bodyPr/>
        <a:lstStyle/>
        <a:p>
          <a:endParaRPr lang="zh-CN" altLang="en-US"/>
        </a:p>
      </dgm:t>
    </dgm:pt>
    <dgm:pt modelId="{6BFD0002-20E3-41DB-92B8-7074FE0942DB}" type="pres">
      <dgm:prSet presAssocID="{E66CE38B-3BF3-4FE0-8B68-E7C4F4D7A3AF}" presName="vertSpace7" presStyleLbl="node1" presStyleIdx="5" presStyleCnt="7"/>
      <dgm:spPr/>
    </dgm:pt>
    <dgm:pt modelId="{644C4EEE-11D9-4C51-B20E-DFD979505F5C}" type="pres">
      <dgm:prSet presAssocID="{E66CE38B-3BF3-4FE0-8B68-E7C4F4D7A3AF}" presName="circle7" presStyleLbl="node1" presStyleIdx="6" presStyleCnt="7"/>
      <dgm:spPr/>
    </dgm:pt>
    <dgm:pt modelId="{2746EA12-28FF-4911-BA9F-673EFC70A84B}" type="pres">
      <dgm:prSet presAssocID="{E66CE38B-3BF3-4FE0-8B68-E7C4F4D7A3AF}" presName="rect7" presStyleLbl="alignAcc1" presStyleIdx="6" presStyleCnt="7" custLinFactNeighborX="0" custLinFactNeighborY="-18181"/>
      <dgm:spPr/>
      <dgm:t>
        <a:bodyPr/>
        <a:lstStyle/>
        <a:p>
          <a:endParaRPr lang="zh-CN" altLang="en-US"/>
        </a:p>
      </dgm:t>
    </dgm:pt>
    <dgm:pt modelId="{D1F5E92F-0CE8-4FCC-A48E-DEBB12604691}" type="pres">
      <dgm:prSet presAssocID="{F19C8867-C369-46F5-8E0D-70A4ED215CB5}" presName="rect1ParTxNoCh" presStyleLbl="alignAcc1" presStyleIdx="6" presStyleCnt="7">
        <dgm:presLayoutVars>
          <dgm:chMax val="1"/>
          <dgm:bulletEnabled val="1"/>
        </dgm:presLayoutVars>
      </dgm:prSet>
      <dgm:spPr/>
    </dgm:pt>
    <dgm:pt modelId="{43F4A542-A7B9-4B5A-BF09-1BC7B726C657}" type="pres">
      <dgm:prSet presAssocID="{BA72A215-778F-4D5C-A9FF-17F42159CCA9}" presName="rect2ParTxNoCh" presStyleLbl="alignAcc1" presStyleIdx="6" presStyleCnt="7">
        <dgm:presLayoutVars>
          <dgm:chMax val="1"/>
          <dgm:bulletEnabled val="1"/>
        </dgm:presLayoutVars>
      </dgm:prSet>
      <dgm:spPr/>
    </dgm:pt>
    <dgm:pt modelId="{0179CEC5-58BC-46DB-BE12-BDF3CA12D9BE}" type="pres">
      <dgm:prSet presAssocID="{F388BFED-4272-4539-9FBD-8769E18F3545}" presName="rect3ParTxNoCh" presStyleLbl="alignAcc1" presStyleIdx="6" presStyleCnt="7">
        <dgm:presLayoutVars>
          <dgm:chMax val="1"/>
          <dgm:bulletEnabled val="1"/>
        </dgm:presLayoutVars>
      </dgm:prSet>
      <dgm:spPr/>
    </dgm:pt>
    <dgm:pt modelId="{4D799F76-00C5-45D5-9897-FE357F6050D3}" type="pres">
      <dgm:prSet presAssocID="{6DEF962F-16CC-4529-9CE7-BD19BF76B4CD}" presName="rect4ParTxNoCh" presStyleLbl="alignAcc1" presStyleIdx="6" presStyleCnt="7">
        <dgm:presLayoutVars>
          <dgm:chMax val="1"/>
          <dgm:bulletEnabled val="1"/>
        </dgm:presLayoutVars>
      </dgm:prSet>
      <dgm:spPr/>
    </dgm:pt>
    <dgm:pt modelId="{274D3F68-EECE-43A1-B9E0-D886239F7077}" type="pres">
      <dgm:prSet presAssocID="{B7691495-BE4F-4330-B859-98BD22C107A4}" presName="rect5ParTxNoCh" presStyleLbl="alignAcc1" presStyleIdx="6" presStyleCnt="7">
        <dgm:presLayoutVars>
          <dgm:chMax val="1"/>
          <dgm:bulletEnabled val="1"/>
        </dgm:presLayoutVars>
      </dgm:prSet>
      <dgm:spPr/>
    </dgm:pt>
    <dgm:pt modelId="{5A3CEB4E-800E-48AB-A000-0098904B0EAE}" type="pres">
      <dgm:prSet presAssocID="{26D6BE8F-D1AC-4F4C-B148-264AA1E1435A}" presName="rect6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1031DB-819A-48E5-A8BF-1D2F132B0759}" type="pres">
      <dgm:prSet presAssocID="{E66CE38B-3BF3-4FE0-8B68-E7C4F4D7A3AF}" presName="rect7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A9BE86-7B75-4154-A56D-8B76405251DB}" type="presOf" srcId="{F388BFED-4272-4539-9FBD-8769E18F3545}" destId="{D3B64CBA-81B2-43D9-B3C5-AED3218BABDE}" srcOrd="0" destOrd="0" presId="urn:microsoft.com/office/officeart/2005/8/layout/target3"/>
    <dgm:cxn modelId="{55DD2255-27C4-449F-90EF-C5AF664947AD}" srcId="{EBD20095-910F-4D92-B972-B97528613459}" destId="{B7691495-BE4F-4330-B859-98BD22C107A4}" srcOrd="4" destOrd="0" parTransId="{42E985A3-0DEE-4645-BF2B-A3F229BC4DE9}" sibTransId="{6DC6A905-3615-42CD-A483-71A87875AB20}"/>
    <dgm:cxn modelId="{CB8D4EEF-3502-44E7-869F-3C778C7EFB2E}" srcId="{EBD20095-910F-4D92-B972-B97528613459}" destId="{BA72A215-778F-4D5C-A9FF-17F42159CCA9}" srcOrd="1" destOrd="0" parTransId="{B54D009A-66C7-42AD-BF74-553761C53EB2}" sibTransId="{CFBC0C7C-E058-4916-89B2-B5C8C5E6F017}"/>
    <dgm:cxn modelId="{186CA247-0292-466B-A889-799A26F3FB0B}" type="presOf" srcId="{F19C8867-C369-46F5-8E0D-70A4ED215CB5}" destId="{D1F5E92F-0CE8-4FCC-A48E-DEBB12604691}" srcOrd="1" destOrd="0" presId="urn:microsoft.com/office/officeart/2005/8/layout/target3"/>
    <dgm:cxn modelId="{F9216F40-A86F-4BE1-87E5-A10950AFE53E}" type="presOf" srcId="{BA72A215-778F-4D5C-A9FF-17F42159CCA9}" destId="{43F4A542-A7B9-4B5A-BF09-1BC7B726C657}" srcOrd="1" destOrd="0" presId="urn:microsoft.com/office/officeart/2005/8/layout/target3"/>
    <dgm:cxn modelId="{451F8B1C-EE55-4B94-A8CE-4AB269924F23}" type="presOf" srcId="{26D6BE8F-D1AC-4F4C-B148-264AA1E1435A}" destId="{5A3CEB4E-800E-48AB-A000-0098904B0EAE}" srcOrd="1" destOrd="0" presId="urn:microsoft.com/office/officeart/2005/8/layout/target3"/>
    <dgm:cxn modelId="{EC1FEF97-6F61-41A1-A565-DDD8AF9544CA}" type="presOf" srcId="{B7691495-BE4F-4330-B859-98BD22C107A4}" destId="{EE92FB5D-7881-479B-93EF-4B7BC6AAABA8}" srcOrd="0" destOrd="0" presId="urn:microsoft.com/office/officeart/2005/8/layout/target3"/>
    <dgm:cxn modelId="{8E2FE8E5-6601-4F59-B6BE-4A5B4F58EB9C}" type="presOf" srcId="{B7691495-BE4F-4330-B859-98BD22C107A4}" destId="{274D3F68-EECE-43A1-B9E0-D886239F7077}" srcOrd="1" destOrd="0" presId="urn:microsoft.com/office/officeart/2005/8/layout/target3"/>
    <dgm:cxn modelId="{F352B159-3CAA-4D2C-A257-32DE889A99E5}" srcId="{EBD20095-910F-4D92-B972-B97528613459}" destId="{E66CE38B-3BF3-4FE0-8B68-E7C4F4D7A3AF}" srcOrd="6" destOrd="0" parTransId="{BAE70B95-CC92-45C5-A476-7D2259F9EA69}" sibTransId="{4E118FBA-96D2-4DC5-A561-3EAB25D72DA3}"/>
    <dgm:cxn modelId="{AAC0D85D-B1C6-4ECB-93B1-996D796F2595}" srcId="{EBD20095-910F-4D92-B972-B97528613459}" destId="{26D6BE8F-D1AC-4F4C-B148-264AA1E1435A}" srcOrd="5" destOrd="0" parTransId="{1C78DBBD-79CD-4B0B-A51B-F385EA98FA35}" sibTransId="{383306F6-6CC4-4896-A88A-5AC643E72DBE}"/>
    <dgm:cxn modelId="{98FC2593-23E5-4112-8690-637AC7473BBC}" srcId="{EBD20095-910F-4D92-B972-B97528613459}" destId="{F388BFED-4272-4539-9FBD-8769E18F3545}" srcOrd="2" destOrd="0" parTransId="{3FBF5EA1-3B16-4C8F-893E-5AC7EC75603A}" sibTransId="{F63AE939-1B26-42FC-B242-BA35DB364972}"/>
    <dgm:cxn modelId="{7120B936-E5F2-45E1-A3DE-E871F8931FBF}" type="presOf" srcId="{26D6BE8F-D1AC-4F4C-B148-264AA1E1435A}" destId="{E4442A63-A861-4259-90F7-56E4BEBF3D2E}" srcOrd="0" destOrd="0" presId="urn:microsoft.com/office/officeart/2005/8/layout/target3"/>
    <dgm:cxn modelId="{2D884EB2-17EF-416F-83B1-957227180CC2}" type="presOf" srcId="{EBD20095-910F-4D92-B972-B97528613459}" destId="{E854A4C5-BD92-45AF-B2A2-F46F4039F638}" srcOrd="0" destOrd="0" presId="urn:microsoft.com/office/officeart/2005/8/layout/target3"/>
    <dgm:cxn modelId="{FD014BD8-57FC-421B-904B-FF8CADA11999}" srcId="{EBD20095-910F-4D92-B972-B97528613459}" destId="{45CA349B-D5CD-416B-989E-B1DEABA0A0DE}" srcOrd="7" destOrd="0" parTransId="{7A704DD6-8C54-4AEB-B8F4-80E7E5F2F389}" sibTransId="{CB10C77D-C1D7-4D34-BDBA-8D0C91641610}"/>
    <dgm:cxn modelId="{F5BBC9A6-CF3F-438D-AF75-3CCC1123DEA0}" srcId="{EBD20095-910F-4D92-B972-B97528613459}" destId="{6DEF962F-16CC-4529-9CE7-BD19BF76B4CD}" srcOrd="3" destOrd="0" parTransId="{490AD611-076F-49F2-B558-C7C514CA4FFE}" sibTransId="{F8EFF02E-E134-4148-9E1A-D3E9FE602FC0}"/>
    <dgm:cxn modelId="{A57075E6-85E8-4B43-949E-BA94A813D5EF}" type="presOf" srcId="{6DEF962F-16CC-4529-9CE7-BD19BF76B4CD}" destId="{93B6A85D-A486-45A7-99AB-929275A407A0}" srcOrd="0" destOrd="0" presId="urn:microsoft.com/office/officeart/2005/8/layout/target3"/>
    <dgm:cxn modelId="{B6167DB6-5C82-4C8F-92A4-16B1ACF7A85A}" type="presOf" srcId="{F19C8867-C369-46F5-8E0D-70A4ED215CB5}" destId="{9EBC6B8F-C711-4C4A-BD18-5CF0754296E9}" srcOrd="0" destOrd="0" presId="urn:microsoft.com/office/officeart/2005/8/layout/target3"/>
    <dgm:cxn modelId="{28403D38-B12B-4981-B0EC-852E3F844697}" type="presOf" srcId="{F388BFED-4272-4539-9FBD-8769E18F3545}" destId="{0179CEC5-58BC-46DB-BE12-BDF3CA12D9BE}" srcOrd="1" destOrd="0" presId="urn:microsoft.com/office/officeart/2005/8/layout/target3"/>
    <dgm:cxn modelId="{015501B4-2FB6-4F9C-ACA7-16DE36A6E62A}" srcId="{EBD20095-910F-4D92-B972-B97528613459}" destId="{CAD60A97-6575-4D3B-9DB0-D53DE9EC71D2}" srcOrd="8" destOrd="0" parTransId="{B466EA48-28DE-4F89-A16E-DEB160FE2C1A}" sibTransId="{DFD3107C-93E5-4931-A82B-F52E5BC87F61}"/>
    <dgm:cxn modelId="{DE9D7F5A-100F-45A5-84EF-496AEFA2500C}" srcId="{EBD20095-910F-4D92-B972-B97528613459}" destId="{F19C8867-C369-46F5-8E0D-70A4ED215CB5}" srcOrd="0" destOrd="0" parTransId="{582688BF-8415-45E8-BA81-F282FD1B233F}" sibTransId="{E36A4BF4-BD54-4679-9315-C7F4B78D4E47}"/>
    <dgm:cxn modelId="{A895C02B-82AE-43F6-963C-6F320F682AF1}" type="presOf" srcId="{E66CE38B-3BF3-4FE0-8B68-E7C4F4D7A3AF}" destId="{B01031DB-819A-48E5-A8BF-1D2F132B0759}" srcOrd="1" destOrd="0" presId="urn:microsoft.com/office/officeart/2005/8/layout/target3"/>
    <dgm:cxn modelId="{4DAC2444-E128-4E50-8B8C-A6E2B2C18033}" type="presOf" srcId="{BA72A215-778F-4D5C-A9FF-17F42159CCA9}" destId="{FF8AF828-0DF3-4BBF-BAFE-854FEC6D787A}" srcOrd="0" destOrd="0" presId="urn:microsoft.com/office/officeart/2005/8/layout/target3"/>
    <dgm:cxn modelId="{74A6D042-0D3A-4922-B3B0-18A209B80887}" type="presOf" srcId="{E66CE38B-3BF3-4FE0-8B68-E7C4F4D7A3AF}" destId="{2746EA12-28FF-4911-BA9F-673EFC70A84B}" srcOrd="0" destOrd="0" presId="urn:microsoft.com/office/officeart/2005/8/layout/target3"/>
    <dgm:cxn modelId="{480A3E59-5450-48FD-99C5-A16F821C62CF}" type="presOf" srcId="{6DEF962F-16CC-4529-9CE7-BD19BF76B4CD}" destId="{4D799F76-00C5-45D5-9897-FE357F6050D3}" srcOrd="1" destOrd="0" presId="urn:microsoft.com/office/officeart/2005/8/layout/target3"/>
    <dgm:cxn modelId="{D178CDDE-7DB3-4C33-8D7E-ACE431195046}" type="presParOf" srcId="{E854A4C5-BD92-45AF-B2A2-F46F4039F638}" destId="{A9437BF3-4183-41A3-89C0-884CECAE2ACC}" srcOrd="0" destOrd="0" presId="urn:microsoft.com/office/officeart/2005/8/layout/target3"/>
    <dgm:cxn modelId="{E52F1453-ED7F-4F92-B37A-500D90E08A3A}" type="presParOf" srcId="{E854A4C5-BD92-45AF-B2A2-F46F4039F638}" destId="{D08D283B-2B5C-4D55-87C5-AB68115D5121}" srcOrd="1" destOrd="0" presId="urn:microsoft.com/office/officeart/2005/8/layout/target3"/>
    <dgm:cxn modelId="{FD3A2790-0881-4733-A99D-DDBA40C67ECF}" type="presParOf" srcId="{E854A4C5-BD92-45AF-B2A2-F46F4039F638}" destId="{9EBC6B8F-C711-4C4A-BD18-5CF0754296E9}" srcOrd="2" destOrd="0" presId="urn:microsoft.com/office/officeart/2005/8/layout/target3"/>
    <dgm:cxn modelId="{6E6ACA64-7188-4C5D-B4DD-9E72795B2B61}" type="presParOf" srcId="{E854A4C5-BD92-45AF-B2A2-F46F4039F638}" destId="{64E6C4C1-6E85-4E46-9117-32DA771B7E12}" srcOrd="3" destOrd="0" presId="urn:microsoft.com/office/officeart/2005/8/layout/target3"/>
    <dgm:cxn modelId="{46C4052A-2DA9-4A56-B6AD-FF4DE18ACCC6}" type="presParOf" srcId="{E854A4C5-BD92-45AF-B2A2-F46F4039F638}" destId="{17119824-2DEB-4614-BF2D-6E124C3872F9}" srcOrd="4" destOrd="0" presId="urn:microsoft.com/office/officeart/2005/8/layout/target3"/>
    <dgm:cxn modelId="{9CB63777-8464-4098-9089-41F687E5D43E}" type="presParOf" srcId="{E854A4C5-BD92-45AF-B2A2-F46F4039F638}" destId="{FF8AF828-0DF3-4BBF-BAFE-854FEC6D787A}" srcOrd="5" destOrd="0" presId="urn:microsoft.com/office/officeart/2005/8/layout/target3"/>
    <dgm:cxn modelId="{0BD8683B-31F7-4B91-BCF6-A07380F42B74}" type="presParOf" srcId="{E854A4C5-BD92-45AF-B2A2-F46F4039F638}" destId="{A558A188-AE46-4ADB-A82E-4B2FB447B2EC}" srcOrd="6" destOrd="0" presId="urn:microsoft.com/office/officeart/2005/8/layout/target3"/>
    <dgm:cxn modelId="{BC000B65-EAF2-4B9E-BAEA-C00727A99199}" type="presParOf" srcId="{E854A4C5-BD92-45AF-B2A2-F46F4039F638}" destId="{18A7094C-04BC-4000-ACA7-C5F02E171573}" srcOrd="7" destOrd="0" presId="urn:microsoft.com/office/officeart/2005/8/layout/target3"/>
    <dgm:cxn modelId="{394CF442-1DEF-46CA-9801-4FC99560098A}" type="presParOf" srcId="{E854A4C5-BD92-45AF-B2A2-F46F4039F638}" destId="{D3B64CBA-81B2-43D9-B3C5-AED3218BABDE}" srcOrd="8" destOrd="0" presId="urn:microsoft.com/office/officeart/2005/8/layout/target3"/>
    <dgm:cxn modelId="{96B50517-4389-4A18-A38D-F2E6C169123C}" type="presParOf" srcId="{E854A4C5-BD92-45AF-B2A2-F46F4039F638}" destId="{79E071E2-9596-432D-9750-0073F44F5E85}" srcOrd="9" destOrd="0" presId="urn:microsoft.com/office/officeart/2005/8/layout/target3"/>
    <dgm:cxn modelId="{0325C544-7437-4C42-833A-103EEE37121A}" type="presParOf" srcId="{E854A4C5-BD92-45AF-B2A2-F46F4039F638}" destId="{8314EDA0-40DA-411E-A7EC-E42D21B1FE5C}" srcOrd="10" destOrd="0" presId="urn:microsoft.com/office/officeart/2005/8/layout/target3"/>
    <dgm:cxn modelId="{D3F53653-6BAC-48B5-A0AE-A1D188B45AA9}" type="presParOf" srcId="{E854A4C5-BD92-45AF-B2A2-F46F4039F638}" destId="{93B6A85D-A486-45A7-99AB-929275A407A0}" srcOrd="11" destOrd="0" presId="urn:microsoft.com/office/officeart/2005/8/layout/target3"/>
    <dgm:cxn modelId="{BF2F5525-B7B6-4E55-B055-5EE8A530D48D}" type="presParOf" srcId="{E854A4C5-BD92-45AF-B2A2-F46F4039F638}" destId="{610CFB0D-B4BC-4BDE-B038-345DCA7AE38C}" srcOrd="12" destOrd="0" presId="urn:microsoft.com/office/officeart/2005/8/layout/target3"/>
    <dgm:cxn modelId="{C8B49BB4-5D2A-4302-BC70-83C24366AF07}" type="presParOf" srcId="{E854A4C5-BD92-45AF-B2A2-F46F4039F638}" destId="{E75EA4C4-4FA8-4FEF-BB36-E01FFFDC74F4}" srcOrd="13" destOrd="0" presId="urn:microsoft.com/office/officeart/2005/8/layout/target3"/>
    <dgm:cxn modelId="{2E95C707-C98D-4466-A09D-830209E9B0FF}" type="presParOf" srcId="{E854A4C5-BD92-45AF-B2A2-F46F4039F638}" destId="{EE92FB5D-7881-479B-93EF-4B7BC6AAABA8}" srcOrd="14" destOrd="0" presId="urn:microsoft.com/office/officeart/2005/8/layout/target3"/>
    <dgm:cxn modelId="{1380DE2E-B294-4316-A48D-4FE79F61FEF4}" type="presParOf" srcId="{E854A4C5-BD92-45AF-B2A2-F46F4039F638}" destId="{12D2263E-C337-4D23-8431-EBC20CB29F29}" srcOrd="15" destOrd="0" presId="urn:microsoft.com/office/officeart/2005/8/layout/target3"/>
    <dgm:cxn modelId="{92D3C045-C693-44D5-8671-9A24CB7DF613}" type="presParOf" srcId="{E854A4C5-BD92-45AF-B2A2-F46F4039F638}" destId="{6DDF5CA9-6F1D-4616-9F4F-0CD1C5AC64A8}" srcOrd="16" destOrd="0" presId="urn:microsoft.com/office/officeart/2005/8/layout/target3"/>
    <dgm:cxn modelId="{A732A0AF-2CD3-4A1B-A17B-1CEA69CE9265}" type="presParOf" srcId="{E854A4C5-BD92-45AF-B2A2-F46F4039F638}" destId="{E4442A63-A861-4259-90F7-56E4BEBF3D2E}" srcOrd="17" destOrd="0" presId="urn:microsoft.com/office/officeart/2005/8/layout/target3"/>
    <dgm:cxn modelId="{7D625535-271C-4861-9075-E03A5C85B2E9}" type="presParOf" srcId="{E854A4C5-BD92-45AF-B2A2-F46F4039F638}" destId="{6BFD0002-20E3-41DB-92B8-7074FE0942DB}" srcOrd="18" destOrd="0" presId="urn:microsoft.com/office/officeart/2005/8/layout/target3"/>
    <dgm:cxn modelId="{6A453123-295F-4136-9CA0-092AFB10C7E3}" type="presParOf" srcId="{E854A4C5-BD92-45AF-B2A2-F46F4039F638}" destId="{644C4EEE-11D9-4C51-B20E-DFD979505F5C}" srcOrd="19" destOrd="0" presId="urn:microsoft.com/office/officeart/2005/8/layout/target3"/>
    <dgm:cxn modelId="{9A595FBD-EE9E-4457-8B54-FBA8EF21497E}" type="presParOf" srcId="{E854A4C5-BD92-45AF-B2A2-F46F4039F638}" destId="{2746EA12-28FF-4911-BA9F-673EFC70A84B}" srcOrd="20" destOrd="0" presId="urn:microsoft.com/office/officeart/2005/8/layout/target3"/>
    <dgm:cxn modelId="{DA8B026D-9958-4159-9DD1-92E0B1A4135E}" type="presParOf" srcId="{E854A4C5-BD92-45AF-B2A2-F46F4039F638}" destId="{D1F5E92F-0CE8-4FCC-A48E-DEBB12604691}" srcOrd="21" destOrd="0" presId="urn:microsoft.com/office/officeart/2005/8/layout/target3"/>
    <dgm:cxn modelId="{B785F484-1216-4CC4-9E42-19A4FEA428EA}" type="presParOf" srcId="{E854A4C5-BD92-45AF-B2A2-F46F4039F638}" destId="{43F4A542-A7B9-4B5A-BF09-1BC7B726C657}" srcOrd="22" destOrd="0" presId="urn:microsoft.com/office/officeart/2005/8/layout/target3"/>
    <dgm:cxn modelId="{1CDA388A-B90C-4C0A-B732-C4ADDF6854C8}" type="presParOf" srcId="{E854A4C5-BD92-45AF-B2A2-F46F4039F638}" destId="{0179CEC5-58BC-46DB-BE12-BDF3CA12D9BE}" srcOrd="23" destOrd="0" presId="urn:microsoft.com/office/officeart/2005/8/layout/target3"/>
    <dgm:cxn modelId="{C5D49784-43E6-4DAF-9D0B-F352FDB025CE}" type="presParOf" srcId="{E854A4C5-BD92-45AF-B2A2-F46F4039F638}" destId="{4D799F76-00C5-45D5-9897-FE357F6050D3}" srcOrd="24" destOrd="0" presId="urn:microsoft.com/office/officeart/2005/8/layout/target3"/>
    <dgm:cxn modelId="{FF833ABA-261A-4F4A-824F-3100CDFA7DB6}" type="presParOf" srcId="{E854A4C5-BD92-45AF-B2A2-F46F4039F638}" destId="{274D3F68-EECE-43A1-B9E0-D886239F7077}" srcOrd="25" destOrd="0" presId="urn:microsoft.com/office/officeart/2005/8/layout/target3"/>
    <dgm:cxn modelId="{D0FA703E-2403-4C0A-B920-F954A857F361}" type="presParOf" srcId="{E854A4C5-BD92-45AF-B2A2-F46F4039F638}" destId="{5A3CEB4E-800E-48AB-A000-0098904B0EAE}" srcOrd="26" destOrd="0" presId="urn:microsoft.com/office/officeart/2005/8/layout/target3"/>
    <dgm:cxn modelId="{46DF39A1-15EF-4457-92FB-B7CE7E1A7584}" type="presParOf" srcId="{E854A4C5-BD92-45AF-B2A2-F46F4039F638}" destId="{B01031DB-819A-48E5-A8BF-1D2F132B0759}" srcOrd="2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1CFDD-333B-4D88-A023-E7A40934FF68}" type="doc">
      <dgm:prSet loTypeId="urn:microsoft.com/office/officeart/2005/8/layout/radial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079F12-F688-40F9-BEF9-DE083145AE6C}">
      <dgm:prSet phldrT="[文本]"/>
      <dgm:spPr/>
      <dgm:t>
        <a:bodyPr/>
        <a:lstStyle/>
        <a:p>
          <a:r>
            <a:rPr lang="zh-CN" altLang="en-US" dirty="0" smtClean="0"/>
            <a:t>路由</a:t>
          </a:r>
          <a:endParaRPr lang="zh-CN" altLang="en-US" dirty="0"/>
        </a:p>
      </dgm:t>
    </dgm:pt>
    <dgm:pt modelId="{FC2D4C45-904E-47DB-B28D-44053C427823}" type="parTrans" cxnId="{8C7AAEC4-85A3-4BAC-9089-43E59360A81E}">
      <dgm:prSet/>
      <dgm:spPr/>
      <dgm:t>
        <a:bodyPr/>
        <a:lstStyle/>
        <a:p>
          <a:endParaRPr lang="zh-CN" altLang="en-US"/>
        </a:p>
      </dgm:t>
    </dgm:pt>
    <dgm:pt modelId="{6297661B-D1B0-4579-85B5-38E8C0CA6081}" type="sibTrans" cxnId="{8C7AAEC4-85A3-4BAC-9089-43E59360A81E}">
      <dgm:prSet/>
      <dgm:spPr/>
      <dgm:t>
        <a:bodyPr/>
        <a:lstStyle/>
        <a:p>
          <a:endParaRPr lang="zh-CN" altLang="en-US"/>
        </a:p>
      </dgm:t>
    </dgm:pt>
    <dgm:pt modelId="{6FA77CD9-72E8-46A4-B05F-77E79FF29F71}">
      <dgm:prSet phldrT="[文本]"/>
      <dgm:spPr/>
      <dgm:t>
        <a:bodyPr/>
        <a:lstStyle/>
        <a:p>
          <a:r>
            <a:rPr lang="zh-CN" altLang="en-US" dirty="0" smtClean="0"/>
            <a:t>跳数信息封装到消息中</a:t>
          </a:r>
          <a:endParaRPr lang="zh-CN" altLang="en-US" dirty="0"/>
        </a:p>
      </dgm:t>
    </dgm:pt>
    <dgm:pt modelId="{704B9674-3291-4BAE-8129-8469F29D0F56}" type="parTrans" cxnId="{AE9F3EF1-5E27-456A-9421-85561FA2FA00}">
      <dgm:prSet/>
      <dgm:spPr/>
      <dgm:t>
        <a:bodyPr/>
        <a:lstStyle/>
        <a:p>
          <a:endParaRPr lang="zh-CN" altLang="en-US"/>
        </a:p>
      </dgm:t>
    </dgm:pt>
    <dgm:pt modelId="{F5FE503B-6963-4172-A1A1-5CE11D2CA26D}" type="sibTrans" cxnId="{AE9F3EF1-5E27-456A-9421-85561FA2FA00}">
      <dgm:prSet/>
      <dgm:spPr/>
      <dgm:t>
        <a:bodyPr/>
        <a:lstStyle/>
        <a:p>
          <a:endParaRPr lang="zh-CN" altLang="en-US"/>
        </a:p>
      </dgm:t>
    </dgm:pt>
    <dgm:pt modelId="{16D516B8-4AFF-4FC2-BCBB-069F531193D4}">
      <dgm:prSet phldrT="[文本]"/>
      <dgm:spPr/>
      <dgm:t>
        <a:bodyPr/>
        <a:lstStyle/>
        <a:p>
          <a:r>
            <a:rPr lang="zh-CN" altLang="en-US" dirty="0" smtClean="0"/>
            <a:t>多路由线路：可靠、容错</a:t>
          </a:r>
          <a:endParaRPr lang="zh-CN" altLang="en-US" dirty="0"/>
        </a:p>
      </dgm:t>
    </dgm:pt>
    <dgm:pt modelId="{356993EE-6E0A-480A-A398-8535CA77D78F}" type="parTrans" cxnId="{3229B5C3-E9D7-4E61-ABE3-B997931D1FA0}">
      <dgm:prSet/>
      <dgm:spPr/>
      <dgm:t>
        <a:bodyPr/>
        <a:lstStyle/>
        <a:p>
          <a:endParaRPr lang="zh-CN" altLang="en-US"/>
        </a:p>
      </dgm:t>
    </dgm:pt>
    <dgm:pt modelId="{0D76AE20-F21A-4A10-BAE9-E8187FCD23FF}" type="sibTrans" cxnId="{3229B5C3-E9D7-4E61-ABE3-B997931D1FA0}">
      <dgm:prSet/>
      <dgm:spPr/>
      <dgm:t>
        <a:bodyPr/>
        <a:lstStyle/>
        <a:p>
          <a:endParaRPr lang="zh-CN" altLang="en-US"/>
        </a:p>
      </dgm:t>
    </dgm:pt>
    <dgm:pt modelId="{9FBA1D9D-2D44-4CBE-89BA-7136A2709614}">
      <dgm:prSet phldrT="[文本]"/>
      <dgm:spPr/>
      <dgm:t>
        <a:bodyPr/>
        <a:lstStyle/>
        <a:p>
          <a:r>
            <a:rPr lang="zh-CN" altLang="en-US" dirty="0" smtClean="0"/>
            <a:t>路由跳数记录：分析路由错误</a:t>
          </a:r>
          <a:endParaRPr lang="zh-CN" altLang="en-US" dirty="0"/>
        </a:p>
      </dgm:t>
    </dgm:pt>
    <dgm:pt modelId="{7FB339F1-755A-4DBD-8AC3-A9BA15FD9DC2}" type="parTrans" cxnId="{8127032D-377E-4E70-A6E3-F1C49686619F}">
      <dgm:prSet/>
      <dgm:spPr/>
      <dgm:t>
        <a:bodyPr/>
        <a:lstStyle/>
        <a:p>
          <a:endParaRPr lang="zh-CN" altLang="en-US"/>
        </a:p>
      </dgm:t>
    </dgm:pt>
    <dgm:pt modelId="{431C50BF-EEF5-4D6D-BC12-48488098B1C8}" type="sibTrans" cxnId="{8127032D-377E-4E70-A6E3-F1C49686619F}">
      <dgm:prSet/>
      <dgm:spPr/>
      <dgm:t>
        <a:bodyPr/>
        <a:lstStyle/>
        <a:p>
          <a:endParaRPr lang="zh-CN" altLang="en-US"/>
        </a:p>
      </dgm:t>
    </dgm:pt>
    <dgm:pt modelId="{B6655D8B-091A-4250-86DA-53E1A7518956}">
      <dgm:prSet phldrT="[文本]"/>
      <dgm:spPr/>
      <dgm:t>
        <a:bodyPr/>
        <a:lstStyle/>
        <a:p>
          <a:r>
            <a:rPr lang="zh-CN" altLang="en-US" dirty="0" smtClean="0"/>
            <a:t>跳数限制</a:t>
          </a:r>
          <a:endParaRPr lang="zh-CN" altLang="en-US" dirty="0"/>
        </a:p>
      </dgm:t>
    </dgm:pt>
    <dgm:pt modelId="{39FD3724-BAED-404C-BFC0-0602E185DDC3}" type="parTrans" cxnId="{D8519070-BF17-4768-B227-D80FC4E28A9C}">
      <dgm:prSet/>
      <dgm:spPr/>
      <dgm:t>
        <a:bodyPr/>
        <a:lstStyle/>
        <a:p>
          <a:endParaRPr lang="zh-CN" altLang="en-US"/>
        </a:p>
      </dgm:t>
    </dgm:pt>
    <dgm:pt modelId="{BD46703C-AA29-4033-A3CD-ED71C7E75679}" type="sibTrans" cxnId="{D8519070-BF17-4768-B227-D80FC4E28A9C}">
      <dgm:prSet/>
      <dgm:spPr/>
      <dgm:t>
        <a:bodyPr/>
        <a:lstStyle/>
        <a:p>
          <a:endParaRPr lang="zh-CN" altLang="en-US"/>
        </a:p>
      </dgm:t>
    </dgm:pt>
    <dgm:pt modelId="{0C56B984-8DFC-4DD8-9529-8F978F5DDFB5}" type="pres">
      <dgm:prSet presAssocID="{5961CFDD-333B-4D88-A023-E7A40934FF68}" presName="composite" presStyleCnt="0">
        <dgm:presLayoutVars>
          <dgm:chMax val="1"/>
          <dgm:dir/>
          <dgm:resizeHandles val="exact"/>
        </dgm:presLayoutVars>
      </dgm:prSet>
      <dgm:spPr/>
    </dgm:pt>
    <dgm:pt modelId="{BE66C48B-B7D0-4A30-9DEF-5E684F85F607}" type="pres">
      <dgm:prSet presAssocID="{5961CFDD-333B-4D88-A023-E7A40934FF68}" presName="radial" presStyleCnt="0">
        <dgm:presLayoutVars>
          <dgm:animLvl val="ctr"/>
        </dgm:presLayoutVars>
      </dgm:prSet>
      <dgm:spPr/>
    </dgm:pt>
    <dgm:pt modelId="{92D34680-D7F0-4596-9CC2-264582D6A666}" type="pres">
      <dgm:prSet presAssocID="{31079F12-F688-40F9-BEF9-DE083145AE6C}" presName="centerShape" presStyleLbl="vennNode1" presStyleIdx="0" presStyleCnt="5"/>
      <dgm:spPr/>
    </dgm:pt>
    <dgm:pt modelId="{7AFD30D9-BC12-4A66-8013-E7E1066BC844}" type="pres">
      <dgm:prSet presAssocID="{6FA77CD9-72E8-46A4-B05F-77E79FF29F71}" presName="node" presStyleLbl="vennNode1" presStyleIdx="1" presStyleCnt="5">
        <dgm:presLayoutVars>
          <dgm:bulletEnabled val="1"/>
        </dgm:presLayoutVars>
      </dgm:prSet>
      <dgm:spPr/>
    </dgm:pt>
    <dgm:pt modelId="{033943C1-08CA-45B8-B82C-D271288E28C3}" type="pres">
      <dgm:prSet presAssocID="{16D516B8-4AFF-4FC2-BCBB-069F531193D4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45649A-B133-48DC-99FF-C88C128DF3C4}" type="pres">
      <dgm:prSet presAssocID="{9FBA1D9D-2D44-4CBE-89BA-7136A2709614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53A8E4-B594-4DC7-904A-E7A3B640BAE5}" type="pres">
      <dgm:prSet presAssocID="{B6655D8B-091A-4250-86DA-53E1A7518956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9F3EF1-5E27-456A-9421-85561FA2FA00}" srcId="{31079F12-F688-40F9-BEF9-DE083145AE6C}" destId="{6FA77CD9-72E8-46A4-B05F-77E79FF29F71}" srcOrd="0" destOrd="0" parTransId="{704B9674-3291-4BAE-8129-8469F29D0F56}" sibTransId="{F5FE503B-6963-4172-A1A1-5CE11D2CA26D}"/>
    <dgm:cxn modelId="{50B31108-7C5A-441A-89DC-18B84AB730AE}" type="presOf" srcId="{6FA77CD9-72E8-46A4-B05F-77E79FF29F71}" destId="{7AFD30D9-BC12-4A66-8013-E7E1066BC844}" srcOrd="0" destOrd="0" presId="urn:microsoft.com/office/officeart/2005/8/layout/radial3"/>
    <dgm:cxn modelId="{D8519070-BF17-4768-B227-D80FC4E28A9C}" srcId="{31079F12-F688-40F9-BEF9-DE083145AE6C}" destId="{B6655D8B-091A-4250-86DA-53E1A7518956}" srcOrd="3" destOrd="0" parTransId="{39FD3724-BAED-404C-BFC0-0602E185DDC3}" sibTransId="{BD46703C-AA29-4033-A3CD-ED71C7E75679}"/>
    <dgm:cxn modelId="{93409A2B-8251-4DA6-90EC-90FCB0E32B8A}" type="presOf" srcId="{9FBA1D9D-2D44-4CBE-89BA-7136A2709614}" destId="{7345649A-B133-48DC-99FF-C88C128DF3C4}" srcOrd="0" destOrd="0" presId="urn:microsoft.com/office/officeart/2005/8/layout/radial3"/>
    <dgm:cxn modelId="{8127032D-377E-4E70-A6E3-F1C49686619F}" srcId="{31079F12-F688-40F9-BEF9-DE083145AE6C}" destId="{9FBA1D9D-2D44-4CBE-89BA-7136A2709614}" srcOrd="2" destOrd="0" parTransId="{7FB339F1-755A-4DBD-8AC3-A9BA15FD9DC2}" sibTransId="{431C50BF-EEF5-4D6D-BC12-48488098B1C8}"/>
    <dgm:cxn modelId="{3229B5C3-E9D7-4E61-ABE3-B997931D1FA0}" srcId="{31079F12-F688-40F9-BEF9-DE083145AE6C}" destId="{16D516B8-4AFF-4FC2-BCBB-069F531193D4}" srcOrd="1" destOrd="0" parTransId="{356993EE-6E0A-480A-A398-8535CA77D78F}" sibTransId="{0D76AE20-F21A-4A10-BAE9-E8187FCD23FF}"/>
    <dgm:cxn modelId="{8C7AAEC4-85A3-4BAC-9089-43E59360A81E}" srcId="{5961CFDD-333B-4D88-A023-E7A40934FF68}" destId="{31079F12-F688-40F9-BEF9-DE083145AE6C}" srcOrd="0" destOrd="0" parTransId="{FC2D4C45-904E-47DB-B28D-44053C427823}" sibTransId="{6297661B-D1B0-4579-85B5-38E8C0CA6081}"/>
    <dgm:cxn modelId="{B15CA9DA-8769-4979-84E1-3B79609BABC0}" type="presOf" srcId="{16D516B8-4AFF-4FC2-BCBB-069F531193D4}" destId="{033943C1-08CA-45B8-B82C-D271288E28C3}" srcOrd="0" destOrd="0" presId="urn:microsoft.com/office/officeart/2005/8/layout/radial3"/>
    <dgm:cxn modelId="{CC5AF8D7-7895-4214-AC8C-FE6C43ED0C26}" type="presOf" srcId="{31079F12-F688-40F9-BEF9-DE083145AE6C}" destId="{92D34680-D7F0-4596-9CC2-264582D6A666}" srcOrd="0" destOrd="0" presId="urn:microsoft.com/office/officeart/2005/8/layout/radial3"/>
    <dgm:cxn modelId="{E3B87F53-3369-438B-A55E-15915FF579FF}" type="presOf" srcId="{B6655D8B-091A-4250-86DA-53E1A7518956}" destId="{8353A8E4-B594-4DC7-904A-E7A3B640BAE5}" srcOrd="0" destOrd="0" presId="urn:microsoft.com/office/officeart/2005/8/layout/radial3"/>
    <dgm:cxn modelId="{FB1B1837-B576-434D-8D02-1E43BD1D0F1B}" type="presOf" srcId="{5961CFDD-333B-4D88-A023-E7A40934FF68}" destId="{0C56B984-8DFC-4DD8-9529-8F978F5DDFB5}" srcOrd="0" destOrd="0" presId="urn:microsoft.com/office/officeart/2005/8/layout/radial3"/>
    <dgm:cxn modelId="{7239F820-7B40-4942-9E65-B6A5CAB37FB3}" type="presParOf" srcId="{0C56B984-8DFC-4DD8-9529-8F978F5DDFB5}" destId="{BE66C48B-B7D0-4A30-9DEF-5E684F85F607}" srcOrd="0" destOrd="0" presId="urn:microsoft.com/office/officeart/2005/8/layout/radial3"/>
    <dgm:cxn modelId="{4B913C5A-2E35-4BE3-A13E-035EB85E6152}" type="presParOf" srcId="{BE66C48B-B7D0-4A30-9DEF-5E684F85F607}" destId="{92D34680-D7F0-4596-9CC2-264582D6A666}" srcOrd="0" destOrd="0" presId="urn:microsoft.com/office/officeart/2005/8/layout/radial3"/>
    <dgm:cxn modelId="{7EBBC618-CF36-48C1-BEF5-CC4ECEAEA428}" type="presParOf" srcId="{BE66C48B-B7D0-4A30-9DEF-5E684F85F607}" destId="{7AFD30D9-BC12-4A66-8013-E7E1066BC844}" srcOrd="1" destOrd="0" presId="urn:microsoft.com/office/officeart/2005/8/layout/radial3"/>
    <dgm:cxn modelId="{8477B8BC-4118-4259-B6F3-65CBEA372206}" type="presParOf" srcId="{BE66C48B-B7D0-4A30-9DEF-5E684F85F607}" destId="{033943C1-08CA-45B8-B82C-D271288E28C3}" srcOrd="2" destOrd="0" presId="urn:microsoft.com/office/officeart/2005/8/layout/radial3"/>
    <dgm:cxn modelId="{1E4F6E5A-C3A3-4C13-8075-B6CFBF5C26C1}" type="presParOf" srcId="{BE66C48B-B7D0-4A30-9DEF-5E684F85F607}" destId="{7345649A-B133-48DC-99FF-C88C128DF3C4}" srcOrd="3" destOrd="0" presId="urn:microsoft.com/office/officeart/2005/8/layout/radial3"/>
    <dgm:cxn modelId="{FB27CD47-AE28-437A-901E-E5EACB4D4BE2}" type="presParOf" srcId="{BE66C48B-B7D0-4A30-9DEF-5E684F85F607}" destId="{8353A8E4-B594-4DC7-904A-E7A3B640BAE5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07318F-1C4D-49D5-9945-6C2ED6F9A6C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9ED387-17A1-4B9F-AB46-B238F623A299}">
      <dgm:prSet phldrT="[文本]"/>
      <dgm:spPr/>
      <dgm:t>
        <a:bodyPr/>
        <a:lstStyle/>
        <a:p>
          <a:r>
            <a:rPr lang="zh-CN" altLang="en-US" dirty="0" smtClean="0"/>
            <a:t>拆分数据包</a:t>
          </a:r>
          <a:endParaRPr lang="zh-CN" altLang="en-US" dirty="0"/>
        </a:p>
      </dgm:t>
    </dgm:pt>
    <dgm:pt modelId="{B0C33E35-ADA3-46C0-90C1-B76DB396CDF8}" type="parTrans" cxnId="{B1CF913C-36B0-4DF0-A0F3-D7C04C23CAAC}">
      <dgm:prSet/>
      <dgm:spPr/>
      <dgm:t>
        <a:bodyPr/>
        <a:lstStyle/>
        <a:p>
          <a:endParaRPr lang="zh-CN" altLang="en-US"/>
        </a:p>
      </dgm:t>
    </dgm:pt>
    <dgm:pt modelId="{49A80890-3CB6-40DE-AB91-8634124F8B8A}" type="sibTrans" cxnId="{B1CF913C-36B0-4DF0-A0F3-D7C04C23CAAC}">
      <dgm:prSet/>
      <dgm:spPr/>
      <dgm:t>
        <a:bodyPr/>
        <a:lstStyle/>
        <a:p>
          <a:endParaRPr lang="zh-CN" altLang="en-US"/>
        </a:p>
      </dgm:t>
    </dgm:pt>
    <dgm:pt modelId="{4ED35E19-6120-4E68-A740-65B2BA78D559}">
      <dgm:prSet phldrT="[文本]"/>
      <dgm:spPr/>
      <dgm:t>
        <a:bodyPr/>
        <a:lstStyle/>
        <a:p>
          <a:r>
            <a:rPr lang="en-US" altLang="zh-CN" dirty="0" smtClean="0"/>
            <a:t>IP</a:t>
          </a:r>
          <a:r>
            <a:rPr lang="zh-CN" altLang="en-US" dirty="0" smtClean="0"/>
            <a:t>：报文格式协议</a:t>
          </a:r>
          <a:endParaRPr lang="zh-CN" altLang="en-US" dirty="0"/>
        </a:p>
      </dgm:t>
    </dgm:pt>
    <dgm:pt modelId="{F583EE60-9FFC-4BCB-ABBB-1669991D138D}" type="parTrans" cxnId="{B0E8ABC3-0F88-4695-8B3F-A0E347875153}">
      <dgm:prSet/>
      <dgm:spPr/>
      <dgm:t>
        <a:bodyPr/>
        <a:lstStyle/>
        <a:p>
          <a:endParaRPr lang="zh-CN" altLang="en-US"/>
        </a:p>
      </dgm:t>
    </dgm:pt>
    <dgm:pt modelId="{91CCB313-CC30-4D3A-BD6F-F385B5CDC38E}" type="sibTrans" cxnId="{B0E8ABC3-0F88-4695-8B3F-A0E347875153}">
      <dgm:prSet/>
      <dgm:spPr/>
      <dgm:t>
        <a:bodyPr/>
        <a:lstStyle/>
        <a:p>
          <a:endParaRPr lang="zh-CN" altLang="en-US"/>
        </a:p>
      </dgm:t>
    </dgm:pt>
    <dgm:pt modelId="{0971EEF0-A8D6-4B69-B19E-D6D5DEEE8D89}">
      <dgm:prSet phldrT="[文本]"/>
      <dgm:spPr/>
      <dgm:t>
        <a:bodyPr/>
        <a:lstStyle/>
        <a:p>
          <a:r>
            <a:rPr lang="zh-CN" altLang="en-US" dirty="0" smtClean="0"/>
            <a:t>每个计算机一个</a:t>
          </a:r>
          <a:r>
            <a:rPr lang="en-US" altLang="zh-CN" dirty="0" smtClean="0"/>
            <a:t>IP</a:t>
          </a:r>
          <a:endParaRPr lang="zh-CN" altLang="en-US" dirty="0"/>
        </a:p>
      </dgm:t>
    </dgm:pt>
    <dgm:pt modelId="{7327AA96-08EB-4AC5-BABC-CB4F59FE3915}" type="parTrans" cxnId="{4F5627BE-C62B-4175-A306-41C3821258F4}">
      <dgm:prSet/>
      <dgm:spPr/>
      <dgm:t>
        <a:bodyPr/>
        <a:lstStyle/>
        <a:p>
          <a:endParaRPr lang="zh-CN" altLang="en-US"/>
        </a:p>
      </dgm:t>
    </dgm:pt>
    <dgm:pt modelId="{C37F6422-99DD-4AEF-B8AE-80870EB3A0F0}" type="sibTrans" cxnId="{4F5627BE-C62B-4175-A306-41C3821258F4}">
      <dgm:prSet/>
      <dgm:spPr/>
      <dgm:t>
        <a:bodyPr/>
        <a:lstStyle/>
        <a:p>
          <a:endParaRPr lang="zh-CN" altLang="en-US"/>
        </a:p>
      </dgm:t>
    </dgm:pt>
    <dgm:pt modelId="{FC786665-C267-4D71-888A-2E2DFF284C46}">
      <dgm:prSet phldrT="[文本]"/>
      <dgm:spPr/>
      <dgm:t>
        <a:bodyPr/>
        <a:lstStyle/>
        <a:p>
          <a:r>
            <a:rPr lang="zh-CN" altLang="en-US" dirty="0" smtClean="0"/>
            <a:t>路由器间的负载动态平衡</a:t>
          </a:r>
          <a:endParaRPr lang="en-US" altLang="zh-CN" dirty="0" smtClean="0"/>
        </a:p>
      </dgm:t>
    </dgm:pt>
    <dgm:pt modelId="{4B10A2D5-8D7A-4BDB-BDE9-7597EC2C71AF}" type="parTrans" cxnId="{9EC52679-8288-422E-AEB3-97A551E448A4}">
      <dgm:prSet/>
      <dgm:spPr/>
      <dgm:t>
        <a:bodyPr/>
        <a:lstStyle/>
        <a:p>
          <a:endParaRPr lang="zh-CN" altLang="en-US"/>
        </a:p>
      </dgm:t>
    </dgm:pt>
    <dgm:pt modelId="{C1A7DA90-DFF8-44E8-BC53-AFBD12A8E142}" type="sibTrans" cxnId="{9EC52679-8288-422E-AEB3-97A551E448A4}">
      <dgm:prSet/>
      <dgm:spPr/>
      <dgm:t>
        <a:bodyPr/>
        <a:lstStyle/>
        <a:p>
          <a:endParaRPr lang="zh-CN" altLang="en-US"/>
        </a:p>
      </dgm:t>
    </dgm:pt>
    <dgm:pt modelId="{798F3F9D-868B-477D-8050-C30F0E3F1C26}">
      <dgm:prSet phldrT="[文本]"/>
      <dgm:spPr/>
      <dgm:t>
        <a:bodyPr/>
        <a:lstStyle/>
        <a:p>
          <a:r>
            <a:rPr lang="zh-CN" altLang="en-US" dirty="0" smtClean="0"/>
            <a:t>大报文：阻塞网络</a:t>
          </a:r>
          <a:endParaRPr lang="zh-CN" altLang="en-US" dirty="0"/>
        </a:p>
      </dgm:t>
    </dgm:pt>
    <dgm:pt modelId="{F3915A9F-1406-41BC-9DB3-A1F4D1B386EB}" type="parTrans" cxnId="{7797D1ED-BA10-4D22-9D7A-836353C1FF7F}">
      <dgm:prSet/>
      <dgm:spPr/>
      <dgm:t>
        <a:bodyPr/>
        <a:lstStyle/>
        <a:p>
          <a:endParaRPr lang="zh-CN" altLang="en-US"/>
        </a:p>
      </dgm:t>
    </dgm:pt>
    <dgm:pt modelId="{35B50963-EB44-4A4C-9FC7-02488A1A9786}" type="sibTrans" cxnId="{7797D1ED-BA10-4D22-9D7A-836353C1FF7F}">
      <dgm:prSet/>
      <dgm:spPr/>
      <dgm:t>
        <a:bodyPr/>
        <a:lstStyle/>
        <a:p>
          <a:endParaRPr lang="zh-CN" altLang="en-US"/>
        </a:p>
      </dgm:t>
    </dgm:pt>
    <dgm:pt modelId="{23DBF186-D4D1-4243-96BB-05A33BA038F3}">
      <dgm:prSet phldrT="[文本]"/>
      <dgm:spPr/>
      <dgm:t>
        <a:bodyPr/>
        <a:lstStyle/>
        <a:p>
          <a:r>
            <a:rPr lang="zh-CN" altLang="en-US" dirty="0" smtClean="0"/>
            <a:t>阻塞控制：确保路线通畅</a:t>
          </a:r>
          <a:endParaRPr lang="en-US" altLang="zh-CN" dirty="0" smtClean="0"/>
        </a:p>
      </dgm:t>
    </dgm:pt>
    <dgm:pt modelId="{AA6B5A97-631A-4E08-9FC4-32FBFFBF7315}" type="parTrans" cxnId="{A2D03CA3-2A25-41BF-B723-9C2885509B29}">
      <dgm:prSet/>
      <dgm:spPr/>
      <dgm:t>
        <a:bodyPr/>
        <a:lstStyle/>
        <a:p>
          <a:endParaRPr lang="zh-CN" altLang="en-US"/>
        </a:p>
      </dgm:t>
    </dgm:pt>
    <dgm:pt modelId="{53D87447-5A7F-41B2-B148-7695B9B094DF}" type="sibTrans" cxnId="{A2D03CA3-2A25-41BF-B723-9C2885509B29}">
      <dgm:prSet/>
      <dgm:spPr/>
      <dgm:t>
        <a:bodyPr/>
        <a:lstStyle/>
        <a:p>
          <a:endParaRPr lang="zh-CN" altLang="en-US"/>
        </a:p>
      </dgm:t>
    </dgm:pt>
    <dgm:pt modelId="{2DD6C183-5301-420B-8CAC-698ACF387332}">
      <dgm:prSet phldrT="[文本]"/>
      <dgm:spPr/>
      <dgm:t>
        <a:bodyPr/>
        <a:lstStyle/>
        <a:p>
          <a:r>
            <a:rPr lang="en-US" altLang="zh-CN" dirty="0" err="1" smtClean="0"/>
            <a:t>Tcp</a:t>
          </a:r>
          <a:r>
            <a:rPr lang="en-US" altLang="zh-CN" dirty="0" smtClean="0"/>
            <a:t>/</a:t>
          </a:r>
          <a:r>
            <a:rPr lang="en-US" altLang="zh-CN" dirty="0" err="1" smtClean="0"/>
            <a:t>ip</a:t>
          </a:r>
          <a:r>
            <a:rPr lang="zh-CN" altLang="en-US" dirty="0" smtClean="0"/>
            <a:t>解决数据包乱序问题</a:t>
          </a:r>
          <a:endParaRPr lang="en-US" altLang="zh-CN" dirty="0" smtClean="0"/>
        </a:p>
      </dgm:t>
    </dgm:pt>
    <dgm:pt modelId="{B6A6D79C-EEC0-4D21-8BEB-6FED2B133125}" type="parTrans" cxnId="{FB4EAD0C-2CCF-4CEB-B729-52F3C79718D6}">
      <dgm:prSet/>
      <dgm:spPr/>
      <dgm:t>
        <a:bodyPr/>
        <a:lstStyle/>
        <a:p>
          <a:endParaRPr lang="zh-CN" altLang="en-US"/>
        </a:p>
      </dgm:t>
    </dgm:pt>
    <dgm:pt modelId="{A1DB997E-1783-4C90-AF37-9F0E9B3BC5DD}" type="sibTrans" cxnId="{FB4EAD0C-2CCF-4CEB-B729-52F3C79718D6}">
      <dgm:prSet/>
      <dgm:spPr/>
      <dgm:t>
        <a:bodyPr/>
        <a:lstStyle/>
        <a:p>
          <a:endParaRPr lang="zh-CN" altLang="en-US"/>
        </a:p>
      </dgm:t>
    </dgm:pt>
    <dgm:pt modelId="{425A7A76-8C3B-42E5-9DF8-C6CD8C2C2370}" type="pres">
      <dgm:prSet presAssocID="{7007318F-1C4D-49D5-9945-6C2ED6F9A6C9}" presName="cycle" presStyleCnt="0">
        <dgm:presLayoutVars>
          <dgm:dir/>
          <dgm:resizeHandles val="exact"/>
        </dgm:presLayoutVars>
      </dgm:prSet>
      <dgm:spPr/>
    </dgm:pt>
    <dgm:pt modelId="{4ED0A112-0F73-46B7-818B-774FABEB0940}" type="pres">
      <dgm:prSet presAssocID="{949ED387-17A1-4B9F-AB46-B238F623A299}" presName="dummy" presStyleCnt="0"/>
      <dgm:spPr/>
    </dgm:pt>
    <dgm:pt modelId="{57DCEB24-AE9E-45B3-BE28-93F3355268AD}" type="pres">
      <dgm:prSet presAssocID="{949ED387-17A1-4B9F-AB46-B238F623A299}" presName="node" presStyleLbl="revTx" presStyleIdx="0" presStyleCnt="7">
        <dgm:presLayoutVars>
          <dgm:bulletEnabled val="1"/>
        </dgm:presLayoutVars>
      </dgm:prSet>
      <dgm:spPr/>
    </dgm:pt>
    <dgm:pt modelId="{1F5AD237-C08D-469A-909B-55E04AB8F91B}" type="pres">
      <dgm:prSet presAssocID="{49A80890-3CB6-40DE-AB91-8634124F8B8A}" presName="sibTrans" presStyleLbl="node1" presStyleIdx="0" presStyleCnt="7"/>
      <dgm:spPr/>
    </dgm:pt>
    <dgm:pt modelId="{8A8D80A9-8B34-4741-8F77-746500724BA4}" type="pres">
      <dgm:prSet presAssocID="{4ED35E19-6120-4E68-A740-65B2BA78D559}" presName="dummy" presStyleCnt="0"/>
      <dgm:spPr/>
    </dgm:pt>
    <dgm:pt modelId="{C3522FCB-BA41-4D3B-ACF8-8FF61852892B}" type="pres">
      <dgm:prSet presAssocID="{4ED35E19-6120-4E68-A740-65B2BA78D559}" presName="node" presStyleLbl="revTx" presStyleIdx="1" presStyleCnt="7">
        <dgm:presLayoutVars>
          <dgm:bulletEnabled val="1"/>
        </dgm:presLayoutVars>
      </dgm:prSet>
      <dgm:spPr/>
    </dgm:pt>
    <dgm:pt modelId="{70802279-FEBE-4279-90DA-0166DFAA8B81}" type="pres">
      <dgm:prSet presAssocID="{91CCB313-CC30-4D3A-BD6F-F385B5CDC38E}" presName="sibTrans" presStyleLbl="node1" presStyleIdx="1" presStyleCnt="7"/>
      <dgm:spPr/>
    </dgm:pt>
    <dgm:pt modelId="{52DD5387-507C-40D8-9A32-036F990A8186}" type="pres">
      <dgm:prSet presAssocID="{0971EEF0-A8D6-4B69-B19E-D6D5DEEE8D89}" presName="dummy" presStyleCnt="0"/>
      <dgm:spPr/>
    </dgm:pt>
    <dgm:pt modelId="{F91BA4DA-8CE9-4AEC-8C79-9D743CA4D3B1}" type="pres">
      <dgm:prSet presAssocID="{0971EEF0-A8D6-4B69-B19E-D6D5DEEE8D89}" presName="node" presStyleLbl="revTx" presStyleIdx="2" presStyleCnt="7">
        <dgm:presLayoutVars>
          <dgm:bulletEnabled val="1"/>
        </dgm:presLayoutVars>
      </dgm:prSet>
      <dgm:spPr/>
    </dgm:pt>
    <dgm:pt modelId="{B2A913D9-6FCC-4D47-8CCF-3FBED83E6AEA}" type="pres">
      <dgm:prSet presAssocID="{C37F6422-99DD-4AEF-B8AE-80870EB3A0F0}" presName="sibTrans" presStyleLbl="node1" presStyleIdx="2" presStyleCnt="7"/>
      <dgm:spPr/>
    </dgm:pt>
    <dgm:pt modelId="{B94FE89F-4B2D-45C1-866F-60D1802906F2}" type="pres">
      <dgm:prSet presAssocID="{FC786665-C267-4D71-888A-2E2DFF284C46}" presName="dummy" presStyleCnt="0"/>
      <dgm:spPr/>
    </dgm:pt>
    <dgm:pt modelId="{B33F4FD3-1673-4786-90CB-35A4AF55E066}" type="pres">
      <dgm:prSet presAssocID="{FC786665-C267-4D71-888A-2E2DFF284C46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10F7E6-BBE3-45E1-BFAD-064135C6FA66}" type="pres">
      <dgm:prSet presAssocID="{C1A7DA90-DFF8-44E8-BC53-AFBD12A8E142}" presName="sibTrans" presStyleLbl="node1" presStyleIdx="3" presStyleCnt="7"/>
      <dgm:spPr/>
    </dgm:pt>
    <dgm:pt modelId="{266EC282-B2F2-4354-8674-13570FD30221}" type="pres">
      <dgm:prSet presAssocID="{23DBF186-D4D1-4243-96BB-05A33BA038F3}" presName="dummy" presStyleCnt="0"/>
      <dgm:spPr/>
    </dgm:pt>
    <dgm:pt modelId="{83EB9A52-ACCB-41C9-A05C-B8FCC1ED0629}" type="pres">
      <dgm:prSet presAssocID="{23DBF186-D4D1-4243-96BB-05A33BA038F3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4A306-5D3A-4C62-B229-175080ADA97E}" type="pres">
      <dgm:prSet presAssocID="{53D87447-5A7F-41B2-B148-7695B9B094DF}" presName="sibTrans" presStyleLbl="node1" presStyleIdx="4" presStyleCnt="7"/>
      <dgm:spPr/>
    </dgm:pt>
    <dgm:pt modelId="{6402FB0C-599D-415F-BC87-77862CE934C7}" type="pres">
      <dgm:prSet presAssocID="{2DD6C183-5301-420B-8CAC-698ACF387332}" presName="dummy" presStyleCnt="0"/>
      <dgm:spPr/>
    </dgm:pt>
    <dgm:pt modelId="{92FCA99D-5EBB-4A49-8A2F-E7E9E8E86084}" type="pres">
      <dgm:prSet presAssocID="{2DD6C183-5301-420B-8CAC-698ACF387332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5100B1-BFBD-4A75-A0D5-AAA5A03DBBBD}" type="pres">
      <dgm:prSet presAssocID="{A1DB997E-1783-4C90-AF37-9F0E9B3BC5DD}" presName="sibTrans" presStyleLbl="node1" presStyleIdx="5" presStyleCnt="7"/>
      <dgm:spPr/>
    </dgm:pt>
    <dgm:pt modelId="{60A46F80-B693-47B1-8F82-E17322C853A1}" type="pres">
      <dgm:prSet presAssocID="{798F3F9D-868B-477D-8050-C30F0E3F1C26}" presName="dummy" presStyleCnt="0"/>
      <dgm:spPr/>
    </dgm:pt>
    <dgm:pt modelId="{98EE7439-FC3F-44C1-ABFE-06A1F3D88E40}" type="pres">
      <dgm:prSet presAssocID="{798F3F9D-868B-477D-8050-C30F0E3F1C26}" presName="node" presStyleLbl="revTx" presStyleIdx="6" presStyleCnt="7" custScaleX="242326" custScaleY="30371">
        <dgm:presLayoutVars>
          <dgm:bulletEnabled val="1"/>
        </dgm:presLayoutVars>
      </dgm:prSet>
      <dgm:spPr/>
    </dgm:pt>
    <dgm:pt modelId="{16D9046F-9ADD-4542-A009-F9A198378ED9}" type="pres">
      <dgm:prSet presAssocID="{35B50963-EB44-4A4C-9FC7-02488A1A9786}" presName="sibTrans" presStyleLbl="node1" presStyleIdx="6" presStyleCnt="7"/>
      <dgm:spPr/>
    </dgm:pt>
  </dgm:ptLst>
  <dgm:cxnLst>
    <dgm:cxn modelId="{B1CF913C-36B0-4DF0-A0F3-D7C04C23CAAC}" srcId="{7007318F-1C4D-49D5-9945-6C2ED6F9A6C9}" destId="{949ED387-17A1-4B9F-AB46-B238F623A299}" srcOrd="0" destOrd="0" parTransId="{B0C33E35-ADA3-46C0-90C1-B76DB396CDF8}" sibTransId="{49A80890-3CB6-40DE-AB91-8634124F8B8A}"/>
    <dgm:cxn modelId="{86333E82-34CD-48C9-9B0C-AD90391E414D}" type="presOf" srcId="{798F3F9D-868B-477D-8050-C30F0E3F1C26}" destId="{98EE7439-FC3F-44C1-ABFE-06A1F3D88E40}" srcOrd="0" destOrd="0" presId="urn:microsoft.com/office/officeart/2005/8/layout/cycle1"/>
    <dgm:cxn modelId="{522FCDCC-EE6E-456C-AF29-1482E7234DAB}" type="presOf" srcId="{7007318F-1C4D-49D5-9945-6C2ED6F9A6C9}" destId="{425A7A76-8C3B-42E5-9DF8-C6CD8C2C2370}" srcOrd="0" destOrd="0" presId="urn:microsoft.com/office/officeart/2005/8/layout/cycle1"/>
    <dgm:cxn modelId="{9EC52679-8288-422E-AEB3-97A551E448A4}" srcId="{7007318F-1C4D-49D5-9945-6C2ED6F9A6C9}" destId="{FC786665-C267-4D71-888A-2E2DFF284C46}" srcOrd="3" destOrd="0" parTransId="{4B10A2D5-8D7A-4BDB-BDE9-7597EC2C71AF}" sibTransId="{C1A7DA90-DFF8-44E8-BC53-AFBD12A8E142}"/>
    <dgm:cxn modelId="{A82A1D28-BB7F-4517-AC05-7C4A31C19B69}" type="presOf" srcId="{C37F6422-99DD-4AEF-B8AE-80870EB3A0F0}" destId="{B2A913D9-6FCC-4D47-8CCF-3FBED83E6AEA}" srcOrd="0" destOrd="0" presId="urn:microsoft.com/office/officeart/2005/8/layout/cycle1"/>
    <dgm:cxn modelId="{81B2DA58-CC37-44A8-B566-5AD165A318BB}" type="presOf" srcId="{35B50963-EB44-4A4C-9FC7-02488A1A9786}" destId="{16D9046F-9ADD-4542-A009-F9A198378ED9}" srcOrd="0" destOrd="0" presId="urn:microsoft.com/office/officeart/2005/8/layout/cycle1"/>
    <dgm:cxn modelId="{8A44DABB-3B7E-4321-BA7F-8BAD0716188D}" type="presOf" srcId="{A1DB997E-1783-4C90-AF37-9F0E9B3BC5DD}" destId="{E45100B1-BFBD-4A75-A0D5-AAA5A03DBBBD}" srcOrd="0" destOrd="0" presId="urn:microsoft.com/office/officeart/2005/8/layout/cycle1"/>
    <dgm:cxn modelId="{FB4EAD0C-2CCF-4CEB-B729-52F3C79718D6}" srcId="{7007318F-1C4D-49D5-9945-6C2ED6F9A6C9}" destId="{2DD6C183-5301-420B-8CAC-698ACF387332}" srcOrd="5" destOrd="0" parTransId="{B6A6D79C-EEC0-4D21-8BEB-6FED2B133125}" sibTransId="{A1DB997E-1783-4C90-AF37-9F0E9B3BC5DD}"/>
    <dgm:cxn modelId="{5751D307-AF5D-4054-AF56-56A7F8789BD9}" type="presOf" srcId="{91CCB313-CC30-4D3A-BD6F-F385B5CDC38E}" destId="{70802279-FEBE-4279-90DA-0166DFAA8B81}" srcOrd="0" destOrd="0" presId="urn:microsoft.com/office/officeart/2005/8/layout/cycle1"/>
    <dgm:cxn modelId="{7027A799-FC21-4D16-848F-E70A34A662F4}" type="presOf" srcId="{4ED35E19-6120-4E68-A740-65B2BA78D559}" destId="{C3522FCB-BA41-4D3B-ACF8-8FF61852892B}" srcOrd="0" destOrd="0" presId="urn:microsoft.com/office/officeart/2005/8/layout/cycle1"/>
    <dgm:cxn modelId="{AB738635-30BA-4827-8F65-AFEC9DED524F}" type="presOf" srcId="{0971EEF0-A8D6-4B69-B19E-D6D5DEEE8D89}" destId="{F91BA4DA-8CE9-4AEC-8C79-9D743CA4D3B1}" srcOrd="0" destOrd="0" presId="urn:microsoft.com/office/officeart/2005/8/layout/cycle1"/>
    <dgm:cxn modelId="{4F5627BE-C62B-4175-A306-41C3821258F4}" srcId="{7007318F-1C4D-49D5-9945-6C2ED6F9A6C9}" destId="{0971EEF0-A8D6-4B69-B19E-D6D5DEEE8D89}" srcOrd="2" destOrd="0" parTransId="{7327AA96-08EB-4AC5-BABC-CB4F59FE3915}" sibTransId="{C37F6422-99DD-4AEF-B8AE-80870EB3A0F0}"/>
    <dgm:cxn modelId="{7797D1ED-BA10-4D22-9D7A-836353C1FF7F}" srcId="{7007318F-1C4D-49D5-9945-6C2ED6F9A6C9}" destId="{798F3F9D-868B-477D-8050-C30F0E3F1C26}" srcOrd="6" destOrd="0" parTransId="{F3915A9F-1406-41BC-9DB3-A1F4D1B386EB}" sibTransId="{35B50963-EB44-4A4C-9FC7-02488A1A9786}"/>
    <dgm:cxn modelId="{E5158479-D2A1-4948-B8B6-3562EE4D8D8A}" type="presOf" srcId="{FC786665-C267-4D71-888A-2E2DFF284C46}" destId="{B33F4FD3-1673-4786-90CB-35A4AF55E066}" srcOrd="0" destOrd="0" presId="urn:microsoft.com/office/officeart/2005/8/layout/cycle1"/>
    <dgm:cxn modelId="{2D00520D-1525-455A-BC68-4EB7A8BEA97D}" type="presOf" srcId="{C1A7DA90-DFF8-44E8-BC53-AFBD12A8E142}" destId="{A010F7E6-BBE3-45E1-BFAD-064135C6FA66}" srcOrd="0" destOrd="0" presId="urn:microsoft.com/office/officeart/2005/8/layout/cycle1"/>
    <dgm:cxn modelId="{F7AD8D54-57B0-49B8-93C6-AB649F0E1A24}" type="presOf" srcId="{49A80890-3CB6-40DE-AB91-8634124F8B8A}" destId="{1F5AD237-C08D-469A-909B-55E04AB8F91B}" srcOrd="0" destOrd="0" presId="urn:microsoft.com/office/officeart/2005/8/layout/cycle1"/>
    <dgm:cxn modelId="{6FE62806-B968-4F35-B170-93ED86DBA395}" type="presOf" srcId="{23DBF186-D4D1-4243-96BB-05A33BA038F3}" destId="{83EB9A52-ACCB-41C9-A05C-B8FCC1ED0629}" srcOrd="0" destOrd="0" presId="urn:microsoft.com/office/officeart/2005/8/layout/cycle1"/>
    <dgm:cxn modelId="{A2D03CA3-2A25-41BF-B723-9C2885509B29}" srcId="{7007318F-1C4D-49D5-9945-6C2ED6F9A6C9}" destId="{23DBF186-D4D1-4243-96BB-05A33BA038F3}" srcOrd="4" destOrd="0" parTransId="{AA6B5A97-631A-4E08-9FC4-32FBFFBF7315}" sibTransId="{53D87447-5A7F-41B2-B148-7695B9B094DF}"/>
    <dgm:cxn modelId="{30B2ABB4-9E5F-49AD-AE4A-D16649D95CE6}" type="presOf" srcId="{2DD6C183-5301-420B-8CAC-698ACF387332}" destId="{92FCA99D-5EBB-4A49-8A2F-E7E9E8E86084}" srcOrd="0" destOrd="0" presId="urn:microsoft.com/office/officeart/2005/8/layout/cycle1"/>
    <dgm:cxn modelId="{F2AD6034-A896-426B-B051-894131D8462A}" type="presOf" srcId="{53D87447-5A7F-41B2-B148-7695B9B094DF}" destId="{E5C4A306-5D3A-4C62-B229-175080ADA97E}" srcOrd="0" destOrd="0" presId="urn:microsoft.com/office/officeart/2005/8/layout/cycle1"/>
    <dgm:cxn modelId="{848822C0-EAE2-4CE0-AF62-A6F4420D7624}" type="presOf" srcId="{949ED387-17A1-4B9F-AB46-B238F623A299}" destId="{57DCEB24-AE9E-45B3-BE28-93F3355268AD}" srcOrd="0" destOrd="0" presId="urn:microsoft.com/office/officeart/2005/8/layout/cycle1"/>
    <dgm:cxn modelId="{B0E8ABC3-0F88-4695-8B3F-A0E347875153}" srcId="{7007318F-1C4D-49D5-9945-6C2ED6F9A6C9}" destId="{4ED35E19-6120-4E68-A740-65B2BA78D559}" srcOrd="1" destOrd="0" parTransId="{F583EE60-9FFC-4BCB-ABBB-1669991D138D}" sibTransId="{91CCB313-CC30-4D3A-BD6F-F385B5CDC38E}"/>
    <dgm:cxn modelId="{094632B4-4568-493D-A2DF-F87CD58E4366}" type="presParOf" srcId="{425A7A76-8C3B-42E5-9DF8-C6CD8C2C2370}" destId="{4ED0A112-0F73-46B7-818B-774FABEB0940}" srcOrd="0" destOrd="0" presId="urn:microsoft.com/office/officeart/2005/8/layout/cycle1"/>
    <dgm:cxn modelId="{9E41BB4B-9F57-45DE-A9F0-DD55828A93FF}" type="presParOf" srcId="{425A7A76-8C3B-42E5-9DF8-C6CD8C2C2370}" destId="{57DCEB24-AE9E-45B3-BE28-93F3355268AD}" srcOrd="1" destOrd="0" presId="urn:microsoft.com/office/officeart/2005/8/layout/cycle1"/>
    <dgm:cxn modelId="{140EE163-4D0C-4F09-839C-2B8CA9203F83}" type="presParOf" srcId="{425A7A76-8C3B-42E5-9DF8-C6CD8C2C2370}" destId="{1F5AD237-C08D-469A-909B-55E04AB8F91B}" srcOrd="2" destOrd="0" presId="urn:microsoft.com/office/officeart/2005/8/layout/cycle1"/>
    <dgm:cxn modelId="{7902790D-0777-4066-934D-97B0B917ECC9}" type="presParOf" srcId="{425A7A76-8C3B-42E5-9DF8-C6CD8C2C2370}" destId="{8A8D80A9-8B34-4741-8F77-746500724BA4}" srcOrd="3" destOrd="0" presId="urn:microsoft.com/office/officeart/2005/8/layout/cycle1"/>
    <dgm:cxn modelId="{1D6293D9-7A77-4653-AEBE-D1E307F27A62}" type="presParOf" srcId="{425A7A76-8C3B-42E5-9DF8-C6CD8C2C2370}" destId="{C3522FCB-BA41-4D3B-ACF8-8FF61852892B}" srcOrd="4" destOrd="0" presId="urn:microsoft.com/office/officeart/2005/8/layout/cycle1"/>
    <dgm:cxn modelId="{2B233138-9719-4879-9ABC-4D52A78F2CA8}" type="presParOf" srcId="{425A7A76-8C3B-42E5-9DF8-C6CD8C2C2370}" destId="{70802279-FEBE-4279-90DA-0166DFAA8B81}" srcOrd="5" destOrd="0" presId="urn:microsoft.com/office/officeart/2005/8/layout/cycle1"/>
    <dgm:cxn modelId="{29D82450-9A09-4FA3-A1D2-9337C3601CBA}" type="presParOf" srcId="{425A7A76-8C3B-42E5-9DF8-C6CD8C2C2370}" destId="{52DD5387-507C-40D8-9A32-036F990A8186}" srcOrd="6" destOrd="0" presId="urn:microsoft.com/office/officeart/2005/8/layout/cycle1"/>
    <dgm:cxn modelId="{86CB5B1C-DC90-4357-85F9-37FA7028B9C3}" type="presParOf" srcId="{425A7A76-8C3B-42E5-9DF8-C6CD8C2C2370}" destId="{F91BA4DA-8CE9-4AEC-8C79-9D743CA4D3B1}" srcOrd="7" destOrd="0" presId="urn:microsoft.com/office/officeart/2005/8/layout/cycle1"/>
    <dgm:cxn modelId="{147AB81F-57F7-4574-A6C6-16E86AEA3F7C}" type="presParOf" srcId="{425A7A76-8C3B-42E5-9DF8-C6CD8C2C2370}" destId="{B2A913D9-6FCC-4D47-8CCF-3FBED83E6AEA}" srcOrd="8" destOrd="0" presId="urn:microsoft.com/office/officeart/2005/8/layout/cycle1"/>
    <dgm:cxn modelId="{0B017808-802F-48EF-8054-D720AF268A8A}" type="presParOf" srcId="{425A7A76-8C3B-42E5-9DF8-C6CD8C2C2370}" destId="{B94FE89F-4B2D-45C1-866F-60D1802906F2}" srcOrd="9" destOrd="0" presId="urn:microsoft.com/office/officeart/2005/8/layout/cycle1"/>
    <dgm:cxn modelId="{4F9A3602-0E39-4573-A5A3-3346B560B133}" type="presParOf" srcId="{425A7A76-8C3B-42E5-9DF8-C6CD8C2C2370}" destId="{B33F4FD3-1673-4786-90CB-35A4AF55E066}" srcOrd="10" destOrd="0" presId="urn:microsoft.com/office/officeart/2005/8/layout/cycle1"/>
    <dgm:cxn modelId="{05526EF6-019C-456B-B192-99AD8502D84D}" type="presParOf" srcId="{425A7A76-8C3B-42E5-9DF8-C6CD8C2C2370}" destId="{A010F7E6-BBE3-45E1-BFAD-064135C6FA66}" srcOrd="11" destOrd="0" presId="urn:microsoft.com/office/officeart/2005/8/layout/cycle1"/>
    <dgm:cxn modelId="{DC6382B2-7177-46FB-A399-1BDE3171CD44}" type="presParOf" srcId="{425A7A76-8C3B-42E5-9DF8-C6CD8C2C2370}" destId="{266EC282-B2F2-4354-8674-13570FD30221}" srcOrd="12" destOrd="0" presId="urn:microsoft.com/office/officeart/2005/8/layout/cycle1"/>
    <dgm:cxn modelId="{7DD6FD32-AC1A-43D2-BA51-B2902EC270C4}" type="presParOf" srcId="{425A7A76-8C3B-42E5-9DF8-C6CD8C2C2370}" destId="{83EB9A52-ACCB-41C9-A05C-B8FCC1ED0629}" srcOrd="13" destOrd="0" presId="urn:microsoft.com/office/officeart/2005/8/layout/cycle1"/>
    <dgm:cxn modelId="{718BB97B-B4AC-4E1C-A6B7-9D5DB6DE60F7}" type="presParOf" srcId="{425A7A76-8C3B-42E5-9DF8-C6CD8C2C2370}" destId="{E5C4A306-5D3A-4C62-B229-175080ADA97E}" srcOrd="14" destOrd="0" presId="urn:microsoft.com/office/officeart/2005/8/layout/cycle1"/>
    <dgm:cxn modelId="{264EF0FC-7A4B-4D16-B82F-2C75C7614A36}" type="presParOf" srcId="{425A7A76-8C3B-42E5-9DF8-C6CD8C2C2370}" destId="{6402FB0C-599D-415F-BC87-77862CE934C7}" srcOrd="15" destOrd="0" presId="urn:microsoft.com/office/officeart/2005/8/layout/cycle1"/>
    <dgm:cxn modelId="{218E4364-1E4A-4A5E-9F58-5ECFCA899371}" type="presParOf" srcId="{425A7A76-8C3B-42E5-9DF8-C6CD8C2C2370}" destId="{92FCA99D-5EBB-4A49-8A2F-E7E9E8E86084}" srcOrd="16" destOrd="0" presId="urn:microsoft.com/office/officeart/2005/8/layout/cycle1"/>
    <dgm:cxn modelId="{BCCEA080-6C80-4F11-A767-06CEDF430849}" type="presParOf" srcId="{425A7A76-8C3B-42E5-9DF8-C6CD8C2C2370}" destId="{E45100B1-BFBD-4A75-A0D5-AAA5A03DBBBD}" srcOrd="17" destOrd="0" presId="urn:microsoft.com/office/officeart/2005/8/layout/cycle1"/>
    <dgm:cxn modelId="{D35C480A-5039-4B16-A8FF-6B9D3EDB3465}" type="presParOf" srcId="{425A7A76-8C3B-42E5-9DF8-C6CD8C2C2370}" destId="{60A46F80-B693-47B1-8F82-E17322C853A1}" srcOrd="18" destOrd="0" presId="urn:microsoft.com/office/officeart/2005/8/layout/cycle1"/>
    <dgm:cxn modelId="{DA0DA65B-B0B2-4C68-80FD-F05C2F049E03}" type="presParOf" srcId="{425A7A76-8C3B-42E5-9DF8-C6CD8C2C2370}" destId="{98EE7439-FC3F-44C1-ABFE-06A1F3D88E40}" srcOrd="19" destOrd="0" presId="urn:microsoft.com/office/officeart/2005/8/layout/cycle1"/>
    <dgm:cxn modelId="{482F5676-9315-44F5-95BA-DF533A6D3CFB}" type="presParOf" srcId="{425A7A76-8C3B-42E5-9DF8-C6CD8C2C2370}" destId="{16D9046F-9ADD-4542-A009-F9A198378ED9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76C8F1-B20D-4BB7-B5E6-249D787B16D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442377-B1FB-49D7-B2D6-5706B6216BFA}">
      <dgm:prSet phldrT="[文本]"/>
      <dgm:spPr/>
      <dgm:t>
        <a:bodyPr/>
        <a:lstStyle/>
        <a:p>
          <a:r>
            <a:rPr lang="zh-CN" altLang="en-US" dirty="0" smtClean="0"/>
            <a:t>无单点失败</a:t>
          </a:r>
          <a:endParaRPr lang="zh-CN" altLang="en-US" dirty="0"/>
        </a:p>
      </dgm:t>
    </dgm:pt>
    <dgm:pt modelId="{00CA41FC-463E-470D-8A31-E0767FA77899}" type="parTrans" cxnId="{5097184D-CD56-46FA-A8A5-30BE51A6AE53}">
      <dgm:prSet/>
      <dgm:spPr/>
      <dgm:t>
        <a:bodyPr/>
        <a:lstStyle/>
        <a:p>
          <a:endParaRPr lang="zh-CN" altLang="en-US"/>
        </a:p>
      </dgm:t>
    </dgm:pt>
    <dgm:pt modelId="{7303E0AB-8F35-4D38-8CF3-CA70C01C1335}" type="sibTrans" cxnId="{5097184D-CD56-46FA-A8A5-30BE51A6AE53}">
      <dgm:prSet/>
      <dgm:spPr/>
      <dgm:t>
        <a:bodyPr/>
        <a:lstStyle/>
        <a:p>
          <a:endParaRPr lang="zh-CN" altLang="en-US"/>
        </a:p>
      </dgm:t>
    </dgm:pt>
    <dgm:pt modelId="{251AE873-A932-4A08-8D6C-EDF36BA47B24}">
      <dgm:prSet phldrT="[文本]"/>
      <dgm:spPr/>
      <dgm:t>
        <a:bodyPr/>
        <a:lstStyle/>
        <a:p>
          <a:r>
            <a:rPr lang="en-US" altLang="zh-CN" dirty="0" smtClean="0"/>
            <a:t>ICMP</a:t>
          </a:r>
        </a:p>
        <a:p>
          <a:r>
            <a:rPr lang="zh-CN" altLang="en-US" dirty="0" smtClean="0"/>
            <a:t>因特网控制消息协议</a:t>
          </a:r>
          <a:endParaRPr lang="en-US" altLang="zh-CN" dirty="0" smtClean="0"/>
        </a:p>
      </dgm:t>
    </dgm:pt>
    <dgm:pt modelId="{5B85901E-7EF0-4316-9FEE-82F34E34C0FF}" type="parTrans" cxnId="{ADCCBF41-6BA4-4D1B-A7AA-FA62E813A43C}">
      <dgm:prSet/>
      <dgm:spPr/>
      <dgm:t>
        <a:bodyPr/>
        <a:lstStyle/>
        <a:p>
          <a:endParaRPr lang="zh-CN" altLang="en-US"/>
        </a:p>
      </dgm:t>
    </dgm:pt>
    <dgm:pt modelId="{89DA0FAE-B0CC-4A5B-AF84-F1625C6B72ED}" type="sibTrans" cxnId="{ADCCBF41-6BA4-4D1B-A7AA-FA62E813A43C}">
      <dgm:prSet/>
      <dgm:spPr/>
      <dgm:t>
        <a:bodyPr/>
        <a:lstStyle/>
        <a:p>
          <a:endParaRPr lang="zh-CN" altLang="en-US"/>
        </a:p>
      </dgm:t>
    </dgm:pt>
    <dgm:pt modelId="{D393FE92-AB70-4AC0-AF53-CDC59819D746}">
      <dgm:prSet phldrT="[文本]"/>
      <dgm:spPr/>
      <dgm:t>
        <a:bodyPr/>
        <a:lstStyle/>
        <a:p>
          <a:r>
            <a:rPr lang="zh-CN" altLang="en-US" dirty="0" smtClean="0"/>
            <a:t>去中心化</a:t>
          </a:r>
          <a:endParaRPr lang="zh-CN" altLang="en-US" dirty="0"/>
        </a:p>
      </dgm:t>
    </dgm:pt>
    <dgm:pt modelId="{62CF577B-9D1F-4CEE-866E-4545A9CEBEA7}" type="parTrans" cxnId="{4A87DAF9-CF57-4A97-811A-39192EED0258}">
      <dgm:prSet/>
      <dgm:spPr/>
      <dgm:t>
        <a:bodyPr/>
        <a:lstStyle/>
        <a:p>
          <a:endParaRPr lang="zh-CN" altLang="en-US"/>
        </a:p>
      </dgm:t>
    </dgm:pt>
    <dgm:pt modelId="{CE933C62-FD85-40D4-B78C-DFE4A5C67FD7}" type="sibTrans" cxnId="{4A87DAF9-CF57-4A97-811A-39192EED0258}">
      <dgm:prSet/>
      <dgm:spPr/>
      <dgm:t>
        <a:bodyPr/>
        <a:lstStyle/>
        <a:p>
          <a:endParaRPr lang="zh-CN" altLang="en-US"/>
        </a:p>
      </dgm:t>
    </dgm:pt>
    <dgm:pt modelId="{DB44C8E3-6B9E-4CF3-8F13-DCEDFE36D21D}">
      <dgm:prSet phldrT="[文本]"/>
      <dgm:spPr/>
      <dgm:t>
        <a:bodyPr/>
        <a:lstStyle/>
        <a:p>
          <a:r>
            <a:rPr lang="en-US" altLang="zh-CN" dirty="0" smtClean="0"/>
            <a:t>BGP</a:t>
          </a:r>
        </a:p>
        <a:p>
          <a:r>
            <a:rPr lang="zh-CN" altLang="en-US" dirty="0" smtClean="0"/>
            <a:t>边界网关协议</a:t>
          </a:r>
          <a:endParaRPr lang="zh-CN" altLang="en-US" dirty="0"/>
        </a:p>
      </dgm:t>
    </dgm:pt>
    <dgm:pt modelId="{D68638A4-237C-45B1-B0C3-78B4194B4214}" type="parTrans" cxnId="{FBAAEC84-D87E-48BF-BFEB-E86A63D58BF7}">
      <dgm:prSet/>
      <dgm:spPr/>
      <dgm:t>
        <a:bodyPr/>
        <a:lstStyle/>
        <a:p>
          <a:endParaRPr lang="zh-CN" altLang="en-US"/>
        </a:p>
      </dgm:t>
    </dgm:pt>
    <dgm:pt modelId="{86C38660-7480-4D0C-8799-01422D66DAFF}" type="sibTrans" cxnId="{FBAAEC84-D87E-48BF-BFEB-E86A63D58BF7}">
      <dgm:prSet/>
      <dgm:spPr/>
      <dgm:t>
        <a:bodyPr/>
        <a:lstStyle/>
        <a:p>
          <a:endParaRPr lang="zh-CN" altLang="en-US"/>
        </a:p>
      </dgm:t>
    </dgm:pt>
    <dgm:pt modelId="{D09E89AA-82A3-4EA7-8541-68C1CE227387}" type="pres">
      <dgm:prSet presAssocID="{8576C8F1-B20D-4BB7-B5E6-249D787B16D3}" presName="compositeShape" presStyleCnt="0">
        <dgm:presLayoutVars>
          <dgm:chMax val="7"/>
          <dgm:dir/>
          <dgm:resizeHandles val="exact"/>
        </dgm:presLayoutVars>
      </dgm:prSet>
      <dgm:spPr/>
    </dgm:pt>
    <dgm:pt modelId="{511D27AC-AF51-4696-8B0B-DCF5FF09F64E}" type="pres">
      <dgm:prSet presAssocID="{8576C8F1-B20D-4BB7-B5E6-249D787B16D3}" presName="wedge1" presStyleLbl="node1" presStyleIdx="0" presStyleCnt="4"/>
      <dgm:spPr/>
      <dgm:t>
        <a:bodyPr/>
        <a:lstStyle/>
        <a:p>
          <a:endParaRPr lang="zh-CN" altLang="en-US"/>
        </a:p>
      </dgm:t>
    </dgm:pt>
    <dgm:pt modelId="{45CBEFA0-173D-4D0A-9BC3-324F61068B59}" type="pres">
      <dgm:prSet presAssocID="{8576C8F1-B20D-4BB7-B5E6-249D787B16D3}" presName="dummy1a" presStyleCnt="0"/>
      <dgm:spPr/>
    </dgm:pt>
    <dgm:pt modelId="{0BA50019-7110-4C1D-9D17-9751A8692091}" type="pres">
      <dgm:prSet presAssocID="{8576C8F1-B20D-4BB7-B5E6-249D787B16D3}" presName="dummy1b" presStyleCnt="0"/>
      <dgm:spPr/>
    </dgm:pt>
    <dgm:pt modelId="{FA630A1B-963F-4817-8661-29BBB7A64BB7}" type="pres">
      <dgm:prSet presAssocID="{8576C8F1-B20D-4BB7-B5E6-249D787B16D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380933-1506-4B96-9943-0EDA79811393}" type="pres">
      <dgm:prSet presAssocID="{8576C8F1-B20D-4BB7-B5E6-249D787B16D3}" presName="wedge2" presStyleLbl="node1" presStyleIdx="1" presStyleCnt="4"/>
      <dgm:spPr/>
    </dgm:pt>
    <dgm:pt modelId="{169FDF09-2F84-4053-A916-2260D26315F6}" type="pres">
      <dgm:prSet presAssocID="{8576C8F1-B20D-4BB7-B5E6-249D787B16D3}" presName="dummy2a" presStyleCnt="0"/>
      <dgm:spPr/>
    </dgm:pt>
    <dgm:pt modelId="{A05FB229-2FB8-4757-90EF-58C6ABCB93DC}" type="pres">
      <dgm:prSet presAssocID="{8576C8F1-B20D-4BB7-B5E6-249D787B16D3}" presName="dummy2b" presStyleCnt="0"/>
      <dgm:spPr/>
    </dgm:pt>
    <dgm:pt modelId="{9F0A98AE-C5A0-4F88-A147-86E069F04F26}" type="pres">
      <dgm:prSet presAssocID="{8576C8F1-B20D-4BB7-B5E6-249D787B16D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0CA811-D2CB-48BE-BD73-A938BAC1EE5C}" type="pres">
      <dgm:prSet presAssocID="{8576C8F1-B20D-4BB7-B5E6-249D787B16D3}" presName="wedge3" presStyleLbl="node1" presStyleIdx="2" presStyleCnt="4"/>
      <dgm:spPr/>
      <dgm:t>
        <a:bodyPr/>
        <a:lstStyle/>
        <a:p>
          <a:endParaRPr lang="zh-CN" altLang="en-US"/>
        </a:p>
      </dgm:t>
    </dgm:pt>
    <dgm:pt modelId="{3D9C65B0-6D11-4106-AC37-BD78AB254229}" type="pres">
      <dgm:prSet presAssocID="{8576C8F1-B20D-4BB7-B5E6-249D787B16D3}" presName="dummy3a" presStyleCnt="0"/>
      <dgm:spPr/>
    </dgm:pt>
    <dgm:pt modelId="{556EDA65-0432-4EDE-8413-4C96AC0B63F3}" type="pres">
      <dgm:prSet presAssocID="{8576C8F1-B20D-4BB7-B5E6-249D787B16D3}" presName="dummy3b" presStyleCnt="0"/>
      <dgm:spPr/>
    </dgm:pt>
    <dgm:pt modelId="{0741389C-7174-43DA-B2CD-4F46B8A62AFD}" type="pres">
      <dgm:prSet presAssocID="{8576C8F1-B20D-4BB7-B5E6-249D787B16D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BF3BA-EFDE-40DE-8BD2-F8FA5A0539F4}" type="pres">
      <dgm:prSet presAssocID="{8576C8F1-B20D-4BB7-B5E6-249D787B16D3}" presName="wedge4" presStyleLbl="node1" presStyleIdx="3" presStyleCnt="4"/>
      <dgm:spPr/>
    </dgm:pt>
    <dgm:pt modelId="{11109371-1626-4659-826A-1B34F6A01448}" type="pres">
      <dgm:prSet presAssocID="{8576C8F1-B20D-4BB7-B5E6-249D787B16D3}" presName="dummy4a" presStyleCnt="0"/>
      <dgm:spPr/>
    </dgm:pt>
    <dgm:pt modelId="{63823692-205C-4A91-93D2-AC7D16346B21}" type="pres">
      <dgm:prSet presAssocID="{8576C8F1-B20D-4BB7-B5E6-249D787B16D3}" presName="dummy4b" presStyleCnt="0"/>
      <dgm:spPr/>
    </dgm:pt>
    <dgm:pt modelId="{D0A5B6D1-C10C-4B72-838B-436683BA2080}" type="pres">
      <dgm:prSet presAssocID="{8576C8F1-B20D-4BB7-B5E6-249D787B16D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8B92CDE-4A70-4342-BF8A-7DBDF6FBB9F4}" type="pres">
      <dgm:prSet presAssocID="{7303E0AB-8F35-4D38-8CF3-CA70C01C1335}" presName="arrowWedge1" presStyleLbl="fgSibTrans2D1" presStyleIdx="0" presStyleCnt="4"/>
      <dgm:spPr/>
    </dgm:pt>
    <dgm:pt modelId="{5F1D0AA5-83FD-4F8C-887C-E2C90507482F}" type="pres">
      <dgm:prSet presAssocID="{86C38660-7480-4D0C-8799-01422D66DAFF}" presName="arrowWedge2" presStyleLbl="fgSibTrans2D1" presStyleIdx="1" presStyleCnt="4"/>
      <dgm:spPr/>
    </dgm:pt>
    <dgm:pt modelId="{7848CCB5-FDC9-496F-914E-6AB9B2498FF3}" type="pres">
      <dgm:prSet presAssocID="{89DA0FAE-B0CC-4A5B-AF84-F1625C6B72ED}" presName="arrowWedge3" presStyleLbl="fgSibTrans2D1" presStyleIdx="2" presStyleCnt="4"/>
      <dgm:spPr/>
    </dgm:pt>
    <dgm:pt modelId="{1F1FF7E2-F76B-443F-9F16-70EB460FAC60}" type="pres">
      <dgm:prSet presAssocID="{CE933C62-FD85-40D4-B78C-DFE4A5C67FD7}" presName="arrowWedge4" presStyleLbl="fgSibTrans2D1" presStyleIdx="3" presStyleCnt="4"/>
      <dgm:spPr/>
    </dgm:pt>
  </dgm:ptLst>
  <dgm:cxnLst>
    <dgm:cxn modelId="{878E5C8E-034A-44B5-BE2A-32B2E2E9EB07}" type="presOf" srcId="{DB44C8E3-6B9E-4CF3-8F13-DCEDFE36D21D}" destId="{4F380933-1506-4B96-9943-0EDA79811393}" srcOrd="0" destOrd="0" presId="urn:microsoft.com/office/officeart/2005/8/layout/cycle8"/>
    <dgm:cxn modelId="{3A90FFEA-6834-488F-BF84-D5F9899314DA}" type="presOf" srcId="{251AE873-A932-4A08-8D6C-EDF36BA47B24}" destId="{7C0CA811-D2CB-48BE-BD73-A938BAC1EE5C}" srcOrd="0" destOrd="0" presId="urn:microsoft.com/office/officeart/2005/8/layout/cycle8"/>
    <dgm:cxn modelId="{FBAAEC84-D87E-48BF-BFEB-E86A63D58BF7}" srcId="{8576C8F1-B20D-4BB7-B5E6-249D787B16D3}" destId="{DB44C8E3-6B9E-4CF3-8F13-DCEDFE36D21D}" srcOrd="1" destOrd="0" parTransId="{D68638A4-237C-45B1-B0C3-78B4194B4214}" sibTransId="{86C38660-7480-4D0C-8799-01422D66DAFF}"/>
    <dgm:cxn modelId="{77C41508-04FA-465C-85E5-27E4028F9C41}" type="presOf" srcId="{251AE873-A932-4A08-8D6C-EDF36BA47B24}" destId="{0741389C-7174-43DA-B2CD-4F46B8A62AFD}" srcOrd="1" destOrd="0" presId="urn:microsoft.com/office/officeart/2005/8/layout/cycle8"/>
    <dgm:cxn modelId="{5FB53EDB-A526-4C1F-8443-42B5BC9CF5DB}" type="presOf" srcId="{D393FE92-AB70-4AC0-AF53-CDC59819D746}" destId="{D0A5B6D1-C10C-4B72-838B-436683BA2080}" srcOrd="1" destOrd="0" presId="urn:microsoft.com/office/officeart/2005/8/layout/cycle8"/>
    <dgm:cxn modelId="{2E568689-B7A4-49B8-8F13-1657C0AAD13D}" type="presOf" srcId="{8576C8F1-B20D-4BB7-B5E6-249D787B16D3}" destId="{D09E89AA-82A3-4EA7-8541-68C1CE227387}" srcOrd="0" destOrd="0" presId="urn:microsoft.com/office/officeart/2005/8/layout/cycle8"/>
    <dgm:cxn modelId="{25C01EA4-1483-4AAF-AF30-BA0A44D5BE3D}" type="presOf" srcId="{D393FE92-AB70-4AC0-AF53-CDC59819D746}" destId="{EC9BF3BA-EFDE-40DE-8BD2-F8FA5A0539F4}" srcOrd="0" destOrd="0" presId="urn:microsoft.com/office/officeart/2005/8/layout/cycle8"/>
    <dgm:cxn modelId="{AC2E94AC-1B33-45FF-A0E0-373B12B72577}" type="presOf" srcId="{DB44C8E3-6B9E-4CF3-8F13-DCEDFE36D21D}" destId="{9F0A98AE-C5A0-4F88-A147-86E069F04F26}" srcOrd="1" destOrd="0" presId="urn:microsoft.com/office/officeart/2005/8/layout/cycle8"/>
    <dgm:cxn modelId="{ADCCBF41-6BA4-4D1B-A7AA-FA62E813A43C}" srcId="{8576C8F1-B20D-4BB7-B5E6-249D787B16D3}" destId="{251AE873-A932-4A08-8D6C-EDF36BA47B24}" srcOrd="2" destOrd="0" parTransId="{5B85901E-7EF0-4316-9FEE-82F34E34C0FF}" sibTransId="{89DA0FAE-B0CC-4A5B-AF84-F1625C6B72ED}"/>
    <dgm:cxn modelId="{4A87DAF9-CF57-4A97-811A-39192EED0258}" srcId="{8576C8F1-B20D-4BB7-B5E6-249D787B16D3}" destId="{D393FE92-AB70-4AC0-AF53-CDC59819D746}" srcOrd="3" destOrd="0" parTransId="{62CF577B-9D1F-4CEE-866E-4545A9CEBEA7}" sibTransId="{CE933C62-FD85-40D4-B78C-DFE4A5C67FD7}"/>
    <dgm:cxn modelId="{D5431CE1-1A52-442D-A762-3851A875093E}" type="presOf" srcId="{C5442377-B1FB-49D7-B2D6-5706B6216BFA}" destId="{511D27AC-AF51-4696-8B0B-DCF5FF09F64E}" srcOrd="0" destOrd="0" presId="urn:microsoft.com/office/officeart/2005/8/layout/cycle8"/>
    <dgm:cxn modelId="{0B9156E2-D2EF-41B3-B423-A9ECECE88B41}" type="presOf" srcId="{C5442377-B1FB-49D7-B2D6-5706B6216BFA}" destId="{FA630A1B-963F-4817-8661-29BBB7A64BB7}" srcOrd="1" destOrd="0" presId="urn:microsoft.com/office/officeart/2005/8/layout/cycle8"/>
    <dgm:cxn modelId="{5097184D-CD56-46FA-A8A5-30BE51A6AE53}" srcId="{8576C8F1-B20D-4BB7-B5E6-249D787B16D3}" destId="{C5442377-B1FB-49D7-B2D6-5706B6216BFA}" srcOrd="0" destOrd="0" parTransId="{00CA41FC-463E-470D-8A31-E0767FA77899}" sibTransId="{7303E0AB-8F35-4D38-8CF3-CA70C01C1335}"/>
    <dgm:cxn modelId="{190ED810-E39C-4F46-B485-2DFD0389EAAC}" type="presParOf" srcId="{D09E89AA-82A3-4EA7-8541-68C1CE227387}" destId="{511D27AC-AF51-4696-8B0B-DCF5FF09F64E}" srcOrd="0" destOrd="0" presId="urn:microsoft.com/office/officeart/2005/8/layout/cycle8"/>
    <dgm:cxn modelId="{A65E4C8F-5C84-4951-810E-1EFFA5226EC1}" type="presParOf" srcId="{D09E89AA-82A3-4EA7-8541-68C1CE227387}" destId="{45CBEFA0-173D-4D0A-9BC3-324F61068B59}" srcOrd="1" destOrd="0" presId="urn:microsoft.com/office/officeart/2005/8/layout/cycle8"/>
    <dgm:cxn modelId="{DA9E24B8-341F-44A8-A039-BD58C753C0E5}" type="presParOf" srcId="{D09E89AA-82A3-4EA7-8541-68C1CE227387}" destId="{0BA50019-7110-4C1D-9D17-9751A8692091}" srcOrd="2" destOrd="0" presId="urn:microsoft.com/office/officeart/2005/8/layout/cycle8"/>
    <dgm:cxn modelId="{AE08D466-F01C-4779-94C5-03C8B698AE52}" type="presParOf" srcId="{D09E89AA-82A3-4EA7-8541-68C1CE227387}" destId="{FA630A1B-963F-4817-8661-29BBB7A64BB7}" srcOrd="3" destOrd="0" presId="urn:microsoft.com/office/officeart/2005/8/layout/cycle8"/>
    <dgm:cxn modelId="{CC786A51-C922-42DC-9DC3-EFA209760406}" type="presParOf" srcId="{D09E89AA-82A3-4EA7-8541-68C1CE227387}" destId="{4F380933-1506-4B96-9943-0EDA79811393}" srcOrd="4" destOrd="0" presId="urn:microsoft.com/office/officeart/2005/8/layout/cycle8"/>
    <dgm:cxn modelId="{AA75D673-1C9B-4E2D-AE3D-FF79B092BCBC}" type="presParOf" srcId="{D09E89AA-82A3-4EA7-8541-68C1CE227387}" destId="{169FDF09-2F84-4053-A916-2260D26315F6}" srcOrd="5" destOrd="0" presId="urn:microsoft.com/office/officeart/2005/8/layout/cycle8"/>
    <dgm:cxn modelId="{98EE12EC-E975-4B0D-97FA-A21D7560E284}" type="presParOf" srcId="{D09E89AA-82A3-4EA7-8541-68C1CE227387}" destId="{A05FB229-2FB8-4757-90EF-58C6ABCB93DC}" srcOrd="6" destOrd="0" presId="urn:microsoft.com/office/officeart/2005/8/layout/cycle8"/>
    <dgm:cxn modelId="{0131F7E0-73A0-40E0-A6B7-1B0452A1BA7F}" type="presParOf" srcId="{D09E89AA-82A3-4EA7-8541-68C1CE227387}" destId="{9F0A98AE-C5A0-4F88-A147-86E069F04F26}" srcOrd="7" destOrd="0" presId="urn:microsoft.com/office/officeart/2005/8/layout/cycle8"/>
    <dgm:cxn modelId="{86B52AA5-C46F-4295-9685-C06BEC37F07C}" type="presParOf" srcId="{D09E89AA-82A3-4EA7-8541-68C1CE227387}" destId="{7C0CA811-D2CB-48BE-BD73-A938BAC1EE5C}" srcOrd="8" destOrd="0" presId="urn:microsoft.com/office/officeart/2005/8/layout/cycle8"/>
    <dgm:cxn modelId="{B5685558-A312-45B2-9BAE-FBC2DBE9CBBC}" type="presParOf" srcId="{D09E89AA-82A3-4EA7-8541-68C1CE227387}" destId="{3D9C65B0-6D11-4106-AC37-BD78AB254229}" srcOrd="9" destOrd="0" presId="urn:microsoft.com/office/officeart/2005/8/layout/cycle8"/>
    <dgm:cxn modelId="{92BA76D4-0568-4C08-95CD-697F1D05A654}" type="presParOf" srcId="{D09E89AA-82A3-4EA7-8541-68C1CE227387}" destId="{556EDA65-0432-4EDE-8413-4C96AC0B63F3}" srcOrd="10" destOrd="0" presId="urn:microsoft.com/office/officeart/2005/8/layout/cycle8"/>
    <dgm:cxn modelId="{F8F163DC-0479-49A6-9705-6420ED4A5434}" type="presParOf" srcId="{D09E89AA-82A3-4EA7-8541-68C1CE227387}" destId="{0741389C-7174-43DA-B2CD-4F46B8A62AFD}" srcOrd="11" destOrd="0" presId="urn:microsoft.com/office/officeart/2005/8/layout/cycle8"/>
    <dgm:cxn modelId="{362780AA-9C5A-462B-9236-ACEF563CB390}" type="presParOf" srcId="{D09E89AA-82A3-4EA7-8541-68C1CE227387}" destId="{EC9BF3BA-EFDE-40DE-8BD2-F8FA5A0539F4}" srcOrd="12" destOrd="0" presId="urn:microsoft.com/office/officeart/2005/8/layout/cycle8"/>
    <dgm:cxn modelId="{7C5D8C24-F9A0-44CE-8D9C-36D3264DFD88}" type="presParOf" srcId="{D09E89AA-82A3-4EA7-8541-68C1CE227387}" destId="{11109371-1626-4659-826A-1B34F6A01448}" srcOrd="13" destOrd="0" presId="urn:microsoft.com/office/officeart/2005/8/layout/cycle8"/>
    <dgm:cxn modelId="{DD5CF5E6-57A4-4452-B370-6840443A0E0F}" type="presParOf" srcId="{D09E89AA-82A3-4EA7-8541-68C1CE227387}" destId="{63823692-205C-4A91-93D2-AC7D16346B21}" srcOrd="14" destOrd="0" presId="urn:microsoft.com/office/officeart/2005/8/layout/cycle8"/>
    <dgm:cxn modelId="{761873D4-E2AF-49FF-A1E5-AAA322E84B58}" type="presParOf" srcId="{D09E89AA-82A3-4EA7-8541-68C1CE227387}" destId="{D0A5B6D1-C10C-4B72-838B-436683BA2080}" srcOrd="15" destOrd="0" presId="urn:microsoft.com/office/officeart/2005/8/layout/cycle8"/>
    <dgm:cxn modelId="{2713484F-7E9B-4DB2-AD9C-94DC47F77E8F}" type="presParOf" srcId="{D09E89AA-82A3-4EA7-8541-68C1CE227387}" destId="{58B92CDE-4A70-4342-BF8A-7DBDF6FBB9F4}" srcOrd="16" destOrd="0" presId="urn:microsoft.com/office/officeart/2005/8/layout/cycle8"/>
    <dgm:cxn modelId="{765EEC9D-AD6F-479D-A9EC-21F11EA45AC9}" type="presParOf" srcId="{D09E89AA-82A3-4EA7-8541-68C1CE227387}" destId="{5F1D0AA5-83FD-4F8C-887C-E2C90507482F}" srcOrd="17" destOrd="0" presId="urn:microsoft.com/office/officeart/2005/8/layout/cycle8"/>
    <dgm:cxn modelId="{EFE19E62-337D-45CD-997A-1D7E231B4884}" type="presParOf" srcId="{D09E89AA-82A3-4EA7-8541-68C1CE227387}" destId="{7848CCB5-FDC9-496F-914E-6AB9B2498FF3}" srcOrd="18" destOrd="0" presId="urn:microsoft.com/office/officeart/2005/8/layout/cycle8"/>
    <dgm:cxn modelId="{00B16774-32A7-4CBD-9753-914586BBB96A}" type="presParOf" srcId="{D09E89AA-82A3-4EA7-8541-68C1CE227387}" destId="{1F1FF7E2-F76B-443F-9F16-70EB460FAC6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7B9910-D6FE-427D-A077-958B700572D9}" type="doc">
      <dgm:prSet loTypeId="urn:microsoft.com/office/officeart/2005/8/layout/cycle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258EDA-2736-44B2-85A3-EB9181341766}">
      <dgm:prSet phldrT="[文本]"/>
      <dgm:spPr/>
      <dgm:t>
        <a:bodyPr/>
        <a:lstStyle/>
        <a:p>
          <a:r>
            <a:rPr lang="zh-CN" altLang="en-US" dirty="0" smtClean="0"/>
            <a:t>计算机</a:t>
          </a:r>
          <a:endParaRPr lang="zh-CN" altLang="en-US" dirty="0"/>
        </a:p>
      </dgm:t>
    </dgm:pt>
    <dgm:pt modelId="{50C4DAE3-7077-4FC2-8A19-CF556E9DE52A}" type="parTrans" cxnId="{22430585-3291-4E7C-AEA4-B98C0FD02B68}">
      <dgm:prSet/>
      <dgm:spPr/>
      <dgm:t>
        <a:bodyPr/>
        <a:lstStyle/>
        <a:p>
          <a:endParaRPr lang="zh-CN" altLang="en-US"/>
        </a:p>
      </dgm:t>
    </dgm:pt>
    <dgm:pt modelId="{A271608A-D17A-4D64-9112-2030963D62D9}" type="sibTrans" cxnId="{22430585-3291-4E7C-AEA4-B98C0FD02B68}">
      <dgm:prSet/>
      <dgm:spPr/>
      <dgm:t>
        <a:bodyPr/>
        <a:lstStyle/>
        <a:p>
          <a:endParaRPr lang="zh-CN" altLang="en-US"/>
        </a:p>
      </dgm:t>
    </dgm:pt>
    <dgm:pt modelId="{E8D083AA-4C49-4680-A811-5C13D3FB52DD}">
      <dgm:prSet phldrT="[文本]"/>
      <dgm:spPr/>
      <dgm:t>
        <a:bodyPr/>
        <a:lstStyle/>
        <a:p>
          <a:r>
            <a:rPr lang="en-US" altLang="zh-CN" dirty="0" smtClean="0"/>
            <a:t>LAN</a:t>
          </a:r>
          <a:endParaRPr lang="zh-CN" altLang="en-US" dirty="0"/>
        </a:p>
      </dgm:t>
    </dgm:pt>
    <dgm:pt modelId="{1BD26479-D7BE-43E4-87D4-AA6521AE81C0}" type="parTrans" cxnId="{A638F7FB-EC6B-4680-8BBB-755E816A1B12}">
      <dgm:prSet/>
      <dgm:spPr/>
      <dgm:t>
        <a:bodyPr/>
        <a:lstStyle/>
        <a:p>
          <a:endParaRPr lang="zh-CN" altLang="en-US"/>
        </a:p>
      </dgm:t>
    </dgm:pt>
    <dgm:pt modelId="{2E7FE445-01E2-4423-9152-BF0FC782F3F3}" type="sibTrans" cxnId="{A638F7FB-EC6B-4680-8BBB-755E816A1B12}">
      <dgm:prSet/>
      <dgm:spPr/>
      <dgm:t>
        <a:bodyPr/>
        <a:lstStyle/>
        <a:p>
          <a:endParaRPr lang="zh-CN" altLang="en-US"/>
        </a:p>
      </dgm:t>
    </dgm:pt>
    <dgm:pt modelId="{91CAF3ED-0934-44B6-BCA7-A73E09E464C7}">
      <dgm:prSet phldrT="[文本]"/>
      <dgm:spPr/>
      <dgm:t>
        <a:bodyPr/>
        <a:lstStyle/>
        <a:p>
          <a:r>
            <a:rPr lang="en-US" altLang="zh-CN" dirty="0" smtClean="0"/>
            <a:t>WAN</a:t>
          </a:r>
          <a:endParaRPr lang="zh-CN" altLang="en-US" dirty="0"/>
        </a:p>
      </dgm:t>
    </dgm:pt>
    <dgm:pt modelId="{6AF928F2-ECAF-45E2-AE18-4DA96D9003FB}" type="parTrans" cxnId="{665D0813-397C-4114-B7B7-8102E9D97001}">
      <dgm:prSet/>
      <dgm:spPr/>
      <dgm:t>
        <a:bodyPr/>
        <a:lstStyle/>
        <a:p>
          <a:endParaRPr lang="zh-CN" altLang="en-US"/>
        </a:p>
      </dgm:t>
    </dgm:pt>
    <dgm:pt modelId="{D1C12B6E-4E1B-429F-8861-F20954E208FA}" type="sibTrans" cxnId="{665D0813-397C-4114-B7B7-8102E9D97001}">
      <dgm:prSet/>
      <dgm:spPr/>
      <dgm:t>
        <a:bodyPr/>
        <a:lstStyle/>
        <a:p>
          <a:endParaRPr lang="zh-CN" altLang="en-US"/>
        </a:p>
      </dgm:t>
    </dgm:pt>
    <dgm:pt modelId="{D4DD3A13-9571-474F-A21C-A48137B87D0B}">
      <dgm:prSet phldrT="[文本]"/>
      <dgm:spPr/>
      <dgm:t>
        <a:bodyPr/>
        <a:lstStyle/>
        <a:p>
          <a:r>
            <a:rPr lang="en-US" altLang="zh-CN" dirty="0" smtClean="0"/>
            <a:t>ISP WAN</a:t>
          </a:r>
        </a:p>
        <a:p>
          <a:r>
            <a:rPr lang="zh-CN" altLang="en-US" dirty="0" smtClean="0"/>
            <a:t>路由器</a:t>
          </a:r>
          <a:endParaRPr lang="zh-CN" altLang="en-US" dirty="0"/>
        </a:p>
      </dgm:t>
    </dgm:pt>
    <dgm:pt modelId="{30D9FDF2-9B98-4462-840D-BAEE7358967F}" type="parTrans" cxnId="{E6872628-AB6B-4517-8DD7-84B80B95D7B4}">
      <dgm:prSet/>
      <dgm:spPr/>
      <dgm:t>
        <a:bodyPr/>
        <a:lstStyle/>
        <a:p>
          <a:endParaRPr lang="zh-CN" altLang="en-US"/>
        </a:p>
      </dgm:t>
    </dgm:pt>
    <dgm:pt modelId="{00EB58D5-B6BC-4807-86B1-65E9750F3083}" type="sibTrans" cxnId="{E6872628-AB6B-4517-8DD7-84B80B95D7B4}">
      <dgm:prSet/>
      <dgm:spPr/>
      <dgm:t>
        <a:bodyPr/>
        <a:lstStyle/>
        <a:p>
          <a:endParaRPr lang="zh-CN" altLang="en-US"/>
        </a:p>
      </dgm:t>
    </dgm:pt>
    <dgm:pt modelId="{F51DA710-30F8-4FF5-9304-404E199A2B67}">
      <dgm:prSet phldrT="[文本]"/>
      <dgm:spPr/>
      <dgm:t>
        <a:bodyPr/>
        <a:lstStyle/>
        <a:p>
          <a:r>
            <a:rPr lang="zh-CN" altLang="en-US" dirty="0" smtClean="0"/>
            <a:t>主干网</a:t>
          </a:r>
          <a:endParaRPr lang="zh-CN" altLang="en-US" dirty="0"/>
        </a:p>
      </dgm:t>
    </dgm:pt>
    <dgm:pt modelId="{9428C0F5-0A2F-4A25-8D33-618D4A12CEFB}" type="parTrans" cxnId="{D97A7BF2-BC2C-40B3-9A68-9B2DA2B6D5B5}">
      <dgm:prSet/>
      <dgm:spPr/>
      <dgm:t>
        <a:bodyPr/>
        <a:lstStyle/>
        <a:p>
          <a:endParaRPr lang="zh-CN" altLang="en-US"/>
        </a:p>
      </dgm:t>
    </dgm:pt>
    <dgm:pt modelId="{9C1ACC0B-514B-48E3-9B32-078250CD1451}" type="sibTrans" cxnId="{D97A7BF2-BC2C-40B3-9A68-9B2DA2B6D5B5}">
      <dgm:prSet/>
      <dgm:spPr/>
      <dgm:t>
        <a:bodyPr/>
        <a:lstStyle/>
        <a:p>
          <a:endParaRPr lang="zh-CN" altLang="en-US"/>
        </a:p>
      </dgm:t>
    </dgm:pt>
    <dgm:pt modelId="{489D069C-1D98-4524-914B-B81CE2FE6500}" type="pres">
      <dgm:prSet presAssocID="{D57B9910-D6FE-427D-A077-958B700572D9}" presName="cycle" presStyleCnt="0">
        <dgm:presLayoutVars>
          <dgm:dir/>
          <dgm:resizeHandles val="exact"/>
        </dgm:presLayoutVars>
      </dgm:prSet>
      <dgm:spPr/>
    </dgm:pt>
    <dgm:pt modelId="{0DAD22D4-A0CB-40C1-8433-3C00D74D4F49}" type="pres">
      <dgm:prSet presAssocID="{74258EDA-2736-44B2-85A3-EB9181341766}" presName="node" presStyleLbl="node1" presStyleIdx="0" presStyleCnt="5">
        <dgm:presLayoutVars>
          <dgm:bulletEnabled val="1"/>
        </dgm:presLayoutVars>
      </dgm:prSet>
      <dgm:spPr/>
    </dgm:pt>
    <dgm:pt modelId="{52B1413F-AAB7-4A97-BB0B-7A8E9016102E}" type="pres">
      <dgm:prSet presAssocID="{74258EDA-2736-44B2-85A3-EB9181341766}" presName="spNode" presStyleCnt="0"/>
      <dgm:spPr/>
    </dgm:pt>
    <dgm:pt modelId="{61A91AC1-6BEC-4071-A721-DA46BED617B0}" type="pres">
      <dgm:prSet presAssocID="{A271608A-D17A-4D64-9112-2030963D62D9}" presName="sibTrans" presStyleLbl="sibTrans1D1" presStyleIdx="0" presStyleCnt="5"/>
      <dgm:spPr/>
    </dgm:pt>
    <dgm:pt modelId="{81CBE576-BC6F-4548-A79A-9E5B5AF582F8}" type="pres">
      <dgm:prSet presAssocID="{E8D083AA-4C49-4680-A811-5C13D3FB52DD}" presName="node" presStyleLbl="node1" presStyleIdx="1" presStyleCnt="5">
        <dgm:presLayoutVars>
          <dgm:bulletEnabled val="1"/>
        </dgm:presLayoutVars>
      </dgm:prSet>
      <dgm:spPr/>
    </dgm:pt>
    <dgm:pt modelId="{C0C4898A-88F3-482F-995A-D8AA48D72CAA}" type="pres">
      <dgm:prSet presAssocID="{E8D083AA-4C49-4680-A811-5C13D3FB52DD}" presName="spNode" presStyleCnt="0"/>
      <dgm:spPr/>
    </dgm:pt>
    <dgm:pt modelId="{02B18ECC-438F-4EC1-BA8A-0CB5D3EA31B3}" type="pres">
      <dgm:prSet presAssocID="{2E7FE445-01E2-4423-9152-BF0FC782F3F3}" presName="sibTrans" presStyleLbl="sibTrans1D1" presStyleIdx="1" presStyleCnt="5"/>
      <dgm:spPr/>
    </dgm:pt>
    <dgm:pt modelId="{5958C4E5-F928-4954-A9A2-9DEF18A5ACD2}" type="pres">
      <dgm:prSet presAssocID="{91CAF3ED-0934-44B6-BCA7-A73E09E464C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D235B-83F5-4CFE-B3B9-12B518D548EA}" type="pres">
      <dgm:prSet presAssocID="{91CAF3ED-0934-44B6-BCA7-A73E09E464C7}" presName="spNode" presStyleCnt="0"/>
      <dgm:spPr/>
    </dgm:pt>
    <dgm:pt modelId="{B1EFC14C-E699-4DF7-B02D-1FEE4EA70AEA}" type="pres">
      <dgm:prSet presAssocID="{D1C12B6E-4E1B-429F-8861-F20954E208FA}" presName="sibTrans" presStyleLbl="sibTrans1D1" presStyleIdx="2" presStyleCnt="5"/>
      <dgm:spPr/>
    </dgm:pt>
    <dgm:pt modelId="{6BA6513A-488E-470B-9772-DC09CA672C48}" type="pres">
      <dgm:prSet presAssocID="{D4DD3A13-9571-474F-A21C-A48137B87D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825C44-3324-43BC-A9C1-74D26B645DF0}" type="pres">
      <dgm:prSet presAssocID="{D4DD3A13-9571-474F-A21C-A48137B87D0B}" presName="spNode" presStyleCnt="0"/>
      <dgm:spPr/>
    </dgm:pt>
    <dgm:pt modelId="{A9BF7A52-9932-4786-AA30-810441A73B67}" type="pres">
      <dgm:prSet presAssocID="{00EB58D5-B6BC-4807-86B1-65E9750F3083}" presName="sibTrans" presStyleLbl="sibTrans1D1" presStyleIdx="3" presStyleCnt="5"/>
      <dgm:spPr/>
    </dgm:pt>
    <dgm:pt modelId="{E14AE670-A44E-4547-BC73-C2DF20AD002F}" type="pres">
      <dgm:prSet presAssocID="{F51DA710-30F8-4FF5-9304-404E199A2B67}" presName="node" presStyleLbl="node1" presStyleIdx="4" presStyleCnt="5">
        <dgm:presLayoutVars>
          <dgm:bulletEnabled val="1"/>
        </dgm:presLayoutVars>
      </dgm:prSet>
      <dgm:spPr/>
    </dgm:pt>
    <dgm:pt modelId="{AB5242EA-5818-4BA5-A415-9A899F371219}" type="pres">
      <dgm:prSet presAssocID="{F51DA710-30F8-4FF5-9304-404E199A2B67}" presName="spNode" presStyleCnt="0"/>
      <dgm:spPr/>
    </dgm:pt>
    <dgm:pt modelId="{B8F099E3-6A71-4598-8EEE-BA8D3D0AE60E}" type="pres">
      <dgm:prSet presAssocID="{9C1ACC0B-514B-48E3-9B32-078250CD1451}" presName="sibTrans" presStyleLbl="sibTrans1D1" presStyleIdx="4" presStyleCnt="5"/>
      <dgm:spPr/>
    </dgm:pt>
  </dgm:ptLst>
  <dgm:cxnLst>
    <dgm:cxn modelId="{97E28262-8B11-4132-A64F-F185490A62AE}" type="presOf" srcId="{2E7FE445-01E2-4423-9152-BF0FC782F3F3}" destId="{02B18ECC-438F-4EC1-BA8A-0CB5D3EA31B3}" srcOrd="0" destOrd="0" presId="urn:microsoft.com/office/officeart/2005/8/layout/cycle5"/>
    <dgm:cxn modelId="{AB9DD467-927B-4884-BBA9-8B5D7A3DC55A}" type="presOf" srcId="{D57B9910-D6FE-427D-A077-958B700572D9}" destId="{489D069C-1D98-4524-914B-B81CE2FE6500}" srcOrd="0" destOrd="0" presId="urn:microsoft.com/office/officeart/2005/8/layout/cycle5"/>
    <dgm:cxn modelId="{803F8441-79BB-492F-9CA9-F3C6FF6B3D43}" type="presOf" srcId="{F51DA710-30F8-4FF5-9304-404E199A2B67}" destId="{E14AE670-A44E-4547-BC73-C2DF20AD002F}" srcOrd="0" destOrd="0" presId="urn:microsoft.com/office/officeart/2005/8/layout/cycle5"/>
    <dgm:cxn modelId="{18CA995F-B0A5-4523-AD7F-06645E692BAF}" type="presOf" srcId="{9C1ACC0B-514B-48E3-9B32-078250CD1451}" destId="{B8F099E3-6A71-4598-8EEE-BA8D3D0AE60E}" srcOrd="0" destOrd="0" presId="urn:microsoft.com/office/officeart/2005/8/layout/cycle5"/>
    <dgm:cxn modelId="{3709A26C-9B84-4C92-910B-CFEFDF8712F2}" type="presOf" srcId="{E8D083AA-4C49-4680-A811-5C13D3FB52DD}" destId="{81CBE576-BC6F-4548-A79A-9E5B5AF582F8}" srcOrd="0" destOrd="0" presId="urn:microsoft.com/office/officeart/2005/8/layout/cycle5"/>
    <dgm:cxn modelId="{26F56670-C438-4D3C-939E-D7DFCAF60F45}" type="presOf" srcId="{A271608A-D17A-4D64-9112-2030963D62D9}" destId="{61A91AC1-6BEC-4071-A721-DA46BED617B0}" srcOrd="0" destOrd="0" presId="urn:microsoft.com/office/officeart/2005/8/layout/cycle5"/>
    <dgm:cxn modelId="{A638F7FB-EC6B-4680-8BBB-755E816A1B12}" srcId="{D57B9910-D6FE-427D-A077-958B700572D9}" destId="{E8D083AA-4C49-4680-A811-5C13D3FB52DD}" srcOrd="1" destOrd="0" parTransId="{1BD26479-D7BE-43E4-87D4-AA6521AE81C0}" sibTransId="{2E7FE445-01E2-4423-9152-BF0FC782F3F3}"/>
    <dgm:cxn modelId="{665D0813-397C-4114-B7B7-8102E9D97001}" srcId="{D57B9910-D6FE-427D-A077-958B700572D9}" destId="{91CAF3ED-0934-44B6-BCA7-A73E09E464C7}" srcOrd="2" destOrd="0" parTransId="{6AF928F2-ECAF-45E2-AE18-4DA96D9003FB}" sibTransId="{D1C12B6E-4E1B-429F-8861-F20954E208FA}"/>
    <dgm:cxn modelId="{87EAF266-5955-464E-AAF8-28D7B5B3740E}" type="presOf" srcId="{74258EDA-2736-44B2-85A3-EB9181341766}" destId="{0DAD22D4-A0CB-40C1-8433-3C00D74D4F49}" srcOrd="0" destOrd="0" presId="urn:microsoft.com/office/officeart/2005/8/layout/cycle5"/>
    <dgm:cxn modelId="{22430585-3291-4E7C-AEA4-B98C0FD02B68}" srcId="{D57B9910-D6FE-427D-A077-958B700572D9}" destId="{74258EDA-2736-44B2-85A3-EB9181341766}" srcOrd="0" destOrd="0" parTransId="{50C4DAE3-7077-4FC2-8A19-CF556E9DE52A}" sibTransId="{A271608A-D17A-4D64-9112-2030963D62D9}"/>
    <dgm:cxn modelId="{A6EC2513-9E05-436F-B6BA-9AE5E5937294}" type="presOf" srcId="{D4DD3A13-9571-474F-A21C-A48137B87D0B}" destId="{6BA6513A-488E-470B-9772-DC09CA672C48}" srcOrd="0" destOrd="0" presId="urn:microsoft.com/office/officeart/2005/8/layout/cycle5"/>
    <dgm:cxn modelId="{83973875-51C2-4162-8196-81DDD57EC699}" type="presOf" srcId="{00EB58D5-B6BC-4807-86B1-65E9750F3083}" destId="{A9BF7A52-9932-4786-AA30-810441A73B67}" srcOrd="0" destOrd="0" presId="urn:microsoft.com/office/officeart/2005/8/layout/cycle5"/>
    <dgm:cxn modelId="{F6FFDDB4-1E84-4D7C-BF61-D6038F507716}" type="presOf" srcId="{D1C12B6E-4E1B-429F-8861-F20954E208FA}" destId="{B1EFC14C-E699-4DF7-B02D-1FEE4EA70AEA}" srcOrd="0" destOrd="0" presId="urn:microsoft.com/office/officeart/2005/8/layout/cycle5"/>
    <dgm:cxn modelId="{D97A7BF2-BC2C-40B3-9A68-9B2DA2B6D5B5}" srcId="{D57B9910-D6FE-427D-A077-958B700572D9}" destId="{F51DA710-30F8-4FF5-9304-404E199A2B67}" srcOrd="4" destOrd="0" parTransId="{9428C0F5-0A2F-4A25-8D33-618D4A12CEFB}" sibTransId="{9C1ACC0B-514B-48E3-9B32-078250CD1451}"/>
    <dgm:cxn modelId="{E6872628-AB6B-4517-8DD7-84B80B95D7B4}" srcId="{D57B9910-D6FE-427D-A077-958B700572D9}" destId="{D4DD3A13-9571-474F-A21C-A48137B87D0B}" srcOrd="3" destOrd="0" parTransId="{30D9FDF2-9B98-4462-840D-BAEE7358967F}" sibTransId="{00EB58D5-B6BC-4807-86B1-65E9750F3083}"/>
    <dgm:cxn modelId="{50E78166-0B01-40D1-BDE3-725DD959F4EB}" type="presOf" srcId="{91CAF3ED-0934-44B6-BCA7-A73E09E464C7}" destId="{5958C4E5-F928-4954-A9A2-9DEF18A5ACD2}" srcOrd="0" destOrd="0" presId="urn:microsoft.com/office/officeart/2005/8/layout/cycle5"/>
    <dgm:cxn modelId="{0F6075FB-E069-476D-9152-5CB3B04DBCAE}" type="presParOf" srcId="{489D069C-1D98-4524-914B-B81CE2FE6500}" destId="{0DAD22D4-A0CB-40C1-8433-3C00D74D4F49}" srcOrd="0" destOrd="0" presId="urn:microsoft.com/office/officeart/2005/8/layout/cycle5"/>
    <dgm:cxn modelId="{5150F243-B724-44BC-B00B-DAC1B2912E38}" type="presParOf" srcId="{489D069C-1D98-4524-914B-B81CE2FE6500}" destId="{52B1413F-AAB7-4A97-BB0B-7A8E9016102E}" srcOrd="1" destOrd="0" presId="urn:microsoft.com/office/officeart/2005/8/layout/cycle5"/>
    <dgm:cxn modelId="{1592E158-6ABF-4826-B2F9-556D8CCFAD19}" type="presParOf" srcId="{489D069C-1D98-4524-914B-B81CE2FE6500}" destId="{61A91AC1-6BEC-4071-A721-DA46BED617B0}" srcOrd="2" destOrd="0" presId="urn:microsoft.com/office/officeart/2005/8/layout/cycle5"/>
    <dgm:cxn modelId="{DA62298F-09E4-4FAE-A420-66E2515CF294}" type="presParOf" srcId="{489D069C-1D98-4524-914B-B81CE2FE6500}" destId="{81CBE576-BC6F-4548-A79A-9E5B5AF582F8}" srcOrd="3" destOrd="0" presId="urn:microsoft.com/office/officeart/2005/8/layout/cycle5"/>
    <dgm:cxn modelId="{B0D1AD2F-01AF-4B65-997E-6B44F42638CD}" type="presParOf" srcId="{489D069C-1D98-4524-914B-B81CE2FE6500}" destId="{C0C4898A-88F3-482F-995A-D8AA48D72CAA}" srcOrd="4" destOrd="0" presId="urn:microsoft.com/office/officeart/2005/8/layout/cycle5"/>
    <dgm:cxn modelId="{92C50D67-3B23-4AF8-AF56-EEDD75DE0B66}" type="presParOf" srcId="{489D069C-1D98-4524-914B-B81CE2FE6500}" destId="{02B18ECC-438F-4EC1-BA8A-0CB5D3EA31B3}" srcOrd="5" destOrd="0" presId="urn:microsoft.com/office/officeart/2005/8/layout/cycle5"/>
    <dgm:cxn modelId="{7FE4EC17-9AF4-4221-8DA6-5B3E44455989}" type="presParOf" srcId="{489D069C-1D98-4524-914B-B81CE2FE6500}" destId="{5958C4E5-F928-4954-A9A2-9DEF18A5ACD2}" srcOrd="6" destOrd="0" presId="urn:microsoft.com/office/officeart/2005/8/layout/cycle5"/>
    <dgm:cxn modelId="{23DFC9F3-7B02-4995-97E9-7FEAA0810068}" type="presParOf" srcId="{489D069C-1D98-4524-914B-B81CE2FE6500}" destId="{9E8D235B-83F5-4CFE-B3B9-12B518D548EA}" srcOrd="7" destOrd="0" presId="urn:microsoft.com/office/officeart/2005/8/layout/cycle5"/>
    <dgm:cxn modelId="{21F8BD4D-5DB3-44CD-BE1E-8CA6D82BB9CA}" type="presParOf" srcId="{489D069C-1D98-4524-914B-B81CE2FE6500}" destId="{B1EFC14C-E699-4DF7-B02D-1FEE4EA70AEA}" srcOrd="8" destOrd="0" presId="urn:microsoft.com/office/officeart/2005/8/layout/cycle5"/>
    <dgm:cxn modelId="{C8AD0226-DBC5-4B23-B83C-D8FD9F9E0C7C}" type="presParOf" srcId="{489D069C-1D98-4524-914B-B81CE2FE6500}" destId="{6BA6513A-488E-470B-9772-DC09CA672C48}" srcOrd="9" destOrd="0" presId="urn:microsoft.com/office/officeart/2005/8/layout/cycle5"/>
    <dgm:cxn modelId="{58817F07-68D7-499F-A1C4-A362D349E27A}" type="presParOf" srcId="{489D069C-1D98-4524-914B-B81CE2FE6500}" destId="{56825C44-3324-43BC-A9C1-74D26B645DF0}" srcOrd="10" destOrd="0" presId="urn:microsoft.com/office/officeart/2005/8/layout/cycle5"/>
    <dgm:cxn modelId="{1CB4C344-9848-4EBB-BB50-C20031E32BF0}" type="presParOf" srcId="{489D069C-1D98-4524-914B-B81CE2FE6500}" destId="{A9BF7A52-9932-4786-AA30-810441A73B67}" srcOrd="11" destOrd="0" presId="urn:microsoft.com/office/officeart/2005/8/layout/cycle5"/>
    <dgm:cxn modelId="{FDA4C5D7-9DB1-45A7-AA30-CCA99C6A6FB0}" type="presParOf" srcId="{489D069C-1D98-4524-914B-B81CE2FE6500}" destId="{E14AE670-A44E-4547-BC73-C2DF20AD002F}" srcOrd="12" destOrd="0" presId="urn:microsoft.com/office/officeart/2005/8/layout/cycle5"/>
    <dgm:cxn modelId="{0C7D5703-3AE5-4140-9295-AC805671021E}" type="presParOf" srcId="{489D069C-1D98-4524-914B-B81CE2FE6500}" destId="{AB5242EA-5818-4BA5-A415-9A899F371219}" srcOrd="13" destOrd="0" presId="urn:microsoft.com/office/officeart/2005/8/layout/cycle5"/>
    <dgm:cxn modelId="{136084AE-ADA8-4247-8EF3-263FFBF08627}" type="presParOf" srcId="{489D069C-1D98-4524-914B-B81CE2FE6500}" destId="{B8F099E3-6A71-4598-8EEE-BA8D3D0AE60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008C47-F6B7-4FC6-BE44-DF3FC92DCF3E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30A971-419E-4A0F-AD51-63C8239907D8}">
      <dgm:prSet phldrT="[文本]"/>
      <dgm:spPr/>
      <dgm:t>
        <a:bodyPr/>
        <a:lstStyle/>
        <a:p>
          <a:r>
            <a:rPr lang="en-US" altLang="zh-CN" dirty="0" smtClean="0"/>
            <a:t>UDP</a:t>
          </a:r>
        </a:p>
        <a:p>
          <a:r>
            <a:rPr lang="zh-CN" altLang="en-US" dirty="0" smtClean="0"/>
            <a:t>数据包</a:t>
          </a:r>
          <a:endParaRPr lang="zh-CN" altLang="en-US" dirty="0"/>
        </a:p>
      </dgm:t>
    </dgm:pt>
    <dgm:pt modelId="{C8E51039-E9C6-4969-8F87-D80AAB81AE95}" type="parTrans" cxnId="{C572CBDD-A6F6-4DBE-90AF-B2D050164688}">
      <dgm:prSet/>
      <dgm:spPr/>
      <dgm:t>
        <a:bodyPr/>
        <a:lstStyle/>
        <a:p>
          <a:endParaRPr lang="zh-CN" altLang="en-US"/>
        </a:p>
      </dgm:t>
    </dgm:pt>
    <dgm:pt modelId="{94421893-9429-40E0-BA71-2DAB6F424D96}" type="sibTrans" cxnId="{C572CBDD-A6F6-4DBE-90AF-B2D050164688}">
      <dgm:prSet/>
      <dgm:spPr/>
      <dgm:t>
        <a:bodyPr/>
        <a:lstStyle/>
        <a:p>
          <a:endParaRPr lang="zh-CN" altLang="en-US"/>
        </a:p>
      </dgm:t>
    </dgm:pt>
    <dgm:pt modelId="{71C7DFE0-9853-4747-84D5-B6A1885C125D}">
      <dgm:prSet phldrT="[文本]"/>
      <dgm:spPr/>
      <dgm:t>
        <a:bodyPr/>
        <a:lstStyle/>
        <a:p>
          <a:r>
            <a:rPr lang="zh-CN" altLang="en-US" dirty="0" smtClean="0"/>
            <a:t>目标</a:t>
          </a:r>
          <a:r>
            <a:rPr lang="en-US" altLang="zh-CN" dirty="0" err="1" smtClean="0"/>
            <a:t>ip</a:t>
          </a:r>
          <a:endParaRPr lang="zh-CN" altLang="en-US" dirty="0"/>
        </a:p>
      </dgm:t>
    </dgm:pt>
    <dgm:pt modelId="{748812BC-EBC0-4640-A073-6248AAE46CED}" type="parTrans" cxnId="{AC6BF542-7B8F-4F0F-A79F-51E49530D5C9}">
      <dgm:prSet/>
      <dgm:spPr/>
      <dgm:t>
        <a:bodyPr/>
        <a:lstStyle/>
        <a:p>
          <a:endParaRPr lang="zh-CN" altLang="en-US"/>
        </a:p>
      </dgm:t>
    </dgm:pt>
    <dgm:pt modelId="{8A32B5B9-5443-4314-B75A-68DC19744268}" type="sibTrans" cxnId="{AC6BF542-7B8F-4F0F-A79F-51E49530D5C9}">
      <dgm:prSet/>
      <dgm:spPr/>
      <dgm:t>
        <a:bodyPr/>
        <a:lstStyle/>
        <a:p>
          <a:endParaRPr lang="zh-CN" altLang="en-US"/>
        </a:p>
      </dgm:t>
    </dgm:pt>
    <dgm:pt modelId="{DC158255-9E1D-42BA-9AF2-CEDC1FAC73C5}">
      <dgm:prSet phldrT="[文本]"/>
      <dgm:spPr/>
      <dgm:t>
        <a:bodyPr/>
        <a:lstStyle/>
        <a:p>
          <a:r>
            <a:rPr lang="zh-CN" altLang="en-US" dirty="0" smtClean="0"/>
            <a:t>端口</a:t>
          </a:r>
          <a:endParaRPr lang="zh-CN" altLang="en-US" dirty="0"/>
        </a:p>
      </dgm:t>
    </dgm:pt>
    <dgm:pt modelId="{A6A5E598-E131-472F-BBBB-B9FA6C94E0D6}" type="parTrans" cxnId="{1DCE24B0-085D-4B60-81E5-30650F49CDF0}">
      <dgm:prSet/>
      <dgm:spPr/>
      <dgm:t>
        <a:bodyPr/>
        <a:lstStyle/>
        <a:p>
          <a:endParaRPr lang="zh-CN" altLang="en-US"/>
        </a:p>
      </dgm:t>
    </dgm:pt>
    <dgm:pt modelId="{13A7B673-238E-4611-9871-8A95E6893F1C}" type="sibTrans" cxnId="{1DCE24B0-085D-4B60-81E5-30650F49CDF0}">
      <dgm:prSet/>
      <dgm:spPr/>
      <dgm:t>
        <a:bodyPr/>
        <a:lstStyle/>
        <a:p>
          <a:endParaRPr lang="zh-CN" altLang="en-US"/>
        </a:p>
      </dgm:t>
    </dgm:pt>
    <dgm:pt modelId="{7FA2ECE0-25C3-4B0E-A850-0C6B6A9663F7}">
      <dgm:prSet phldrT="[文本]"/>
      <dgm:spPr/>
      <dgm:t>
        <a:bodyPr/>
        <a:lstStyle/>
        <a:p>
          <a:r>
            <a:rPr lang="zh-CN" altLang="en-US" dirty="0" smtClean="0"/>
            <a:t>校验和</a:t>
          </a:r>
          <a:endParaRPr lang="zh-CN" altLang="en-US" dirty="0"/>
        </a:p>
      </dgm:t>
    </dgm:pt>
    <dgm:pt modelId="{68F22DB0-72CD-4213-92B3-3BDE8B8253DA}" type="parTrans" cxnId="{0DD2EE1F-2F65-483F-9603-412EA2EDBE6A}">
      <dgm:prSet/>
      <dgm:spPr/>
      <dgm:t>
        <a:bodyPr/>
        <a:lstStyle/>
        <a:p>
          <a:endParaRPr lang="zh-CN" altLang="en-US"/>
        </a:p>
      </dgm:t>
    </dgm:pt>
    <dgm:pt modelId="{87B071C5-EC7E-433B-AF5C-933730929CBD}" type="sibTrans" cxnId="{0DD2EE1F-2F65-483F-9603-412EA2EDBE6A}">
      <dgm:prSet/>
      <dgm:spPr/>
      <dgm:t>
        <a:bodyPr/>
        <a:lstStyle/>
        <a:p>
          <a:endParaRPr lang="zh-CN" altLang="en-US"/>
        </a:p>
      </dgm:t>
    </dgm:pt>
    <dgm:pt modelId="{DA7E4F55-C5F0-4D27-B666-F20904358A12}">
      <dgm:prSet phldrT="[文本]"/>
      <dgm:spPr/>
      <dgm:t>
        <a:bodyPr/>
        <a:lstStyle/>
        <a:p>
          <a:r>
            <a:rPr lang="en-US" altLang="zh-CN" dirty="0" smtClean="0"/>
            <a:t>data</a:t>
          </a:r>
          <a:endParaRPr lang="zh-CN" altLang="en-US" dirty="0"/>
        </a:p>
      </dgm:t>
    </dgm:pt>
    <dgm:pt modelId="{CF5423C8-F3AC-4F89-AF44-2707672D9EBA}" type="parTrans" cxnId="{128C1085-E3F3-4F9F-AB89-A76616D96400}">
      <dgm:prSet/>
      <dgm:spPr/>
      <dgm:t>
        <a:bodyPr/>
        <a:lstStyle/>
        <a:p>
          <a:endParaRPr lang="zh-CN" altLang="en-US"/>
        </a:p>
      </dgm:t>
    </dgm:pt>
    <dgm:pt modelId="{14994453-EA51-416C-862D-683458F53655}" type="sibTrans" cxnId="{128C1085-E3F3-4F9F-AB89-A76616D96400}">
      <dgm:prSet/>
      <dgm:spPr/>
      <dgm:t>
        <a:bodyPr/>
        <a:lstStyle/>
        <a:p>
          <a:endParaRPr lang="zh-CN" altLang="en-US"/>
        </a:p>
      </dgm:t>
    </dgm:pt>
    <dgm:pt modelId="{F04381A7-9E6B-4BB5-8DB3-5EEA52AFF505}" type="pres">
      <dgm:prSet presAssocID="{F3008C47-F6B7-4FC6-BE44-DF3FC92DCF3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B5C8666-27CD-4A4F-BBAE-1CC788A9CECD}" type="pres">
      <dgm:prSet presAssocID="{D830A971-419E-4A0F-AD51-63C8239907D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E8EABF3-7D2B-42B8-872B-873A9DF10FBA}" type="pres">
      <dgm:prSet presAssocID="{748812BC-EBC0-4640-A073-6248AAE46CED}" presName="parTrans" presStyleLbl="bgSibTrans2D1" presStyleIdx="0" presStyleCnt="4"/>
      <dgm:spPr/>
    </dgm:pt>
    <dgm:pt modelId="{693CAC68-A22C-4E50-8A80-4F260081CA15}" type="pres">
      <dgm:prSet presAssocID="{71C7DFE0-9853-4747-84D5-B6A1885C12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132FF7-0AA0-4B8B-AC7F-50DF74C1C2C6}" type="pres">
      <dgm:prSet presAssocID="{A6A5E598-E131-472F-BBBB-B9FA6C94E0D6}" presName="parTrans" presStyleLbl="bgSibTrans2D1" presStyleIdx="1" presStyleCnt="4"/>
      <dgm:spPr/>
    </dgm:pt>
    <dgm:pt modelId="{4FD7A779-FEF5-49B7-B3AD-670E4670EEC4}" type="pres">
      <dgm:prSet presAssocID="{DC158255-9E1D-42BA-9AF2-CEDC1FAC73C5}" presName="node" presStyleLbl="node1" presStyleIdx="1" presStyleCnt="4">
        <dgm:presLayoutVars>
          <dgm:bulletEnabled val="1"/>
        </dgm:presLayoutVars>
      </dgm:prSet>
      <dgm:spPr/>
    </dgm:pt>
    <dgm:pt modelId="{492F4804-36D3-42EB-B13C-6C0DF68DEF24}" type="pres">
      <dgm:prSet presAssocID="{68F22DB0-72CD-4213-92B3-3BDE8B8253DA}" presName="parTrans" presStyleLbl="bgSibTrans2D1" presStyleIdx="2" presStyleCnt="4"/>
      <dgm:spPr/>
    </dgm:pt>
    <dgm:pt modelId="{252AC4F3-5612-4899-9DEE-58C782DFC800}" type="pres">
      <dgm:prSet presAssocID="{7FA2ECE0-25C3-4B0E-A850-0C6B6A9663F7}" presName="node" presStyleLbl="node1" presStyleIdx="2" presStyleCnt="4">
        <dgm:presLayoutVars>
          <dgm:bulletEnabled val="1"/>
        </dgm:presLayoutVars>
      </dgm:prSet>
      <dgm:spPr/>
    </dgm:pt>
    <dgm:pt modelId="{4E111AC9-991B-4886-B84F-EBE0EC40191F}" type="pres">
      <dgm:prSet presAssocID="{CF5423C8-F3AC-4F89-AF44-2707672D9EBA}" presName="parTrans" presStyleLbl="bgSibTrans2D1" presStyleIdx="3" presStyleCnt="4"/>
      <dgm:spPr/>
    </dgm:pt>
    <dgm:pt modelId="{8C76F0B7-CB0F-402C-B9E0-DBD4D87D3108}" type="pres">
      <dgm:prSet presAssocID="{DA7E4F55-C5F0-4D27-B666-F20904358A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08D7C4-0C08-4658-8E57-6CF1DE4A1301}" type="presOf" srcId="{CF5423C8-F3AC-4F89-AF44-2707672D9EBA}" destId="{4E111AC9-991B-4886-B84F-EBE0EC40191F}" srcOrd="0" destOrd="0" presId="urn:microsoft.com/office/officeart/2005/8/layout/radial4"/>
    <dgm:cxn modelId="{128C1085-E3F3-4F9F-AB89-A76616D96400}" srcId="{D830A971-419E-4A0F-AD51-63C8239907D8}" destId="{DA7E4F55-C5F0-4D27-B666-F20904358A12}" srcOrd="3" destOrd="0" parTransId="{CF5423C8-F3AC-4F89-AF44-2707672D9EBA}" sibTransId="{14994453-EA51-416C-862D-683458F53655}"/>
    <dgm:cxn modelId="{AC6BF542-7B8F-4F0F-A79F-51E49530D5C9}" srcId="{D830A971-419E-4A0F-AD51-63C8239907D8}" destId="{71C7DFE0-9853-4747-84D5-B6A1885C125D}" srcOrd="0" destOrd="0" parTransId="{748812BC-EBC0-4640-A073-6248AAE46CED}" sibTransId="{8A32B5B9-5443-4314-B75A-68DC19744268}"/>
    <dgm:cxn modelId="{1DCE24B0-085D-4B60-81E5-30650F49CDF0}" srcId="{D830A971-419E-4A0F-AD51-63C8239907D8}" destId="{DC158255-9E1D-42BA-9AF2-CEDC1FAC73C5}" srcOrd="1" destOrd="0" parTransId="{A6A5E598-E131-472F-BBBB-B9FA6C94E0D6}" sibTransId="{13A7B673-238E-4611-9871-8A95E6893F1C}"/>
    <dgm:cxn modelId="{B7C11332-B2B4-4AC8-8D1A-DA577FEDCB36}" type="presOf" srcId="{F3008C47-F6B7-4FC6-BE44-DF3FC92DCF3E}" destId="{F04381A7-9E6B-4BB5-8DB3-5EEA52AFF505}" srcOrd="0" destOrd="0" presId="urn:microsoft.com/office/officeart/2005/8/layout/radial4"/>
    <dgm:cxn modelId="{CC5DCA01-1C53-4085-87C7-2E2AE941623E}" type="presOf" srcId="{68F22DB0-72CD-4213-92B3-3BDE8B8253DA}" destId="{492F4804-36D3-42EB-B13C-6C0DF68DEF24}" srcOrd="0" destOrd="0" presId="urn:microsoft.com/office/officeart/2005/8/layout/radial4"/>
    <dgm:cxn modelId="{A62FE3BF-65B1-48C8-85EF-A56616FAF209}" type="presOf" srcId="{DA7E4F55-C5F0-4D27-B666-F20904358A12}" destId="{8C76F0B7-CB0F-402C-B9E0-DBD4D87D3108}" srcOrd="0" destOrd="0" presId="urn:microsoft.com/office/officeart/2005/8/layout/radial4"/>
    <dgm:cxn modelId="{4434306C-8993-42AC-A97A-C322326F2B41}" type="presOf" srcId="{A6A5E598-E131-472F-BBBB-B9FA6C94E0D6}" destId="{59132FF7-0AA0-4B8B-AC7F-50DF74C1C2C6}" srcOrd="0" destOrd="0" presId="urn:microsoft.com/office/officeart/2005/8/layout/radial4"/>
    <dgm:cxn modelId="{507590B5-48CC-4EBD-9398-E4C7426A10E2}" type="presOf" srcId="{71C7DFE0-9853-4747-84D5-B6A1885C125D}" destId="{693CAC68-A22C-4E50-8A80-4F260081CA15}" srcOrd="0" destOrd="0" presId="urn:microsoft.com/office/officeart/2005/8/layout/radial4"/>
    <dgm:cxn modelId="{C572CBDD-A6F6-4DBE-90AF-B2D050164688}" srcId="{F3008C47-F6B7-4FC6-BE44-DF3FC92DCF3E}" destId="{D830A971-419E-4A0F-AD51-63C8239907D8}" srcOrd="0" destOrd="0" parTransId="{C8E51039-E9C6-4969-8F87-D80AAB81AE95}" sibTransId="{94421893-9429-40E0-BA71-2DAB6F424D96}"/>
    <dgm:cxn modelId="{0DD2EE1F-2F65-483F-9603-412EA2EDBE6A}" srcId="{D830A971-419E-4A0F-AD51-63C8239907D8}" destId="{7FA2ECE0-25C3-4B0E-A850-0C6B6A9663F7}" srcOrd="2" destOrd="0" parTransId="{68F22DB0-72CD-4213-92B3-3BDE8B8253DA}" sibTransId="{87B071C5-EC7E-433B-AF5C-933730929CBD}"/>
    <dgm:cxn modelId="{813E7972-8581-4120-AB47-6C57570355D3}" type="presOf" srcId="{D830A971-419E-4A0F-AD51-63C8239907D8}" destId="{BB5C8666-27CD-4A4F-BBAE-1CC788A9CECD}" srcOrd="0" destOrd="0" presId="urn:microsoft.com/office/officeart/2005/8/layout/radial4"/>
    <dgm:cxn modelId="{ED4B9C33-80A6-4FA4-9369-6021F291F93B}" type="presOf" srcId="{7FA2ECE0-25C3-4B0E-A850-0C6B6A9663F7}" destId="{252AC4F3-5612-4899-9DEE-58C782DFC800}" srcOrd="0" destOrd="0" presId="urn:microsoft.com/office/officeart/2005/8/layout/radial4"/>
    <dgm:cxn modelId="{2096A23D-1549-46FF-B289-8D7D00CE6CA0}" type="presOf" srcId="{DC158255-9E1D-42BA-9AF2-CEDC1FAC73C5}" destId="{4FD7A779-FEF5-49B7-B3AD-670E4670EEC4}" srcOrd="0" destOrd="0" presId="urn:microsoft.com/office/officeart/2005/8/layout/radial4"/>
    <dgm:cxn modelId="{280A9C1E-A9CB-4DE7-9F07-21FDC8333CC6}" type="presOf" srcId="{748812BC-EBC0-4640-A073-6248AAE46CED}" destId="{4E8EABF3-7D2B-42B8-872B-873A9DF10FBA}" srcOrd="0" destOrd="0" presId="urn:microsoft.com/office/officeart/2005/8/layout/radial4"/>
    <dgm:cxn modelId="{3F0EB00E-A0D8-4910-917F-B9A54C941B19}" type="presParOf" srcId="{F04381A7-9E6B-4BB5-8DB3-5EEA52AFF505}" destId="{BB5C8666-27CD-4A4F-BBAE-1CC788A9CECD}" srcOrd="0" destOrd="0" presId="urn:microsoft.com/office/officeart/2005/8/layout/radial4"/>
    <dgm:cxn modelId="{514EDB76-C3F9-4689-A539-4F6CB9D73CD4}" type="presParOf" srcId="{F04381A7-9E6B-4BB5-8DB3-5EEA52AFF505}" destId="{4E8EABF3-7D2B-42B8-872B-873A9DF10FBA}" srcOrd="1" destOrd="0" presId="urn:microsoft.com/office/officeart/2005/8/layout/radial4"/>
    <dgm:cxn modelId="{3D9E7FCE-7E32-4ECC-A5CD-EBF3194BC3F4}" type="presParOf" srcId="{F04381A7-9E6B-4BB5-8DB3-5EEA52AFF505}" destId="{693CAC68-A22C-4E50-8A80-4F260081CA15}" srcOrd="2" destOrd="0" presId="urn:microsoft.com/office/officeart/2005/8/layout/radial4"/>
    <dgm:cxn modelId="{BDBD1096-8F68-428B-A7E6-AD7DB97CE9E4}" type="presParOf" srcId="{F04381A7-9E6B-4BB5-8DB3-5EEA52AFF505}" destId="{59132FF7-0AA0-4B8B-AC7F-50DF74C1C2C6}" srcOrd="3" destOrd="0" presId="urn:microsoft.com/office/officeart/2005/8/layout/radial4"/>
    <dgm:cxn modelId="{7B30A166-E0EC-486C-88B2-7581CCD271B4}" type="presParOf" srcId="{F04381A7-9E6B-4BB5-8DB3-5EEA52AFF505}" destId="{4FD7A779-FEF5-49B7-B3AD-670E4670EEC4}" srcOrd="4" destOrd="0" presId="urn:microsoft.com/office/officeart/2005/8/layout/radial4"/>
    <dgm:cxn modelId="{29A69264-93AE-488B-B761-DD3A767E9247}" type="presParOf" srcId="{F04381A7-9E6B-4BB5-8DB3-5EEA52AFF505}" destId="{492F4804-36D3-42EB-B13C-6C0DF68DEF24}" srcOrd="5" destOrd="0" presId="urn:microsoft.com/office/officeart/2005/8/layout/radial4"/>
    <dgm:cxn modelId="{901965CE-BA3E-427E-BADE-3AA89F133221}" type="presParOf" srcId="{F04381A7-9E6B-4BB5-8DB3-5EEA52AFF505}" destId="{252AC4F3-5612-4899-9DEE-58C782DFC800}" srcOrd="6" destOrd="0" presId="urn:microsoft.com/office/officeart/2005/8/layout/radial4"/>
    <dgm:cxn modelId="{BCF126A4-F1B1-431A-8427-793E97B8CA30}" type="presParOf" srcId="{F04381A7-9E6B-4BB5-8DB3-5EEA52AFF505}" destId="{4E111AC9-991B-4886-B84F-EBE0EC40191F}" srcOrd="7" destOrd="0" presId="urn:microsoft.com/office/officeart/2005/8/layout/radial4"/>
    <dgm:cxn modelId="{796DBBFA-7E62-4F32-9A23-7A71984E74EF}" type="presParOf" srcId="{F04381A7-9E6B-4BB5-8DB3-5EEA52AFF505}" destId="{8C76F0B7-CB0F-402C-B9E0-DBD4D87D3108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251667-F149-47CB-8C44-D39CAE1F2CAF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29A749-D8AE-4318-940F-E4B2D0B44AB8}">
      <dgm:prSet phldrT="[文本]"/>
      <dgm:spPr/>
      <dgm:t>
        <a:bodyPr/>
        <a:lstStyle/>
        <a:p>
          <a:r>
            <a:rPr lang="en-US" altLang="zh-CN" dirty="0" err="1" smtClean="0"/>
            <a:t>Tcp</a:t>
          </a:r>
          <a:endParaRPr lang="en-US" altLang="zh-CN" dirty="0" smtClean="0"/>
        </a:p>
        <a:p>
          <a:r>
            <a:rPr lang="zh-CN" altLang="en-US" dirty="0" smtClean="0"/>
            <a:t>数据包</a:t>
          </a:r>
          <a:endParaRPr lang="en-US" altLang="zh-CN" dirty="0" smtClean="0"/>
        </a:p>
      </dgm:t>
    </dgm:pt>
    <dgm:pt modelId="{9F847A46-FC2D-4755-B449-72FF4B840514}" type="parTrans" cxnId="{F47745C2-1906-45B5-963E-929EAE05493C}">
      <dgm:prSet/>
      <dgm:spPr/>
      <dgm:t>
        <a:bodyPr/>
        <a:lstStyle/>
        <a:p>
          <a:endParaRPr lang="zh-CN" altLang="en-US"/>
        </a:p>
      </dgm:t>
    </dgm:pt>
    <dgm:pt modelId="{954DA611-29CA-4ABB-AC7D-3C2B4149D19F}" type="sibTrans" cxnId="{F47745C2-1906-45B5-963E-929EAE05493C}">
      <dgm:prSet/>
      <dgm:spPr/>
      <dgm:t>
        <a:bodyPr/>
        <a:lstStyle/>
        <a:p>
          <a:endParaRPr lang="zh-CN" altLang="en-US"/>
        </a:p>
      </dgm:t>
    </dgm:pt>
    <dgm:pt modelId="{2739D298-602D-4C9C-ADE6-F10C8BE111FB}">
      <dgm:prSet phldrT="[文本]"/>
      <dgm:spPr/>
      <dgm:t>
        <a:bodyPr/>
        <a:lstStyle/>
        <a:p>
          <a:r>
            <a:rPr lang="en-US" altLang="zh-CN" dirty="0" err="1" smtClean="0"/>
            <a:t>ip</a:t>
          </a:r>
          <a:endParaRPr lang="zh-CN" altLang="en-US" dirty="0"/>
        </a:p>
      </dgm:t>
    </dgm:pt>
    <dgm:pt modelId="{D9B8D421-79CA-4C75-BD49-CA898AEC29C5}" type="parTrans" cxnId="{839CAA7D-8D70-40EA-9EED-506F0FEB895C}">
      <dgm:prSet/>
      <dgm:spPr/>
      <dgm:t>
        <a:bodyPr/>
        <a:lstStyle/>
        <a:p>
          <a:endParaRPr lang="zh-CN" altLang="en-US"/>
        </a:p>
      </dgm:t>
    </dgm:pt>
    <dgm:pt modelId="{4C6ACE6E-D212-4ADC-A1A5-4891422B0F61}" type="sibTrans" cxnId="{839CAA7D-8D70-40EA-9EED-506F0FEB895C}">
      <dgm:prSet/>
      <dgm:spPr/>
      <dgm:t>
        <a:bodyPr/>
        <a:lstStyle/>
        <a:p>
          <a:endParaRPr lang="zh-CN" altLang="en-US"/>
        </a:p>
      </dgm:t>
    </dgm:pt>
    <dgm:pt modelId="{2744C2A0-E3FB-4449-A5FA-01D91EAB1698}">
      <dgm:prSet phldrT="[文本]"/>
      <dgm:spPr/>
      <dgm:t>
        <a:bodyPr/>
        <a:lstStyle/>
        <a:p>
          <a:r>
            <a:rPr lang="zh-CN" altLang="en-US" dirty="0" smtClean="0"/>
            <a:t>端口</a:t>
          </a:r>
          <a:endParaRPr lang="zh-CN" altLang="en-US" dirty="0"/>
        </a:p>
      </dgm:t>
    </dgm:pt>
    <dgm:pt modelId="{4D532F92-A257-4C3D-8741-325A91D08C35}" type="parTrans" cxnId="{9EA7D889-E086-41F5-8E1D-A2D33F943776}">
      <dgm:prSet/>
      <dgm:spPr/>
      <dgm:t>
        <a:bodyPr/>
        <a:lstStyle/>
        <a:p>
          <a:endParaRPr lang="zh-CN" altLang="en-US"/>
        </a:p>
      </dgm:t>
    </dgm:pt>
    <dgm:pt modelId="{3157D217-8842-443C-B66A-D5581AC9BACD}" type="sibTrans" cxnId="{9EA7D889-E086-41F5-8E1D-A2D33F943776}">
      <dgm:prSet/>
      <dgm:spPr/>
      <dgm:t>
        <a:bodyPr/>
        <a:lstStyle/>
        <a:p>
          <a:endParaRPr lang="zh-CN" altLang="en-US"/>
        </a:p>
      </dgm:t>
    </dgm:pt>
    <dgm:pt modelId="{0608C7B8-6E4E-4DFF-B553-65B179464951}">
      <dgm:prSet phldrT="[文本]"/>
      <dgm:spPr/>
      <dgm:t>
        <a:bodyPr/>
        <a:lstStyle/>
        <a:p>
          <a:r>
            <a:rPr lang="zh-CN" altLang="en-US" dirty="0" smtClean="0"/>
            <a:t>校验和</a:t>
          </a:r>
          <a:endParaRPr lang="zh-CN" altLang="en-US" dirty="0"/>
        </a:p>
      </dgm:t>
    </dgm:pt>
    <dgm:pt modelId="{0BE47025-8753-4715-A96B-DFAB7FCCEBB3}" type="parTrans" cxnId="{01A32744-D872-4DEA-A89E-A67A847D487F}">
      <dgm:prSet/>
      <dgm:spPr/>
      <dgm:t>
        <a:bodyPr/>
        <a:lstStyle/>
        <a:p>
          <a:endParaRPr lang="zh-CN" altLang="en-US"/>
        </a:p>
      </dgm:t>
    </dgm:pt>
    <dgm:pt modelId="{9BA8D150-722A-46D0-95FC-E7B3844EFC3C}" type="sibTrans" cxnId="{01A32744-D872-4DEA-A89E-A67A847D487F}">
      <dgm:prSet/>
      <dgm:spPr/>
      <dgm:t>
        <a:bodyPr/>
        <a:lstStyle/>
        <a:p>
          <a:endParaRPr lang="zh-CN" altLang="en-US"/>
        </a:p>
      </dgm:t>
    </dgm:pt>
    <dgm:pt modelId="{38AEFE54-A2CE-452A-9A0D-0062A7FB9928}">
      <dgm:prSet phldrT="[文本]"/>
      <dgm:spPr/>
      <dgm:t>
        <a:bodyPr/>
        <a:lstStyle/>
        <a:p>
          <a:r>
            <a:rPr lang="zh-CN" altLang="en-US" dirty="0" smtClean="0"/>
            <a:t>数据包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序号</a:t>
          </a:r>
          <a:endParaRPr lang="zh-CN" altLang="en-US" dirty="0"/>
        </a:p>
      </dgm:t>
    </dgm:pt>
    <dgm:pt modelId="{DDBA835B-1113-4EDE-989F-E4FD2B1E2D4F}" type="parTrans" cxnId="{36C6B365-D2E0-4EDF-A5B1-4EBE233CC3D6}">
      <dgm:prSet/>
      <dgm:spPr/>
      <dgm:t>
        <a:bodyPr/>
        <a:lstStyle/>
        <a:p>
          <a:endParaRPr lang="zh-CN" altLang="en-US"/>
        </a:p>
      </dgm:t>
    </dgm:pt>
    <dgm:pt modelId="{CDED3190-8C54-43A4-8785-41BBC434DFB9}" type="sibTrans" cxnId="{36C6B365-D2E0-4EDF-A5B1-4EBE233CC3D6}">
      <dgm:prSet/>
      <dgm:spPr/>
      <dgm:t>
        <a:bodyPr/>
        <a:lstStyle/>
        <a:p>
          <a:endParaRPr lang="zh-CN" altLang="en-US"/>
        </a:p>
      </dgm:t>
    </dgm:pt>
    <dgm:pt modelId="{96C582AA-9EA3-4B48-8DAA-2DFFA38419D4}">
      <dgm:prSet phldrT="[文本]"/>
      <dgm:spPr/>
      <dgm:t>
        <a:bodyPr/>
        <a:lstStyle/>
        <a:p>
          <a:r>
            <a:rPr lang="zh-CN" altLang="en-US" dirty="0" smtClean="0"/>
            <a:t>滑动</a:t>
          </a:r>
          <a:endParaRPr lang="en-US" altLang="zh-CN" dirty="0" smtClean="0"/>
        </a:p>
        <a:p>
          <a:r>
            <a:rPr lang="zh-CN" altLang="en-US" dirty="0" smtClean="0"/>
            <a:t>窗口</a:t>
          </a:r>
          <a:endParaRPr lang="zh-CN" altLang="en-US" dirty="0"/>
        </a:p>
      </dgm:t>
    </dgm:pt>
    <dgm:pt modelId="{9F26B878-A408-48E5-B46F-287DBB652508}" type="parTrans" cxnId="{225B9A61-D75E-4E82-B6C7-C7FBB5653B58}">
      <dgm:prSet/>
      <dgm:spPr/>
      <dgm:t>
        <a:bodyPr/>
        <a:lstStyle/>
        <a:p>
          <a:endParaRPr lang="zh-CN" altLang="en-US"/>
        </a:p>
      </dgm:t>
    </dgm:pt>
    <dgm:pt modelId="{7E5E0934-C649-473F-9735-24365F8337D4}" type="sibTrans" cxnId="{225B9A61-D75E-4E82-B6C7-C7FBB5653B58}">
      <dgm:prSet/>
      <dgm:spPr/>
      <dgm:t>
        <a:bodyPr/>
        <a:lstStyle/>
        <a:p>
          <a:endParaRPr lang="zh-CN" altLang="en-US"/>
        </a:p>
      </dgm:t>
    </dgm:pt>
    <dgm:pt modelId="{C233DD4D-490C-4B30-9C7F-E1AFAED8BEF4}">
      <dgm:prSet phldrT="[文本]"/>
      <dgm:spPr/>
      <dgm:t>
        <a:bodyPr/>
        <a:lstStyle/>
        <a:p>
          <a:r>
            <a:rPr lang="zh-CN" altLang="en-US" dirty="0" smtClean="0"/>
            <a:t>重传</a:t>
          </a:r>
          <a:endParaRPr lang="zh-CN" altLang="en-US" dirty="0"/>
        </a:p>
      </dgm:t>
    </dgm:pt>
    <dgm:pt modelId="{0801B619-F8B8-490F-AE91-E89322602AC8}" type="parTrans" cxnId="{A8878733-AF17-4211-B406-D666F84F1108}">
      <dgm:prSet/>
      <dgm:spPr/>
      <dgm:t>
        <a:bodyPr/>
        <a:lstStyle/>
        <a:p>
          <a:endParaRPr lang="zh-CN" altLang="en-US"/>
        </a:p>
      </dgm:t>
    </dgm:pt>
    <dgm:pt modelId="{67D7B261-0E60-4C4D-8B18-829A57A6210D}" type="sibTrans" cxnId="{A8878733-AF17-4211-B406-D666F84F1108}">
      <dgm:prSet/>
      <dgm:spPr/>
      <dgm:t>
        <a:bodyPr/>
        <a:lstStyle/>
        <a:p>
          <a:endParaRPr lang="zh-CN" altLang="en-US"/>
        </a:p>
      </dgm:t>
    </dgm:pt>
    <dgm:pt modelId="{83E71A62-ADE0-4B85-868C-5B3B92E05A69}" type="pres">
      <dgm:prSet presAssocID="{AD251667-F149-47CB-8C44-D39CAE1F2C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340195-B3E2-45C7-995A-910C102FCA15}" type="pres">
      <dgm:prSet presAssocID="{F829A749-D8AE-4318-940F-E4B2D0B44AB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D8B2E39-8E82-4648-8475-EEE50DDA93DE}" type="pres">
      <dgm:prSet presAssocID="{D9B8D421-79CA-4C75-BD49-CA898AEC29C5}" presName="parTrans" presStyleLbl="bgSibTrans2D1" presStyleIdx="0" presStyleCnt="6"/>
      <dgm:spPr/>
    </dgm:pt>
    <dgm:pt modelId="{E8E17C1C-EFA7-4F31-BB43-859A06F71365}" type="pres">
      <dgm:prSet presAssocID="{2739D298-602D-4C9C-ADE6-F10C8BE111FB}" presName="node" presStyleLbl="node1" presStyleIdx="0" presStyleCnt="6">
        <dgm:presLayoutVars>
          <dgm:bulletEnabled val="1"/>
        </dgm:presLayoutVars>
      </dgm:prSet>
      <dgm:spPr/>
    </dgm:pt>
    <dgm:pt modelId="{722D6D8A-1DCB-421F-8EF6-B08724AA6BF7}" type="pres">
      <dgm:prSet presAssocID="{4D532F92-A257-4C3D-8741-325A91D08C35}" presName="parTrans" presStyleLbl="bgSibTrans2D1" presStyleIdx="1" presStyleCnt="6"/>
      <dgm:spPr/>
    </dgm:pt>
    <dgm:pt modelId="{3FD5B76A-B841-4E35-B1D2-BA0625D7EB0D}" type="pres">
      <dgm:prSet presAssocID="{2744C2A0-E3FB-4449-A5FA-01D91EAB1698}" presName="node" presStyleLbl="node1" presStyleIdx="1" presStyleCnt="6">
        <dgm:presLayoutVars>
          <dgm:bulletEnabled val="1"/>
        </dgm:presLayoutVars>
      </dgm:prSet>
      <dgm:spPr/>
    </dgm:pt>
    <dgm:pt modelId="{550384B0-58C2-4877-B863-6E7F6FE3773F}" type="pres">
      <dgm:prSet presAssocID="{0BE47025-8753-4715-A96B-DFAB7FCCEBB3}" presName="parTrans" presStyleLbl="bgSibTrans2D1" presStyleIdx="2" presStyleCnt="6"/>
      <dgm:spPr/>
    </dgm:pt>
    <dgm:pt modelId="{E260EAB8-7047-4EBC-8B38-041AE1E0C60F}" type="pres">
      <dgm:prSet presAssocID="{0608C7B8-6E4E-4DFF-B553-65B179464951}" presName="node" presStyleLbl="node1" presStyleIdx="2" presStyleCnt="6">
        <dgm:presLayoutVars>
          <dgm:bulletEnabled val="1"/>
        </dgm:presLayoutVars>
      </dgm:prSet>
      <dgm:spPr/>
    </dgm:pt>
    <dgm:pt modelId="{567B502B-D629-43CE-8D92-248F9A8DFE9B}" type="pres">
      <dgm:prSet presAssocID="{DDBA835B-1113-4EDE-989F-E4FD2B1E2D4F}" presName="parTrans" presStyleLbl="bgSibTrans2D1" presStyleIdx="3" presStyleCnt="6"/>
      <dgm:spPr/>
    </dgm:pt>
    <dgm:pt modelId="{186A159D-74CB-437D-B39F-21CC7F24D1F9}" type="pres">
      <dgm:prSet presAssocID="{38AEFE54-A2CE-452A-9A0D-0062A7FB992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DA513D-0731-4F5E-A0A2-344265919E90}" type="pres">
      <dgm:prSet presAssocID="{9F26B878-A408-48E5-B46F-287DBB652508}" presName="parTrans" presStyleLbl="bgSibTrans2D1" presStyleIdx="4" presStyleCnt="6"/>
      <dgm:spPr/>
    </dgm:pt>
    <dgm:pt modelId="{FBDBCE49-9282-4B58-95FD-5DBB6A50490D}" type="pres">
      <dgm:prSet presAssocID="{96C582AA-9EA3-4B48-8DAA-2DFFA38419D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436E02-6434-481B-AD2B-8CE9AB98D224}" type="pres">
      <dgm:prSet presAssocID="{0801B619-F8B8-490F-AE91-E89322602AC8}" presName="parTrans" presStyleLbl="bgSibTrans2D1" presStyleIdx="5" presStyleCnt="6"/>
      <dgm:spPr/>
    </dgm:pt>
    <dgm:pt modelId="{6911403A-D56D-4840-836E-F2BBA728A283}" type="pres">
      <dgm:prSet presAssocID="{C233DD4D-490C-4B30-9C7F-E1AFAED8BEF4}" presName="node" presStyleLbl="node1" presStyleIdx="5" presStyleCnt="6">
        <dgm:presLayoutVars>
          <dgm:bulletEnabled val="1"/>
        </dgm:presLayoutVars>
      </dgm:prSet>
      <dgm:spPr/>
    </dgm:pt>
  </dgm:ptLst>
  <dgm:cxnLst>
    <dgm:cxn modelId="{FE4EDE39-6C2E-4649-AA4F-F960D55C9EC5}" type="presOf" srcId="{D9B8D421-79CA-4C75-BD49-CA898AEC29C5}" destId="{5D8B2E39-8E82-4648-8475-EEE50DDA93DE}" srcOrd="0" destOrd="0" presId="urn:microsoft.com/office/officeart/2005/8/layout/radial4"/>
    <dgm:cxn modelId="{8B336E0D-BA46-4846-9D85-6FAC25B4E123}" type="presOf" srcId="{DDBA835B-1113-4EDE-989F-E4FD2B1E2D4F}" destId="{567B502B-D629-43CE-8D92-248F9A8DFE9B}" srcOrd="0" destOrd="0" presId="urn:microsoft.com/office/officeart/2005/8/layout/radial4"/>
    <dgm:cxn modelId="{502C4457-6879-40BD-B732-7C5651835500}" type="presOf" srcId="{C233DD4D-490C-4B30-9C7F-E1AFAED8BEF4}" destId="{6911403A-D56D-4840-836E-F2BBA728A283}" srcOrd="0" destOrd="0" presId="urn:microsoft.com/office/officeart/2005/8/layout/radial4"/>
    <dgm:cxn modelId="{3E33A599-B1C2-43AA-A902-B05DFC64CE4A}" type="presOf" srcId="{F829A749-D8AE-4318-940F-E4B2D0B44AB8}" destId="{A7340195-B3E2-45C7-995A-910C102FCA15}" srcOrd="0" destOrd="0" presId="urn:microsoft.com/office/officeart/2005/8/layout/radial4"/>
    <dgm:cxn modelId="{839CAA7D-8D70-40EA-9EED-506F0FEB895C}" srcId="{F829A749-D8AE-4318-940F-E4B2D0B44AB8}" destId="{2739D298-602D-4C9C-ADE6-F10C8BE111FB}" srcOrd="0" destOrd="0" parTransId="{D9B8D421-79CA-4C75-BD49-CA898AEC29C5}" sibTransId="{4C6ACE6E-D212-4ADC-A1A5-4891422B0F61}"/>
    <dgm:cxn modelId="{FEFCE0BC-660D-4B4E-8581-20BA4E390033}" type="presOf" srcId="{38AEFE54-A2CE-452A-9A0D-0062A7FB9928}" destId="{186A159D-74CB-437D-B39F-21CC7F24D1F9}" srcOrd="0" destOrd="0" presId="urn:microsoft.com/office/officeart/2005/8/layout/radial4"/>
    <dgm:cxn modelId="{A8878733-AF17-4211-B406-D666F84F1108}" srcId="{F829A749-D8AE-4318-940F-E4B2D0B44AB8}" destId="{C233DD4D-490C-4B30-9C7F-E1AFAED8BEF4}" srcOrd="5" destOrd="0" parTransId="{0801B619-F8B8-490F-AE91-E89322602AC8}" sibTransId="{67D7B261-0E60-4C4D-8B18-829A57A6210D}"/>
    <dgm:cxn modelId="{225B9A61-D75E-4E82-B6C7-C7FBB5653B58}" srcId="{F829A749-D8AE-4318-940F-E4B2D0B44AB8}" destId="{96C582AA-9EA3-4B48-8DAA-2DFFA38419D4}" srcOrd="4" destOrd="0" parTransId="{9F26B878-A408-48E5-B46F-287DBB652508}" sibTransId="{7E5E0934-C649-473F-9735-24365F8337D4}"/>
    <dgm:cxn modelId="{16392143-6234-46C8-AA8D-956D44FBDBF5}" type="presOf" srcId="{96C582AA-9EA3-4B48-8DAA-2DFFA38419D4}" destId="{FBDBCE49-9282-4B58-95FD-5DBB6A50490D}" srcOrd="0" destOrd="0" presId="urn:microsoft.com/office/officeart/2005/8/layout/radial4"/>
    <dgm:cxn modelId="{9EA7D889-E086-41F5-8E1D-A2D33F943776}" srcId="{F829A749-D8AE-4318-940F-E4B2D0B44AB8}" destId="{2744C2A0-E3FB-4449-A5FA-01D91EAB1698}" srcOrd="1" destOrd="0" parTransId="{4D532F92-A257-4C3D-8741-325A91D08C35}" sibTransId="{3157D217-8842-443C-B66A-D5581AC9BACD}"/>
    <dgm:cxn modelId="{E76FB261-2A95-42A4-AFE2-149C5AEC902C}" type="presOf" srcId="{2739D298-602D-4C9C-ADE6-F10C8BE111FB}" destId="{E8E17C1C-EFA7-4F31-BB43-859A06F71365}" srcOrd="0" destOrd="0" presId="urn:microsoft.com/office/officeart/2005/8/layout/radial4"/>
    <dgm:cxn modelId="{8829B969-ED31-44E3-A927-4E03D3FCBD1A}" type="presOf" srcId="{0608C7B8-6E4E-4DFF-B553-65B179464951}" destId="{E260EAB8-7047-4EBC-8B38-041AE1E0C60F}" srcOrd="0" destOrd="0" presId="urn:microsoft.com/office/officeart/2005/8/layout/radial4"/>
    <dgm:cxn modelId="{36C6B365-D2E0-4EDF-A5B1-4EBE233CC3D6}" srcId="{F829A749-D8AE-4318-940F-E4B2D0B44AB8}" destId="{38AEFE54-A2CE-452A-9A0D-0062A7FB9928}" srcOrd="3" destOrd="0" parTransId="{DDBA835B-1113-4EDE-989F-E4FD2B1E2D4F}" sibTransId="{CDED3190-8C54-43A4-8785-41BBC434DFB9}"/>
    <dgm:cxn modelId="{ECA5807E-4CCA-43E8-B086-2B85B304E948}" type="presOf" srcId="{2744C2A0-E3FB-4449-A5FA-01D91EAB1698}" destId="{3FD5B76A-B841-4E35-B1D2-BA0625D7EB0D}" srcOrd="0" destOrd="0" presId="urn:microsoft.com/office/officeart/2005/8/layout/radial4"/>
    <dgm:cxn modelId="{FE738E9F-F1CC-4BAB-B385-0C1DCBBD19DA}" type="presOf" srcId="{0BE47025-8753-4715-A96B-DFAB7FCCEBB3}" destId="{550384B0-58C2-4877-B863-6E7F6FE3773F}" srcOrd="0" destOrd="0" presId="urn:microsoft.com/office/officeart/2005/8/layout/radial4"/>
    <dgm:cxn modelId="{EB0B4B4B-FF20-459E-9AF6-BA8E42A957F4}" type="presOf" srcId="{4D532F92-A257-4C3D-8741-325A91D08C35}" destId="{722D6D8A-1DCB-421F-8EF6-B08724AA6BF7}" srcOrd="0" destOrd="0" presId="urn:microsoft.com/office/officeart/2005/8/layout/radial4"/>
    <dgm:cxn modelId="{01A32744-D872-4DEA-A89E-A67A847D487F}" srcId="{F829A749-D8AE-4318-940F-E4B2D0B44AB8}" destId="{0608C7B8-6E4E-4DFF-B553-65B179464951}" srcOrd="2" destOrd="0" parTransId="{0BE47025-8753-4715-A96B-DFAB7FCCEBB3}" sibTransId="{9BA8D150-722A-46D0-95FC-E7B3844EFC3C}"/>
    <dgm:cxn modelId="{48C5F50D-F10F-467F-B308-DAB2AF1FB60F}" type="presOf" srcId="{AD251667-F149-47CB-8C44-D39CAE1F2CAF}" destId="{83E71A62-ADE0-4B85-868C-5B3B92E05A69}" srcOrd="0" destOrd="0" presId="urn:microsoft.com/office/officeart/2005/8/layout/radial4"/>
    <dgm:cxn modelId="{F9321647-CEA1-472E-9B15-2EE2DF1EA771}" type="presOf" srcId="{0801B619-F8B8-490F-AE91-E89322602AC8}" destId="{16436E02-6434-481B-AD2B-8CE9AB98D224}" srcOrd="0" destOrd="0" presId="urn:microsoft.com/office/officeart/2005/8/layout/radial4"/>
    <dgm:cxn modelId="{F47745C2-1906-45B5-963E-929EAE05493C}" srcId="{AD251667-F149-47CB-8C44-D39CAE1F2CAF}" destId="{F829A749-D8AE-4318-940F-E4B2D0B44AB8}" srcOrd="0" destOrd="0" parTransId="{9F847A46-FC2D-4755-B449-72FF4B840514}" sibTransId="{954DA611-29CA-4ABB-AC7D-3C2B4149D19F}"/>
    <dgm:cxn modelId="{8FC35E4E-ACAC-433B-ABFB-77F6DE18846C}" type="presOf" srcId="{9F26B878-A408-48E5-B46F-287DBB652508}" destId="{7FDA513D-0731-4F5E-A0A2-344265919E90}" srcOrd="0" destOrd="0" presId="urn:microsoft.com/office/officeart/2005/8/layout/radial4"/>
    <dgm:cxn modelId="{7EC1B75C-BA17-436E-9BA9-7C07C2D6D459}" type="presParOf" srcId="{83E71A62-ADE0-4B85-868C-5B3B92E05A69}" destId="{A7340195-B3E2-45C7-995A-910C102FCA15}" srcOrd="0" destOrd="0" presId="urn:microsoft.com/office/officeart/2005/8/layout/radial4"/>
    <dgm:cxn modelId="{564648B5-81E0-44D8-86E9-4C3050E600EB}" type="presParOf" srcId="{83E71A62-ADE0-4B85-868C-5B3B92E05A69}" destId="{5D8B2E39-8E82-4648-8475-EEE50DDA93DE}" srcOrd="1" destOrd="0" presId="urn:microsoft.com/office/officeart/2005/8/layout/radial4"/>
    <dgm:cxn modelId="{4B9227A0-0AEB-421E-80BC-79A9BC890139}" type="presParOf" srcId="{83E71A62-ADE0-4B85-868C-5B3B92E05A69}" destId="{E8E17C1C-EFA7-4F31-BB43-859A06F71365}" srcOrd="2" destOrd="0" presId="urn:microsoft.com/office/officeart/2005/8/layout/radial4"/>
    <dgm:cxn modelId="{22A018DE-026D-454A-B578-08D350F6D1CA}" type="presParOf" srcId="{83E71A62-ADE0-4B85-868C-5B3B92E05A69}" destId="{722D6D8A-1DCB-421F-8EF6-B08724AA6BF7}" srcOrd="3" destOrd="0" presId="urn:microsoft.com/office/officeart/2005/8/layout/radial4"/>
    <dgm:cxn modelId="{9F1993C0-A4C5-4AA9-ACBB-9083A6DE346B}" type="presParOf" srcId="{83E71A62-ADE0-4B85-868C-5B3B92E05A69}" destId="{3FD5B76A-B841-4E35-B1D2-BA0625D7EB0D}" srcOrd="4" destOrd="0" presId="urn:microsoft.com/office/officeart/2005/8/layout/radial4"/>
    <dgm:cxn modelId="{93F2530B-1D36-4FC3-92FE-63B247BBFFEC}" type="presParOf" srcId="{83E71A62-ADE0-4B85-868C-5B3B92E05A69}" destId="{550384B0-58C2-4877-B863-6E7F6FE3773F}" srcOrd="5" destOrd="0" presId="urn:microsoft.com/office/officeart/2005/8/layout/radial4"/>
    <dgm:cxn modelId="{B99BE7D7-02CD-4A16-9C11-2CC47F42AD19}" type="presParOf" srcId="{83E71A62-ADE0-4B85-868C-5B3B92E05A69}" destId="{E260EAB8-7047-4EBC-8B38-041AE1E0C60F}" srcOrd="6" destOrd="0" presId="urn:microsoft.com/office/officeart/2005/8/layout/radial4"/>
    <dgm:cxn modelId="{A09681DE-244E-4081-8F06-95F83B133EFB}" type="presParOf" srcId="{83E71A62-ADE0-4B85-868C-5B3B92E05A69}" destId="{567B502B-D629-43CE-8D92-248F9A8DFE9B}" srcOrd="7" destOrd="0" presId="urn:microsoft.com/office/officeart/2005/8/layout/radial4"/>
    <dgm:cxn modelId="{EDD9BF27-5BF7-4CE9-9878-CB4BDFB56A92}" type="presParOf" srcId="{83E71A62-ADE0-4B85-868C-5B3B92E05A69}" destId="{186A159D-74CB-437D-B39F-21CC7F24D1F9}" srcOrd="8" destOrd="0" presId="urn:microsoft.com/office/officeart/2005/8/layout/radial4"/>
    <dgm:cxn modelId="{F5B6F879-9441-488F-8825-E832CFBE583B}" type="presParOf" srcId="{83E71A62-ADE0-4B85-868C-5B3B92E05A69}" destId="{7FDA513D-0731-4F5E-A0A2-344265919E90}" srcOrd="9" destOrd="0" presId="urn:microsoft.com/office/officeart/2005/8/layout/radial4"/>
    <dgm:cxn modelId="{AF67A5A8-6F21-4C2C-9D16-3948E10D6914}" type="presParOf" srcId="{83E71A62-ADE0-4B85-868C-5B3B92E05A69}" destId="{FBDBCE49-9282-4B58-95FD-5DBB6A50490D}" srcOrd="10" destOrd="0" presId="urn:microsoft.com/office/officeart/2005/8/layout/radial4"/>
    <dgm:cxn modelId="{7376430E-425D-4444-84A8-B0C9E7769782}" type="presParOf" srcId="{83E71A62-ADE0-4B85-868C-5B3B92E05A69}" destId="{16436E02-6434-481B-AD2B-8CE9AB98D224}" srcOrd="11" destOrd="0" presId="urn:microsoft.com/office/officeart/2005/8/layout/radial4"/>
    <dgm:cxn modelId="{953966D1-9AE3-47FB-9809-697C122BF965}" type="presParOf" srcId="{83E71A62-ADE0-4B85-868C-5B3B92E05A69}" destId="{6911403A-D56D-4840-836E-F2BBA728A283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DC35CD-E4A3-4711-AF9D-CA7030A6D834}" type="doc">
      <dgm:prSet loTypeId="urn:microsoft.com/office/officeart/2005/8/layout/hierarchy6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75078D9-E609-4BCD-9924-869405B7227A}">
      <dgm:prSet phldrT="[文本]"/>
      <dgm:spPr/>
      <dgm:t>
        <a:bodyPr/>
        <a:lstStyle/>
        <a:p>
          <a:r>
            <a:rPr lang="zh-CN" altLang="en-US" dirty="0" smtClean="0"/>
            <a:t>顶级域名</a:t>
          </a:r>
          <a:endParaRPr lang="zh-CN" altLang="en-US" dirty="0"/>
        </a:p>
      </dgm:t>
    </dgm:pt>
    <dgm:pt modelId="{D8AA0F2B-C044-4F3B-9812-6A2105C6DDC4}" type="parTrans" cxnId="{2F76D31C-12A4-4902-8471-772CC67ED554}">
      <dgm:prSet/>
      <dgm:spPr/>
      <dgm:t>
        <a:bodyPr/>
        <a:lstStyle/>
        <a:p>
          <a:endParaRPr lang="zh-CN" altLang="en-US"/>
        </a:p>
      </dgm:t>
    </dgm:pt>
    <dgm:pt modelId="{746EADFD-E538-4733-B12F-57A4E8CE9B35}" type="sibTrans" cxnId="{2F76D31C-12A4-4902-8471-772CC67ED554}">
      <dgm:prSet/>
      <dgm:spPr/>
      <dgm:t>
        <a:bodyPr/>
        <a:lstStyle/>
        <a:p>
          <a:endParaRPr lang="zh-CN" altLang="en-US"/>
        </a:p>
      </dgm:t>
    </dgm:pt>
    <dgm:pt modelId="{C31E005B-145A-4A32-A1CA-430D7610BB68}">
      <dgm:prSet phldrT="[文本]"/>
      <dgm:spPr/>
      <dgm:t>
        <a:bodyPr/>
        <a:lstStyle/>
        <a:p>
          <a:r>
            <a:rPr lang="zh-CN" altLang="en-US" dirty="0" smtClean="0"/>
            <a:t>二级域名</a:t>
          </a:r>
          <a:endParaRPr lang="zh-CN" altLang="en-US" dirty="0"/>
        </a:p>
      </dgm:t>
    </dgm:pt>
    <dgm:pt modelId="{5C86A288-D976-4B4A-8345-EB97A387C26C}" type="parTrans" cxnId="{DF633765-957A-44E7-B1AD-C1AC528F6F1F}">
      <dgm:prSet/>
      <dgm:spPr/>
      <dgm:t>
        <a:bodyPr/>
        <a:lstStyle/>
        <a:p>
          <a:endParaRPr lang="zh-CN" altLang="en-US"/>
        </a:p>
      </dgm:t>
    </dgm:pt>
    <dgm:pt modelId="{1D59D3CA-62E8-43D6-A8BB-E18C65555AD5}" type="sibTrans" cxnId="{DF633765-957A-44E7-B1AD-C1AC528F6F1F}">
      <dgm:prSet/>
      <dgm:spPr/>
      <dgm:t>
        <a:bodyPr/>
        <a:lstStyle/>
        <a:p>
          <a:endParaRPr lang="zh-CN" altLang="en-US"/>
        </a:p>
      </dgm:t>
    </dgm:pt>
    <dgm:pt modelId="{01888170-9F65-45B1-9D44-2AEB5E27BE4D}">
      <dgm:prSet phldrT="[文本]"/>
      <dgm:spPr/>
      <dgm:t>
        <a:bodyPr/>
        <a:lstStyle/>
        <a:p>
          <a:r>
            <a:rPr lang="zh-CN" altLang="en-US" dirty="0" smtClean="0"/>
            <a:t>三级域名</a:t>
          </a:r>
          <a:endParaRPr lang="zh-CN" altLang="en-US" dirty="0"/>
        </a:p>
      </dgm:t>
    </dgm:pt>
    <dgm:pt modelId="{0A88B7FE-E49A-4B12-8372-B1E38A1D6060}" type="parTrans" cxnId="{EAF79EE1-1CAA-4FBB-AD8B-FFD59E77C057}">
      <dgm:prSet/>
      <dgm:spPr/>
      <dgm:t>
        <a:bodyPr/>
        <a:lstStyle/>
        <a:p>
          <a:endParaRPr lang="zh-CN" altLang="en-US"/>
        </a:p>
      </dgm:t>
    </dgm:pt>
    <dgm:pt modelId="{166684DF-0897-4DD7-8718-F3D5927AF6F4}" type="sibTrans" cxnId="{EAF79EE1-1CAA-4FBB-AD8B-FFD59E77C057}">
      <dgm:prSet/>
      <dgm:spPr/>
      <dgm:t>
        <a:bodyPr/>
        <a:lstStyle/>
        <a:p>
          <a:endParaRPr lang="zh-CN" altLang="en-US"/>
        </a:p>
      </dgm:t>
    </dgm:pt>
    <dgm:pt modelId="{405B4146-BBA1-488E-91BD-850E049A8679}">
      <dgm:prSet phldrT="[文本]"/>
      <dgm:spPr/>
      <dgm:t>
        <a:bodyPr/>
        <a:lstStyle/>
        <a:p>
          <a:r>
            <a:rPr lang="zh-CN" altLang="en-US" dirty="0" smtClean="0"/>
            <a:t>三级域名</a:t>
          </a:r>
          <a:endParaRPr lang="zh-CN" altLang="en-US" dirty="0"/>
        </a:p>
      </dgm:t>
    </dgm:pt>
    <dgm:pt modelId="{A23E4754-D50D-4D30-AF0A-DA30F1F28D6D}" type="parTrans" cxnId="{88DE9DC5-5C9C-4923-B1DA-643CD340C1AF}">
      <dgm:prSet/>
      <dgm:spPr/>
      <dgm:t>
        <a:bodyPr/>
        <a:lstStyle/>
        <a:p>
          <a:endParaRPr lang="zh-CN" altLang="en-US"/>
        </a:p>
      </dgm:t>
    </dgm:pt>
    <dgm:pt modelId="{CCEF7E66-E6B9-4C87-8BF9-AEFF949E7447}" type="sibTrans" cxnId="{88DE9DC5-5C9C-4923-B1DA-643CD340C1AF}">
      <dgm:prSet/>
      <dgm:spPr/>
      <dgm:t>
        <a:bodyPr/>
        <a:lstStyle/>
        <a:p>
          <a:endParaRPr lang="zh-CN" altLang="en-US"/>
        </a:p>
      </dgm:t>
    </dgm:pt>
    <dgm:pt modelId="{6F168994-0016-4ED8-BDF2-2409B68DF256}">
      <dgm:prSet phldrT="[文本]"/>
      <dgm:spPr/>
      <dgm:t>
        <a:bodyPr/>
        <a:lstStyle/>
        <a:p>
          <a:r>
            <a:rPr lang="zh-CN" altLang="en-US" dirty="0" smtClean="0"/>
            <a:t>二级域名</a:t>
          </a:r>
          <a:endParaRPr lang="zh-CN" altLang="en-US" dirty="0"/>
        </a:p>
      </dgm:t>
    </dgm:pt>
    <dgm:pt modelId="{28DC445C-8143-45D5-A51E-B35750186E04}" type="parTrans" cxnId="{762D190C-7253-4614-AFB7-908ABF11B13D}">
      <dgm:prSet/>
      <dgm:spPr/>
      <dgm:t>
        <a:bodyPr/>
        <a:lstStyle/>
        <a:p>
          <a:endParaRPr lang="zh-CN" altLang="en-US"/>
        </a:p>
      </dgm:t>
    </dgm:pt>
    <dgm:pt modelId="{74D537E8-5672-4B04-A57A-1F3F8CCAE3FA}" type="sibTrans" cxnId="{762D190C-7253-4614-AFB7-908ABF11B13D}">
      <dgm:prSet/>
      <dgm:spPr/>
      <dgm:t>
        <a:bodyPr/>
        <a:lstStyle/>
        <a:p>
          <a:endParaRPr lang="zh-CN" altLang="en-US"/>
        </a:p>
      </dgm:t>
    </dgm:pt>
    <dgm:pt modelId="{71F82B2B-2BA4-49F4-94A1-379C819BBACA}">
      <dgm:prSet phldrT="[文本]"/>
      <dgm:spPr/>
      <dgm:t>
        <a:bodyPr/>
        <a:lstStyle/>
        <a:p>
          <a:r>
            <a:rPr lang="zh-CN" altLang="en-US" dirty="0" smtClean="0"/>
            <a:t>三级域名</a:t>
          </a:r>
          <a:endParaRPr lang="zh-CN" altLang="en-US" dirty="0"/>
        </a:p>
      </dgm:t>
    </dgm:pt>
    <dgm:pt modelId="{4F515A17-A0DE-4E79-A841-6DC0230FE96C}" type="parTrans" cxnId="{0614E498-942E-4566-8C6C-52883F5559DF}">
      <dgm:prSet/>
      <dgm:spPr/>
      <dgm:t>
        <a:bodyPr/>
        <a:lstStyle/>
        <a:p>
          <a:endParaRPr lang="zh-CN" altLang="en-US"/>
        </a:p>
      </dgm:t>
    </dgm:pt>
    <dgm:pt modelId="{B2ECEE35-A762-4CD4-BEBC-AC4770497D26}" type="sibTrans" cxnId="{0614E498-942E-4566-8C6C-52883F5559DF}">
      <dgm:prSet/>
      <dgm:spPr/>
      <dgm:t>
        <a:bodyPr/>
        <a:lstStyle/>
        <a:p>
          <a:endParaRPr lang="zh-CN" altLang="en-US"/>
        </a:p>
      </dgm:t>
    </dgm:pt>
    <dgm:pt modelId="{1D743A24-2B9E-426A-AF94-D68D30AC5D54}">
      <dgm:prSet phldrT="[文本]"/>
      <dgm:spPr/>
      <dgm:t>
        <a:bodyPr/>
        <a:lstStyle/>
        <a:p>
          <a:r>
            <a:rPr lang="zh-CN" altLang="en-US" dirty="0" smtClean="0"/>
            <a:t>互联网提供商提供的</a:t>
          </a:r>
          <a:r>
            <a:rPr lang="en-US" altLang="zh-CN" dirty="0" smtClean="0"/>
            <a:t>IP-</a:t>
          </a:r>
          <a:r>
            <a:rPr lang="zh-CN" altLang="en-US" dirty="0" smtClean="0"/>
            <a:t>域名映射树</a:t>
          </a:r>
          <a:endParaRPr lang="zh-CN" altLang="en-US" dirty="0"/>
        </a:p>
      </dgm:t>
    </dgm:pt>
    <dgm:pt modelId="{935DD4AE-9C7E-41A8-87EA-003DF9C4446E}" type="parTrans" cxnId="{3F2B65E6-7AC5-4286-9ABB-A6D66E60E144}">
      <dgm:prSet/>
      <dgm:spPr/>
      <dgm:t>
        <a:bodyPr/>
        <a:lstStyle/>
        <a:p>
          <a:endParaRPr lang="zh-CN" altLang="en-US"/>
        </a:p>
      </dgm:t>
    </dgm:pt>
    <dgm:pt modelId="{5F87A1C5-9722-4366-80AE-6C2519F30AAD}" type="sibTrans" cxnId="{3F2B65E6-7AC5-4286-9ABB-A6D66E60E144}">
      <dgm:prSet/>
      <dgm:spPr/>
      <dgm:t>
        <a:bodyPr/>
        <a:lstStyle/>
        <a:p>
          <a:endParaRPr lang="zh-CN" altLang="en-US"/>
        </a:p>
      </dgm:t>
    </dgm:pt>
    <dgm:pt modelId="{A0548EA2-5054-4A37-A29E-E00F8C2B1E95}">
      <dgm:prSet phldrT="[文本]"/>
      <dgm:spPr/>
      <dgm:t>
        <a:bodyPr/>
        <a:lstStyle/>
        <a:p>
          <a:r>
            <a:rPr lang="zh-CN" altLang="en-US" dirty="0" smtClean="0"/>
            <a:t>三千万多个</a:t>
          </a:r>
          <a:endParaRPr lang="zh-CN" altLang="en-US" dirty="0"/>
        </a:p>
      </dgm:t>
    </dgm:pt>
    <dgm:pt modelId="{9380C4A7-BA00-439A-988E-5F79B2C3A216}" type="parTrans" cxnId="{0ED2A35B-23E0-4C3D-A293-C145AAA0FA24}">
      <dgm:prSet/>
      <dgm:spPr/>
      <dgm:t>
        <a:bodyPr/>
        <a:lstStyle/>
        <a:p>
          <a:endParaRPr lang="zh-CN" altLang="en-US"/>
        </a:p>
      </dgm:t>
    </dgm:pt>
    <dgm:pt modelId="{8B54021F-3278-44B2-B290-85512F593B1E}" type="sibTrans" cxnId="{0ED2A35B-23E0-4C3D-A293-C145AAA0FA24}">
      <dgm:prSet/>
      <dgm:spPr/>
      <dgm:t>
        <a:bodyPr/>
        <a:lstStyle/>
        <a:p>
          <a:endParaRPr lang="zh-CN" altLang="en-US"/>
        </a:p>
      </dgm:t>
    </dgm:pt>
    <dgm:pt modelId="{A0ADCB57-6131-4534-A0B4-CC2F9837A6C6}">
      <dgm:prSet phldrT="[文本]" phldr="1"/>
      <dgm:spPr/>
      <dgm:t>
        <a:bodyPr/>
        <a:lstStyle/>
        <a:p>
          <a:endParaRPr lang="zh-CN" altLang="en-US"/>
        </a:p>
      </dgm:t>
    </dgm:pt>
    <dgm:pt modelId="{1A3865EB-CA26-45F4-B1E8-DA1A50F9E63A}" type="parTrans" cxnId="{41893A38-EBA9-4BF7-B9D9-90756812A750}">
      <dgm:prSet/>
      <dgm:spPr/>
      <dgm:t>
        <a:bodyPr/>
        <a:lstStyle/>
        <a:p>
          <a:endParaRPr lang="zh-CN" altLang="en-US"/>
        </a:p>
      </dgm:t>
    </dgm:pt>
    <dgm:pt modelId="{DEFCB409-CD95-4E0A-971A-10E9A9DB31BF}" type="sibTrans" cxnId="{41893A38-EBA9-4BF7-B9D9-90756812A750}">
      <dgm:prSet/>
      <dgm:spPr/>
      <dgm:t>
        <a:bodyPr/>
        <a:lstStyle/>
        <a:p>
          <a:endParaRPr lang="zh-CN" altLang="en-US"/>
        </a:p>
      </dgm:t>
    </dgm:pt>
    <dgm:pt modelId="{52CE615A-2948-4287-9140-F2CF3F416775}" type="pres">
      <dgm:prSet presAssocID="{11DC35CD-E4A3-4711-AF9D-CA7030A6D83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B73097-E0B4-4D5D-8205-187E3B63B52C}" type="pres">
      <dgm:prSet presAssocID="{11DC35CD-E4A3-4711-AF9D-CA7030A6D834}" presName="hierFlow" presStyleCnt="0"/>
      <dgm:spPr/>
    </dgm:pt>
    <dgm:pt modelId="{C3FAB632-CF52-4CF2-97D3-EBAA19180936}" type="pres">
      <dgm:prSet presAssocID="{11DC35CD-E4A3-4711-AF9D-CA7030A6D834}" presName="firstBuf" presStyleCnt="0"/>
      <dgm:spPr/>
    </dgm:pt>
    <dgm:pt modelId="{C5310A88-F90F-4576-941C-077C2468316B}" type="pres">
      <dgm:prSet presAssocID="{11DC35CD-E4A3-4711-AF9D-CA7030A6D83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2C22375-42F2-488C-BA99-A27C15A68949}" type="pres">
      <dgm:prSet presAssocID="{375078D9-E609-4BCD-9924-869405B7227A}" presName="Name14" presStyleCnt="0"/>
      <dgm:spPr/>
    </dgm:pt>
    <dgm:pt modelId="{0E5124AA-AC72-4231-AF9F-5E049AC0F065}" type="pres">
      <dgm:prSet presAssocID="{375078D9-E609-4BCD-9924-869405B7227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64217D-4266-44FC-9494-C8920C5BA896}" type="pres">
      <dgm:prSet presAssocID="{375078D9-E609-4BCD-9924-869405B7227A}" presName="hierChild2" presStyleCnt="0"/>
      <dgm:spPr/>
    </dgm:pt>
    <dgm:pt modelId="{288A5DF9-E137-43F8-BF46-4752D1C80707}" type="pres">
      <dgm:prSet presAssocID="{5C86A288-D976-4B4A-8345-EB97A387C26C}" presName="Name19" presStyleLbl="parChTrans1D2" presStyleIdx="0" presStyleCnt="2"/>
      <dgm:spPr/>
    </dgm:pt>
    <dgm:pt modelId="{E764E8C1-7128-41DD-93C9-10985BAD931C}" type="pres">
      <dgm:prSet presAssocID="{C31E005B-145A-4A32-A1CA-430D7610BB68}" presName="Name21" presStyleCnt="0"/>
      <dgm:spPr/>
    </dgm:pt>
    <dgm:pt modelId="{E7816456-606E-490C-B9D6-961529AFEC1B}" type="pres">
      <dgm:prSet presAssocID="{C31E005B-145A-4A32-A1CA-430D7610BB68}" presName="level2Shape" presStyleLbl="node2" presStyleIdx="0" presStyleCnt="2"/>
      <dgm:spPr/>
    </dgm:pt>
    <dgm:pt modelId="{556A7598-42E5-420E-ACD6-56229C99AB5D}" type="pres">
      <dgm:prSet presAssocID="{C31E005B-145A-4A32-A1CA-430D7610BB68}" presName="hierChild3" presStyleCnt="0"/>
      <dgm:spPr/>
    </dgm:pt>
    <dgm:pt modelId="{B1EF2CA4-8E26-4696-8397-286923C2915F}" type="pres">
      <dgm:prSet presAssocID="{0A88B7FE-E49A-4B12-8372-B1E38A1D6060}" presName="Name19" presStyleLbl="parChTrans1D3" presStyleIdx="0" presStyleCnt="3"/>
      <dgm:spPr/>
    </dgm:pt>
    <dgm:pt modelId="{BFF9CDC4-B78C-44AA-8240-8DBAF2CD98AA}" type="pres">
      <dgm:prSet presAssocID="{01888170-9F65-45B1-9D44-2AEB5E27BE4D}" presName="Name21" presStyleCnt="0"/>
      <dgm:spPr/>
    </dgm:pt>
    <dgm:pt modelId="{F3EF7505-5E42-4F80-BD56-CD72EBBBA25F}" type="pres">
      <dgm:prSet presAssocID="{01888170-9F65-45B1-9D44-2AEB5E27BE4D}" presName="level2Shape" presStyleLbl="node3" presStyleIdx="0" presStyleCnt="3"/>
      <dgm:spPr/>
    </dgm:pt>
    <dgm:pt modelId="{64C8D3CB-10CA-4DE6-B42E-79AAB0DEE3AC}" type="pres">
      <dgm:prSet presAssocID="{01888170-9F65-45B1-9D44-2AEB5E27BE4D}" presName="hierChild3" presStyleCnt="0"/>
      <dgm:spPr/>
    </dgm:pt>
    <dgm:pt modelId="{74222962-0AD0-4E96-966B-5F9E0F54E66E}" type="pres">
      <dgm:prSet presAssocID="{A23E4754-D50D-4D30-AF0A-DA30F1F28D6D}" presName="Name19" presStyleLbl="parChTrans1D3" presStyleIdx="1" presStyleCnt="3"/>
      <dgm:spPr/>
    </dgm:pt>
    <dgm:pt modelId="{CB9A4EBD-C197-4B88-8738-D05B190C12DD}" type="pres">
      <dgm:prSet presAssocID="{405B4146-BBA1-488E-91BD-850E049A8679}" presName="Name21" presStyleCnt="0"/>
      <dgm:spPr/>
    </dgm:pt>
    <dgm:pt modelId="{B2133AFB-4F09-4E79-A9DF-87B5B3CC9689}" type="pres">
      <dgm:prSet presAssocID="{405B4146-BBA1-488E-91BD-850E049A8679}" presName="level2Shape" presStyleLbl="node3" presStyleIdx="1" presStyleCnt="3"/>
      <dgm:spPr/>
    </dgm:pt>
    <dgm:pt modelId="{4F8D09B4-A448-4601-AFFB-7A086CD52727}" type="pres">
      <dgm:prSet presAssocID="{405B4146-BBA1-488E-91BD-850E049A8679}" presName="hierChild3" presStyleCnt="0"/>
      <dgm:spPr/>
    </dgm:pt>
    <dgm:pt modelId="{0A4F03E0-9F63-499F-8DF0-2FD7AD88AF62}" type="pres">
      <dgm:prSet presAssocID="{28DC445C-8143-45D5-A51E-B35750186E04}" presName="Name19" presStyleLbl="parChTrans1D2" presStyleIdx="1" presStyleCnt="2"/>
      <dgm:spPr/>
    </dgm:pt>
    <dgm:pt modelId="{B6B1F0E0-CA6A-4F86-A8E9-852EA2539F81}" type="pres">
      <dgm:prSet presAssocID="{6F168994-0016-4ED8-BDF2-2409B68DF256}" presName="Name21" presStyleCnt="0"/>
      <dgm:spPr/>
    </dgm:pt>
    <dgm:pt modelId="{AEB1309D-3B8D-4651-840B-3E195F8DA18B}" type="pres">
      <dgm:prSet presAssocID="{6F168994-0016-4ED8-BDF2-2409B68DF256}" presName="level2Shape" presStyleLbl="node2" presStyleIdx="1" presStyleCnt="2"/>
      <dgm:spPr/>
    </dgm:pt>
    <dgm:pt modelId="{4B467A94-C2FC-458A-B36D-F48349E294A8}" type="pres">
      <dgm:prSet presAssocID="{6F168994-0016-4ED8-BDF2-2409B68DF256}" presName="hierChild3" presStyleCnt="0"/>
      <dgm:spPr/>
    </dgm:pt>
    <dgm:pt modelId="{97FD87D5-7C33-468B-8B5B-C7429E299172}" type="pres">
      <dgm:prSet presAssocID="{4F515A17-A0DE-4E79-A841-6DC0230FE96C}" presName="Name19" presStyleLbl="parChTrans1D3" presStyleIdx="2" presStyleCnt="3"/>
      <dgm:spPr/>
    </dgm:pt>
    <dgm:pt modelId="{EF63E039-6960-4BCE-85D6-090A7D0B454D}" type="pres">
      <dgm:prSet presAssocID="{71F82B2B-2BA4-49F4-94A1-379C819BBACA}" presName="Name21" presStyleCnt="0"/>
      <dgm:spPr/>
    </dgm:pt>
    <dgm:pt modelId="{C2A5C38A-4D58-4CD1-BAE8-D2314D828FE4}" type="pres">
      <dgm:prSet presAssocID="{71F82B2B-2BA4-49F4-94A1-379C819BBACA}" presName="level2Shape" presStyleLbl="node3" presStyleIdx="2" presStyleCnt="3"/>
      <dgm:spPr/>
    </dgm:pt>
    <dgm:pt modelId="{06BA04A3-DBFD-4F88-A6E5-3ECE384E5094}" type="pres">
      <dgm:prSet presAssocID="{71F82B2B-2BA4-49F4-94A1-379C819BBACA}" presName="hierChild3" presStyleCnt="0"/>
      <dgm:spPr/>
    </dgm:pt>
    <dgm:pt modelId="{F29A6687-DA4B-46C2-BAEB-714018A7C78C}" type="pres">
      <dgm:prSet presAssocID="{11DC35CD-E4A3-4711-AF9D-CA7030A6D834}" presName="bgShapesFlow" presStyleCnt="0"/>
      <dgm:spPr/>
    </dgm:pt>
    <dgm:pt modelId="{F17B03BF-0B59-4178-A93E-93CFFA64FD11}" type="pres">
      <dgm:prSet presAssocID="{1D743A24-2B9E-426A-AF94-D68D30AC5D54}" presName="rectComp" presStyleCnt="0"/>
      <dgm:spPr/>
    </dgm:pt>
    <dgm:pt modelId="{0D6C2C55-0885-4DF9-952A-028D1AD83546}" type="pres">
      <dgm:prSet presAssocID="{1D743A24-2B9E-426A-AF94-D68D30AC5D54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AEF016D8-1D62-4329-A083-21B04FD8184B}" type="pres">
      <dgm:prSet presAssocID="{1D743A24-2B9E-426A-AF94-D68D30AC5D54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4A21C-2C2E-45D3-B6DC-F45716EA82D2}" type="pres">
      <dgm:prSet presAssocID="{1D743A24-2B9E-426A-AF94-D68D30AC5D54}" presName="spComp" presStyleCnt="0"/>
      <dgm:spPr/>
    </dgm:pt>
    <dgm:pt modelId="{2A500C88-64AC-4BA2-AF86-545DC54FB0D4}" type="pres">
      <dgm:prSet presAssocID="{1D743A24-2B9E-426A-AF94-D68D30AC5D54}" presName="vSp" presStyleCnt="0"/>
      <dgm:spPr/>
    </dgm:pt>
    <dgm:pt modelId="{D21DB453-28EB-465E-A394-7BC5A3417032}" type="pres">
      <dgm:prSet presAssocID="{A0548EA2-5054-4A37-A29E-E00F8C2B1E95}" presName="rectComp" presStyleCnt="0"/>
      <dgm:spPr/>
    </dgm:pt>
    <dgm:pt modelId="{B8777CE5-0FFD-42FF-AB0F-873E8E015D3A}" type="pres">
      <dgm:prSet presAssocID="{A0548EA2-5054-4A37-A29E-E00F8C2B1E95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052B3AD7-02CB-45C4-8630-9144F7357873}" type="pres">
      <dgm:prSet presAssocID="{A0548EA2-5054-4A37-A29E-E00F8C2B1E95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E5C4B9-AE57-4486-8658-8FB0C2885B84}" type="pres">
      <dgm:prSet presAssocID="{A0548EA2-5054-4A37-A29E-E00F8C2B1E95}" presName="spComp" presStyleCnt="0"/>
      <dgm:spPr/>
    </dgm:pt>
    <dgm:pt modelId="{5338209B-C9DF-4243-9C55-279EB8361AA5}" type="pres">
      <dgm:prSet presAssocID="{A0548EA2-5054-4A37-A29E-E00F8C2B1E95}" presName="vSp" presStyleCnt="0"/>
      <dgm:spPr/>
    </dgm:pt>
    <dgm:pt modelId="{E1F68A7B-988B-4874-934E-407D2C6814DD}" type="pres">
      <dgm:prSet presAssocID="{A0ADCB57-6131-4534-A0B4-CC2F9837A6C6}" presName="rectComp" presStyleCnt="0"/>
      <dgm:spPr/>
    </dgm:pt>
    <dgm:pt modelId="{5BC94796-72C6-45B9-8B86-83D325A721AD}" type="pres">
      <dgm:prSet presAssocID="{A0ADCB57-6131-4534-A0B4-CC2F9837A6C6}" presName="bgRect" presStyleLbl="bgShp" presStyleIdx="2" presStyleCnt="3"/>
      <dgm:spPr/>
    </dgm:pt>
    <dgm:pt modelId="{5827D6D2-8A8B-4C7E-B52D-215D79DC972F}" type="pres">
      <dgm:prSet presAssocID="{A0ADCB57-6131-4534-A0B4-CC2F9837A6C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346A45-203F-4A02-8F75-1C765159F3A5}" type="presOf" srcId="{5C86A288-D976-4B4A-8345-EB97A387C26C}" destId="{288A5DF9-E137-43F8-BF46-4752D1C80707}" srcOrd="0" destOrd="0" presId="urn:microsoft.com/office/officeart/2005/8/layout/hierarchy6"/>
    <dgm:cxn modelId="{0614E498-942E-4566-8C6C-52883F5559DF}" srcId="{6F168994-0016-4ED8-BDF2-2409B68DF256}" destId="{71F82B2B-2BA4-49F4-94A1-379C819BBACA}" srcOrd="0" destOrd="0" parTransId="{4F515A17-A0DE-4E79-A841-6DC0230FE96C}" sibTransId="{B2ECEE35-A762-4CD4-BEBC-AC4770497D26}"/>
    <dgm:cxn modelId="{4B6C87D1-C2EA-41A4-82C9-1A1308F13528}" type="presOf" srcId="{A0ADCB57-6131-4534-A0B4-CC2F9837A6C6}" destId="{5BC94796-72C6-45B9-8B86-83D325A721AD}" srcOrd="0" destOrd="0" presId="urn:microsoft.com/office/officeart/2005/8/layout/hierarchy6"/>
    <dgm:cxn modelId="{88DE9DC5-5C9C-4923-B1DA-643CD340C1AF}" srcId="{C31E005B-145A-4A32-A1CA-430D7610BB68}" destId="{405B4146-BBA1-488E-91BD-850E049A8679}" srcOrd="1" destOrd="0" parTransId="{A23E4754-D50D-4D30-AF0A-DA30F1F28D6D}" sibTransId="{CCEF7E66-E6B9-4C87-8BF9-AEFF949E7447}"/>
    <dgm:cxn modelId="{297AC340-5887-458D-BB6D-5632485E2485}" type="presOf" srcId="{A23E4754-D50D-4D30-AF0A-DA30F1F28D6D}" destId="{74222962-0AD0-4E96-966B-5F9E0F54E66E}" srcOrd="0" destOrd="0" presId="urn:microsoft.com/office/officeart/2005/8/layout/hierarchy6"/>
    <dgm:cxn modelId="{31AE3696-E628-49D2-9320-F18CE931FD70}" type="presOf" srcId="{C31E005B-145A-4A32-A1CA-430D7610BB68}" destId="{E7816456-606E-490C-B9D6-961529AFEC1B}" srcOrd="0" destOrd="0" presId="urn:microsoft.com/office/officeart/2005/8/layout/hierarchy6"/>
    <dgm:cxn modelId="{762D190C-7253-4614-AFB7-908ABF11B13D}" srcId="{375078D9-E609-4BCD-9924-869405B7227A}" destId="{6F168994-0016-4ED8-BDF2-2409B68DF256}" srcOrd="1" destOrd="0" parTransId="{28DC445C-8143-45D5-A51E-B35750186E04}" sibTransId="{74D537E8-5672-4B04-A57A-1F3F8CCAE3FA}"/>
    <dgm:cxn modelId="{DF633765-957A-44E7-B1AD-C1AC528F6F1F}" srcId="{375078D9-E609-4BCD-9924-869405B7227A}" destId="{C31E005B-145A-4A32-A1CA-430D7610BB68}" srcOrd="0" destOrd="0" parTransId="{5C86A288-D976-4B4A-8345-EB97A387C26C}" sibTransId="{1D59D3CA-62E8-43D6-A8BB-E18C65555AD5}"/>
    <dgm:cxn modelId="{EAF79EE1-1CAA-4FBB-AD8B-FFD59E77C057}" srcId="{C31E005B-145A-4A32-A1CA-430D7610BB68}" destId="{01888170-9F65-45B1-9D44-2AEB5E27BE4D}" srcOrd="0" destOrd="0" parTransId="{0A88B7FE-E49A-4B12-8372-B1E38A1D6060}" sibTransId="{166684DF-0897-4DD7-8718-F3D5927AF6F4}"/>
    <dgm:cxn modelId="{945BBBCB-B8B7-4D0E-BFDB-C2B04695E10B}" type="presOf" srcId="{0A88B7FE-E49A-4B12-8372-B1E38A1D6060}" destId="{B1EF2CA4-8E26-4696-8397-286923C2915F}" srcOrd="0" destOrd="0" presId="urn:microsoft.com/office/officeart/2005/8/layout/hierarchy6"/>
    <dgm:cxn modelId="{A23A3C6F-1796-45F9-9F66-1EE986786685}" type="presOf" srcId="{28DC445C-8143-45D5-A51E-B35750186E04}" destId="{0A4F03E0-9F63-499F-8DF0-2FD7AD88AF62}" srcOrd="0" destOrd="0" presId="urn:microsoft.com/office/officeart/2005/8/layout/hierarchy6"/>
    <dgm:cxn modelId="{A0E00125-9FF8-46EE-9EC2-76B3CE9A9719}" type="presOf" srcId="{11DC35CD-E4A3-4711-AF9D-CA7030A6D834}" destId="{52CE615A-2948-4287-9140-F2CF3F416775}" srcOrd="0" destOrd="0" presId="urn:microsoft.com/office/officeart/2005/8/layout/hierarchy6"/>
    <dgm:cxn modelId="{980CB504-2EFF-4275-B208-D2391150E9C8}" type="presOf" srcId="{A0ADCB57-6131-4534-A0B4-CC2F9837A6C6}" destId="{5827D6D2-8A8B-4C7E-B52D-215D79DC972F}" srcOrd="1" destOrd="0" presId="urn:microsoft.com/office/officeart/2005/8/layout/hierarchy6"/>
    <dgm:cxn modelId="{4B71C3EC-9E26-4E39-A194-3B358AC41E4E}" type="presOf" srcId="{6F168994-0016-4ED8-BDF2-2409B68DF256}" destId="{AEB1309D-3B8D-4651-840B-3E195F8DA18B}" srcOrd="0" destOrd="0" presId="urn:microsoft.com/office/officeart/2005/8/layout/hierarchy6"/>
    <dgm:cxn modelId="{326FF7DD-C053-40D8-B868-7E3635A5F283}" type="presOf" srcId="{1D743A24-2B9E-426A-AF94-D68D30AC5D54}" destId="{0D6C2C55-0885-4DF9-952A-028D1AD83546}" srcOrd="0" destOrd="0" presId="urn:microsoft.com/office/officeart/2005/8/layout/hierarchy6"/>
    <dgm:cxn modelId="{3F2B65E6-7AC5-4286-9ABB-A6D66E60E144}" srcId="{11DC35CD-E4A3-4711-AF9D-CA7030A6D834}" destId="{1D743A24-2B9E-426A-AF94-D68D30AC5D54}" srcOrd="1" destOrd="0" parTransId="{935DD4AE-9C7E-41A8-87EA-003DF9C4446E}" sibTransId="{5F87A1C5-9722-4366-80AE-6C2519F30AAD}"/>
    <dgm:cxn modelId="{41893A38-EBA9-4BF7-B9D9-90756812A750}" srcId="{11DC35CD-E4A3-4711-AF9D-CA7030A6D834}" destId="{A0ADCB57-6131-4534-A0B4-CC2F9837A6C6}" srcOrd="3" destOrd="0" parTransId="{1A3865EB-CA26-45F4-B1E8-DA1A50F9E63A}" sibTransId="{DEFCB409-CD95-4E0A-971A-10E9A9DB31BF}"/>
    <dgm:cxn modelId="{BF6426A6-9A0A-43B1-973E-53309FA8A747}" type="presOf" srcId="{A0548EA2-5054-4A37-A29E-E00F8C2B1E95}" destId="{052B3AD7-02CB-45C4-8630-9144F7357873}" srcOrd="1" destOrd="0" presId="urn:microsoft.com/office/officeart/2005/8/layout/hierarchy6"/>
    <dgm:cxn modelId="{0ED2A35B-23E0-4C3D-A293-C145AAA0FA24}" srcId="{11DC35CD-E4A3-4711-AF9D-CA7030A6D834}" destId="{A0548EA2-5054-4A37-A29E-E00F8C2B1E95}" srcOrd="2" destOrd="0" parTransId="{9380C4A7-BA00-439A-988E-5F79B2C3A216}" sibTransId="{8B54021F-3278-44B2-B290-85512F593B1E}"/>
    <dgm:cxn modelId="{A1FC7430-2355-42B7-9DB4-654CF41ABB7C}" type="presOf" srcId="{71F82B2B-2BA4-49F4-94A1-379C819BBACA}" destId="{C2A5C38A-4D58-4CD1-BAE8-D2314D828FE4}" srcOrd="0" destOrd="0" presId="urn:microsoft.com/office/officeart/2005/8/layout/hierarchy6"/>
    <dgm:cxn modelId="{33C32884-1FAC-4767-8584-54315F1523EF}" type="presOf" srcId="{375078D9-E609-4BCD-9924-869405B7227A}" destId="{0E5124AA-AC72-4231-AF9F-5E049AC0F065}" srcOrd="0" destOrd="0" presId="urn:microsoft.com/office/officeart/2005/8/layout/hierarchy6"/>
    <dgm:cxn modelId="{29424043-E3BA-4191-9665-B54358DFE972}" type="presOf" srcId="{1D743A24-2B9E-426A-AF94-D68D30AC5D54}" destId="{AEF016D8-1D62-4329-A083-21B04FD8184B}" srcOrd="1" destOrd="0" presId="urn:microsoft.com/office/officeart/2005/8/layout/hierarchy6"/>
    <dgm:cxn modelId="{87355506-83C5-4D56-AC6D-9054FA716E2F}" type="presOf" srcId="{01888170-9F65-45B1-9D44-2AEB5E27BE4D}" destId="{F3EF7505-5E42-4F80-BD56-CD72EBBBA25F}" srcOrd="0" destOrd="0" presId="urn:microsoft.com/office/officeart/2005/8/layout/hierarchy6"/>
    <dgm:cxn modelId="{78427526-43CC-4C45-9750-AF59213BA01D}" type="presOf" srcId="{405B4146-BBA1-488E-91BD-850E049A8679}" destId="{B2133AFB-4F09-4E79-A9DF-87B5B3CC9689}" srcOrd="0" destOrd="0" presId="urn:microsoft.com/office/officeart/2005/8/layout/hierarchy6"/>
    <dgm:cxn modelId="{313465B4-F5CD-452E-8EFA-8590420786C8}" type="presOf" srcId="{4F515A17-A0DE-4E79-A841-6DC0230FE96C}" destId="{97FD87D5-7C33-468B-8B5B-C7429E299172}" srcOrd="0" destOrd="0" presId="urn:microsoft.com/office/officeart/2005/8/layout/hierarchy6"/>
    <dgm:cxn modelId="{2F76D31C-12A4-4902-8471-772CC67ED554}" srcId="{11DC35CD-E4A3-4711-AF9D-CA7030A6D834}" destId="{375078D9-E609-4BCD-9924-869405B7227A}" srcOrd="0" destOrd="0" parTransId="{D8AA0F2B-C044-4F3B-9812-6A2105C6DDC4}" sibTransId="{746EADFD-E538-4733-B12F-57A4E8CE9B35}"/>
    <dgm:cxn modelId="{809D72DF-FAA2-47B7-AEC8-FDDFB5BD49C5}" type="presOf" srcId="{A0548EA2-5054-4A37-A29E-E00F8C2B1E95}" destId="{B8777CE5-0FFD-42FF-AB0F-873E8E015D3A}" srcOrd="0" destOrd="0" presId="urn:microsoft.com/office/officeart/2005/8/layout/hierarchy6"/>
    <dgm:cxn modelId="{3136487C-9902-4E6F-AE19-1441EF6836B3}" type="presParOf" srcId="{52CE615A-2948-4287-9140-F2CF3F416775}" destId="{A4B73097-E0B4-4D5D-8205-187E3B63B52C}" srcOrd="0" destOrd="0" presId="urn:microsoft.com/office/officeart/2005/8/layout/hierarchy6"/>
    <dgm:cxn modelId="{923ED913-4247-476C-996F-F128600910A4}" type="presParOf" srcId="{A4B73097-E0B4-4D5D-8205-187E3B63B52C}" destId="{C3FAB632-CF52-4CF2-97D3-EBAA19180936}" srcOrd="0" destOrd="0" presId="urn:microsoft.com/office/officeart/2005/8/layout/hierarchy6"/>
    <dgm:cxn modelId="{0B56B873-B60B-4128-A93A-ACF6DA68C98E}" type="presParOf" srcId="{A4B73097-E0B4-4D5D-8205-187E3B63B52C}" destId="{C5310A88-F90F-4576-941C-077C2468316B}" srcOrd="1" destOrd="0" presId="urn:microsoft.com/office/officeart/2005/8/layout/hierarchy6"/>
    <dgm:cxn modelId="{ECE8DA79-830B-44E0-B7CE-90DE6DD1C7C8}" type="presParOf" srcId="{C5310A88-F90F-4576-941C-077C2468316B}" destId="{C2C22375-42F2-488C-BA99-A27C15A68949}" srcOrd="0" destOrd="0" presId="urn:microsoft.com/office/officeart/2005/8/layout/hierarchy6"/>
    <dgm:cxn modelId="{1ABA2428-9AB0-4CB4-99D0-913E959FF523}" type="presParOf" srcId="{C2C22375-42F2-488C-BA99-A27C15A68949}" destId="{0E5124AA-AC72-4231-AF9F-5E049AC0F065}" srcOrd="0" destOrd="0" presId="urn:microsoft.com/office/officeart/2005/8/layout/hierarchy6"/>
    <dgm:cxn modelId="{7960084A-231A-4976-BC11-6F39C4311A27}" type="presParOf" srcId="{C2C22375-42F2-488C-BA99-A27C15A68949}" destId="{7464217D-4266-44FC-9494-C8920C5BA896}" srcOrd="1" destOrd="0" presId="urn:microsoft.com/office/officeart/2005/8/layout/hierarchy6"/>
    <dgm:cxn modelId="{A0297EA1-AF39-4DA8-AD95-C00380E545EF}" type="presParOf" srcId="{7464217D-4266-44FC-9494-C8920C5BA896}" destId="{288A5DF9-E137-43F8-BF46-4752D1C80707}" srcOrd="0" destOrd="0" presId="urn:microsoft.com/office/officeart/2005/8/layout/hierarchy6"/>
    <dgm:cxn modelId="{FFB99AEF-A952-4049-AF44-ABB6B707A748}" type="presParOf" srcId="{7464217D-4266-44FC-9494-C8920C5BA896}" destId="{E764E8C1-7128-41DD-93C9-10985BAD931C}" srcOrd="1" destOrd="0" presId="urn:microsoft.com/office/officeart/2005/8/layout/hierarchy6"/>
    <dgm:cxn modelId="{E1DC4C3F-1F08-4E02-9E3A-7A5042DD3E5B}" type="presParOf" srcId="{E764E8C1-7128-41DD-93C9-10985BAD931C}" destId="{E7816456-606E-490C-B9D6-961529AFEC1B}" srcOrd="0" destOrd="0" presId="urn:microsoft.com/office/officeart/2005/8/layout/hierarchy6"/>
    <dgm:cxn modelId="{154C0E35-858C-4E2C-A65C-F771CEF65005}" type="presParOf" srcId="{E764E8C1-7128-41DD-93C9-10985BAD931C}" destId="{556A7598-42E5-420E-ACD6-56229C99AB5D}" srcOrd="1" destOrd="0" presId="urn:microsoft.com/office/officeart/2005/8/layout/hierarchy6"/>
    <dgm:cxn modelId="{208A1BE0-6D3C-46A8-AB15-3F6B36AEAD29}" type="presParOf" srcId="{556A7598-42E5-420E-ACD6-56229C99AB5D}" destId="{B1EF2CA4-8E26-4696-8397-286923C2915F}" srcOrd="0" destOrd="0" presId="urn:microsoft.com/office/officeart/2005/8/layout/hierarchy6"/>
    <dgm:cxn modelId="{7DE2E229-4C8B-4CEC-BD69-E791F8594938}" type="presParOf" srcId="{556A7598-42E5-420E-ACD6-56229C99AB5D}" destId="{BFF9CDC4-B78C-44AA-8240-8DBAF2CD98AA}" srcOrd="1" destOrd="0" presId="urn:microsoft.com/office/officeart/2005/8/layout/hierarchy6"/>
    <dgm:cxn modelId="{603DC47F-7D76-4DEA-94DB-0F8B39E36228}" type="presParOf" srcId="{BFF9CDC4-B78C-44AA-8240-8DBAF2CD98AA}" destId="{F3EF7505-5E42-4F80-BD56-CD72EBBBA25F}" srcOrd="0" destOrd="0" presId="urn:microsoft.com/office/officeart/2005/8/layout/hierarchy6"/>
    <dgm:cxn modelId="{DDE622FE-F900-4C7D-B1B7-B8A28E7A4E12}" type="presParOf" srcId="{BFF9CDC4-B78C-44AA-8240-8DBAF2CD98AA}" destId="{64C8D3CB-10CA-4DE6-B42E-79AAB0DEE3AC}" srcOrd="1" destOrd="0" presId="urn:microsoft.com/office/officeart/2005/8/layout/hierarchy6"/>
    <dgm:cxn modelId="{92BDFAE8-0791-47F2-BB42-73124E0BEBEB}" type="presParOf" srcId="{556A7598-42E5-420E-ACD6-56229C99AB5D}" destId="{74222962-0AD0-4E96-966B-5F9E0F54E66E}" srcOrd="2" destOrd="0" presId="urn:microsoft.com/office/officeart/2005/8/layout/hierarchy6"/>
    <dgm:cxn modelId="{056CADD2-79EA-4706-902B-CBAD00AB7139}" type="presParOf" srcId="{556A7598-42E5-420E-ACD6-56229C99AB5D}" destId="{CB9A4EBD-C197-4B88-8738-D05B190C12DD}" srcOrd="3" destOrd="0" presId="urn:microsoft.com/office/officeart/2005/8/layout/hierarchy6"/>
    <dgm:cxn modelId="{AA97795B-B741-45A7-941A-E254995B4A1D}" type="presParOf" srcId="{CB9A4EBD-C197-4B88-8738-D05B190C12DD}" destId="{B2133AFB-4F09-4E79-A9DF-87B5B3CC9689}" srcOrd="0" destOrd="0" presId="urn:microsoft.com/office/officeart/2005/8/layout/hierarchy6"/>
    <dgm:cxn modelId="{358C465C-02F2-46E4-9664-CE23A589F6AE}" type="presParOf" srcId="{CB9A4EBD-C197-4B88-8738-D05B190C12DD}" destId="{4F8D09B4-A448-4601-AFFB-7A086CD52727}" srcOrd="1" destOrd="0" presId="urn:microsoft.com/office/officeart/2005/8/layout/hierarchy6"/>
    <dgm:cxn modelId="{A6E0D5F4-56B6-459F-A785-C83F0D96F2DA}" type="presParOf" srcId="{7464217D-4266-44FC-9494-C8920C5BA896}" destId="{0A4F03E0-9F63-499F-8DF0-2FD7AD88AF62}" srcOrd="2" destOrd="0" presId="urn:microsoft.com/office/officeart/2005/8/layout/hierarchy6"/>
    <dgm:cxn modelId="{3E6B5119-8198-4A19-81BF-FAF9C68FBCE5}" type="presParOf" srcId="{7464217D-4266-44FC-9494-C8920C5BA896}" destId="{B6B1F0E0-CA6A-4F86-A8E9-852EA2539F81}" srcOrd="3" destOrd="0" presId="urn:microsoft.com/office/officeart/2005/8/layout/hierarchy6"/>
    <dgm:cxn modelId="{95B55110-D8A4-404D-927D-722750F4BFEC}" type="presParOf" srcId="{B6B1F0E0-CA6A-4F86-A8E9-852EA2539F81}" destId="{AEB1309D-3B8D-4651-840B-3E195F8DA18B}" srcOrd="0" destOrd="0" presId="urn:microsoft.com/office/officeart/2005/8/layout/hierarchy6"/>
    <dgm:cxn modelId="{29EF35B5-7B79-4AA2-B0EA-E324A5231EF2}" type="presParOf" srcId="{B6B1F0E0-CA6A-4F86-A8E9-852EA2539F81}" destId="{4B467A94-C2FC-458A-B36D-F48349E294A8}" srcOrd="1" destOrd="0" presId="urn:microsoft.com/office/officeart/2005/8/layout/hierarchy6"/>
    <dgm:cxn modelId="{2F8EB0CE-1A56-4FED-A665-295B672A51FE}" type="presParOf" srcId="{4B467A94-C2FC-458A-B36D-F48349E294A8}" destId="{97FD87D5-7C33-468B-8B5B-C7429E299172}" srcOrd="0" destOrd="0" presId="urn:microsoft.com/office/officeart/2005/8/layout/hierarchy6"/>
    <dgm:cxn modelId="{99147267-9347-4C7B-B5AE-2C6BE911698D}" type="presParOf" srcId="{4B467A94-C2FC-458A-B36D-F48349E294A8}" destId="{EF63E039-6960-4BCE-85D6-090A7D0B454D}" srcOrd="1" destOrd="0" presId="urn:microsoft.com/office/officeart/2005/8/layout/hierarchy6"/>
    <dgm:cxn modelId="{1EDA2ED9-740F-4C08-9FBE-ADC2603F1DDA}" type="presParOf" srcId="{EF63E039-6960-4BCE-85D6-090A7D0B454D}" destId="{C2A5C38A-4D58-4CD1-BAE8-D2314D828FE4}" srcOrd="0" destOrd="0" presId="urn:microsoft.com/office/officeart/2005/8/layout/hierarchy6"/>
    <dgm:cxn modelId="{C9F8ACFC-4607-44CD-8B34-9C427F781F58}" type="presParOf" srcId="{EF63E039-6960-4BCE-85D6-090A7D0B454D}" destId="{06BA04A3-DBFD-4F88-A6E5-3ECE384E5094}" srcOrd="1" destOrd="0" presId="urn:microsoft.com/office/officeart/2005/8/layout/hierarchy6"/>
    <dgm:cxn modelId="{09DA9E08-045F-4375-B120-688A5FDB9E1F}" type="presParOf" srcId="{52CE615A-2948-4287-9140-F2CF3F416775}" destId="{F29A6687-DA4B-46C2-BAEB-714018A7C78C}" srcOrd="1" destOrd="0" presId="urn:microsoft.com/office/officeart/2005/8/layout/hierarchy6"/>
    <dgm:cxn modelId="{91E82EC5-CD95-49F6-AE18-DF33039C6ED9}" type="presParOf" srcId="{F29A6687-DA4B-46C2-BAEB-714018A7C78C}" destId="{F17B03BF-0B59-4178-A93E-93CFFA64FD11}" srcOrd="0" destOrd="0" presId="urn:microsoft.com/office/officeart/2005/8/layout/hierarchy6"/>
    <dgm:cxn modelId="{0C97738E-C8DE-4A74-A1A4-09F1F576C9D6}" type="presParOf" srcId="{F17B03BF-0B59-4178-A93E-93CFFA64FD11}" destId="{0D6C2C55-0885-4DF9-952A-028D1AD83546}" srcOrd="0" destOrd="0" presId="urn:microsoft.com/office/officeart/2005/8/layout/hierarchy6"/>
    <dgm:cxn modelId="{10240E01-743F-40D9-8148-29C11E46BCEE}" type="presParOf" srcId="{F17B03BF-0B59-4178-A93E-93CFFA64FD11}" destId="{AEF016D8-1D62-4329-A083-21B04FD8184B}" srcOrd="1" destOrd="0" presId="urn:microsoft.com/office/officeart/2005/8/layout/hierarchy6"/>
    <dgm:cxn modelId="{002FBBC5-B954-4779-812B-8E7BE8725B1A}" type="presParOf" srcId="{F29A6687-DA4B-46C2-BAEB-714018A7C78C}" destId="{D0D4A21C-2C2E-45D3-B6DC-F45716EA82D2}" srcOrd="1" destOrd="0" presId="urn:microsoft.com/office/officeart/2005/8/layout/hierarchy6"/>
    <dgm:cxn modelId="{B19C2241-0773-45BE-86F6-EBB9E9C2355B}" type="presParOf" srcId="{D0D4A21C-2C2E-45D3-B6DC-F45716EA82D2}" destId="{2A500C88-64AC-4BA2-AF86-545DC54FB0D4}" srcOrd="0" destOrd="0" presId="urn:microsoft.com/office/officeart/2005/8/layout/hierarchy6"/>
    <dgm:cxn modelId="{9F3CC9FD-06E2-42D4-92A3-6700AACBDCA6}" type="presParOf" srcId="{F29A6687-DA4B-46C2-BAEB-714018A7C78C}" destId="{D21DB453-28EB-465E-A394-7BC5A3417032}" srcOrd="2" destOrd="0" presId="urn:microsoft.com/office/officeart/2005/8/layout/hierarchy6"/>
    <dgm:cxn modelId="{0E1E5020-4665-4E8C-BF3B-851DB62C20C9}" type="presParOf" srcId="{D21DB453-28EB-465E-A394-7BC5A3417032}" destId="{B8777CE5-0FFD-42FF-AB0F-873E8E015D3A}" srcOrd="0" destOrd="0" presId="urn:microsoft.com/office/officeart/2005/8/layout/hierarchy6"/>
    <dgm:cxn modelId="{80A8761F-E7C3-45D6-87A0-1A17DC006786}" type="presParOf" srcId="{D21DB453-28EB-465E-A394-7BC5A3417032}" destId="{052B3AD7-02CB-45C4-8630-9144F7357873}" srcOrd="1" destOrd="0" presId="urn:microsoft.com/office/officeart/2005/8/layout/hierarchy6"/>
    <dgm:cxn modelId="{5841F588-A556-4E43-9081-10BFD3AF0884}" type="presParOf" srcId="{F29A6687-DA4B-46C2-BAEB-714018A7C78C}" destId="{4AE5C4B9-AE57-4486-8658-8FB0C2885B84}" srcOrd="3" destOrd="0" presId="urn:microsoft.com/office/officeart/2005/8/layout/hierarchy6"/>
    <dgm:cxn modelId="{3A5FAFDA-74F3-46C7-9840-7CE092A0E8D2}" type="presParOf" srcId="{4AE5C4B9-AE57-4486-8658-8FB0C2885B84}" destId="{5338209B-C9DF-4243-9C55-279EB8361AA5}" srcOrd="0" destOrd="0" presId="urn:microsoft.com/office/officeart/2005/8/layout/hierarchy6"/>
    <dgm:cxn modelId="{F0033120-4A85-41BB-8F1C-34A6F02F2FAF}" type="presParOf" srcId="{F29A6687-DA4B-46C2-BAEB-714018A7C78C}" destId="{E1F68A7B-988B-4874-934E-407D2C6814DD}" srcOrd="4" destOrd="0" presId="urn:microsoft.com/office/officeart/2005/8/layout/hierarchy6"/>
    <dgm:cxn modelId="{50781CF4-AC0F-4986-B2EE-79983DB414D6}" type="presParOf" srcId="{E1F68A7B-988B-4874-934E-407D2C6814DD}" destId="{5BC94796-72C6-45B9-8B86-83D325A721AD}" srcOrd="0" destOrd="0" presId="urn:microsoft.com/office/officeart/2005/8/layout/hierarchy6"/>
    <dgm:cxn modelId="{FD438F3C-CE7E-404F-A5D2-232DA93A004C}" type="presParOf" srcId="{E1F68A7B-988B-4874-934E-407D2C6814DD}" destId="{5827D6D2-8A8B-4C7E-B52D-215D79DC97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1B813-88A5-489C-97D8-02A00AD0EF1F}">
      <dsp:nvSpPr>
        <dsp:cNvPr id="0" name=""/>
        <dsp:cNvSpPr/>
      </dsp:nvSpPr>
      <dsp:spPr>
        <a:xfrm>
          <a:off x="4145912" y="1926701"/>
          <a:ext cx="1614174" cy="1614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计算机网络</a:t>
          </a:r>
          <a:endParaRPr lang="zh-CN" altLang="en-US" sz="2800" kern="1200" dirty="0"/>
        </a:p>
      </dsp:txBody>
      <dsp:txXfrm>
        <a:off x="4382302" y="2163091"/>
        <a:ext cx="1141394" cy="1141394"/>
      </dsp:txXfrm>
    </dsp:sp>
    <dsp:sp modelId="{9D7E1D11-9CEC-4A2D-91CD-751EE270CC14}">
      <dsp:nvSpPr>
        <dsp:cNvPr id="0" name=""/>
        <dsp:cNvSpPr/>
      </dsp:nvSpPr>
      <dsp:spPr>
        <a:xfrm rot="12900000">
          <a:off x="3104600" y="1643736"/>
          <a:ext cx="1240292" cy="46003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CF0C47-48D7-492D-9B76-17DFA8D96CC5}">
      <dsp:nvSpPr>
        <dsp:cNvPr id="0" name=""/>
        <dsp:cNvSpPr/>
      </dsp:nvSpPr>
      <dsp:spPr>
        <a:xfrm>
          <a:off x="2450019" y="904668"/>
          <a:ext cx="1533466" cy="1226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廉价计算机</a:t>
          </a:r>
          <a:endParaRPr lang="zh-CN" altLang="en-US" sz="2200" kern="1200" dirty="0"/>
        </a:p>
      </dsp:txBody>
      <dsp:txXfrm>
        <a:off x="2485950" y="940599"/>
        <a:ext cx="1461604" cy="1154910"/>
      </dsp:txXfrm>
    </dsp:sp>
    <dsp:sp modelId="{1EEFA3A7-0D5F-4BB5-9453-21768BE9420C}">
      <dsp:nvSpPr>
        <dsp:cNvPr id="0" name=""/>
        <dsp:cNvSpPr/>
      </dsp:nvSpPr>
      <dsp:spPr>
        <a:xfrm rot="16200000">
          <a:off x="4332853" y="1004348"/>
          <a:ext cx="1240292" cy="46003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E31051-A440-4875-9CB8-090D6D23F9D3}">
      <dsp:nvSpPr>
        <dsp:cNvPr id="0" name=""/>
        <dsp:cNvSpPr/>
      </dsp:nvSpPr>
      <dsp:spPr>
        <a:xfrm>
          <a:off x="4186266" y="835"/>
          <a:ext cx="1533466" cy="1226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计算机数量增多</a:t>
          </a:r>
          <a:endParaRPr lang="zh-CN" altLang="en-US" sz="2200" kern="1200" dirty="0"/>
        </a:p>
      </dsp:txBody>
      <dsp:txXfrm>
        <a:off x="4222197" y="36766"/>
        <a:ext cx="1461604" cy="1154910"/>
      </dsp:txXfrm>
    </dsp:sp>
    <dsp:sp modelId="{C111FD25-0975-440D-8C05-D155618096EE}">
      <dsp:nvSpPr>
        <dsp:cNvPr id="0" name=""/>
        <dsp:cNvSpPr/>
      </dsp:nvSpPr>
      <dsp:spPr>
        <a:xfrm rot="19500000">
          <a:off x="5561106" y="1643736"/>
          <a:ext cx="1240292" cy="46003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9F347B-5C25-42D5-B373-411F8555A153}">
      <dsp:nvSpPr>
        <dsp:cNvPr id="0" name=""/>
        <dsp:cNvSpPr/>
      </dsp:nvSpPr>
      <dsp:spPr>
        <a:xfrm>
          <a:off x="5922513" y="904668"/>
          <a:ext cx="1533466" cy="1226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数据和资源共享需求</a:t>
          </a:r>
          <a:endParaRPr lang="zh-CN" altLang="en-US" sz="2200" kern="1200" dirty="0"/>
        </a:p>
      </dsp:txBody>
      <dsp:txXfrm>
        <a:off x="5958444" y="940599"/>
        <a:ext cx="1461604" cy="1154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048FA-560F-447A-B08E-0A3B2115066F}">
      <dsp:nvSpPr>
        <dsp:cNvPr id="0" name=""/>
        <dsp:cNvSpPr/>
      </dsp:nvSpPr>
      <dsp:spPr>
        <a:xfrm>
          <a:off x="1464156" y="0"/>
          <a:ext cx="5087155" cy="50871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物理层</a:t>
          </a:r>
          <a:endParaRPr lang="zh-CN" altLang="en-US" sz="900" kern="1200" dirty="0"/>
        </a:p>
      </dsp:txBody>
      <dsp:txXfrm>
        <a:off x="3053891" y="254357"/>
        <a:ext cx="1907683" cy="508715"/>
      </dsp:txXfrm>
    </dsp:sp>
    <dsp:sp modelId="{9CBDE268-B515-457B-88FD-D0AAB02B118F}">
      <dsp:nvSpPr>
        <dsp:cNvPr id="0" name=""/>
        <dsp:cNvSpPr/>
      </dsp:nvSpPr>
      <dsp:spPr>
        <a:xfrm>
          <a:off x="1845692" y="763073"/>
          <a:ext cx="4324081" cy="43240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数据链路层</a:t>
          </a:r>
          <a:endParaRPr lang="zh-CN" altLang="en-US" sz="900" kern="1200" dirty="0"/>
        </a:p>
      </dsp:txBody>
      <dsp:txXfrm>
        <a:off x="3075353" y="1011707"/>
        <a:ext cx="1864760" cy="497269"/>
      </dsp:txXfrm>
    </dsp:sp>
    <dsp:sp modelId="{AA2CA35F-2F97-4F80-8B6B-397182535E5E}">
      <dsp:nvSpPr>
        <dsp:cNvPr id="0" name=""/>
        <dsp:cNvSpPr/>
      </dsp:nvSpPr>
      <dsp:spPr>
        <a:xfrm>
          <a:off x="2227229" y="1526146"/>
          <a:ext cx="3561008" cy="3561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网络层</a:t>
          </a:r>
          <a:endParaRPr lang="zh-CN" altLang="en-US" sz="900" kern="1200" dirty="0"/>
        </a:p>
      </dsp:txBody>
      <dsp:txXfrm>
        <a:off x="3086322" y="1771856"/>
        <a:ext cx="1842821" cy="491419"/>
      </dsp:txXfrm>
    </dsp:sp>
    <dsp:sp modelId="{787D718E-D2B3-477E-8F8C-01404AE89438}">
      <dsp:nvSpPr>
        <dsp:cNvPr id="0" name=""/>
        <dsp:cNvSpPr/>
      </dsp:nvSpPr>
      <dsp:spPr>
        <a:xfrm>
          <a:off x="2608765" y="2289219"/>
          <a:ext cx="2797935" cy="27979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传输层</a:t>
          </a:r>
          <a:endParaRPr lang="zh-CN" altLang="en-US" sz="900" kern="1200" dirty="0"/>
        </a:p>
      </dsp:txBody>
      <dsp:txXfrm>
        <a:off x="3252290" y="2541033"/>
        <a:ext cx="1510885" cy="503628"/>
      </dsp:txXfrm>
    </dsp:sp>
    <dsp:sp modelId="{3CA35DF5-5D2E-4BC2-ADD3-FEF80D5EF024}">
      <dsp:nvSpPr>
        <dsp:cNvPr id="0" name=""/>
        <dsp:cNvSpPr/>
      </dsp:nvSpPr>
      <dsp:spPr>
        <a:xfrm>
          <a:off x="2990302" y="3052292"/>
          <a:ext cx="2034862" cy="2034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会话层</a:t>
          </a:r>
          <a:endParaRPr lang="zh-CN" altLang="en-US" sz="900" kern="1200" dirty="0"/>
        </a:p>
      </dsp:txBody>
      <dsp:txXfrm>
        <a:off x="3346403" y="3306650"/>
        <a:ext cx="1322660" cy="508715"/>
      </dsp:txXfrm>
    </dsp:sp>
    <dsp:sp modelId="{E30583EE-7A4F-467D-A22C-6E2D1C1FD391}">
      <dsp:nvSpPr>
        <dsp:cNvPr id="0" name=""/>
        <dsp:cNvSpPr/>
      </dsp:nvSpPr>
      <dsp:spPr>
        <a:xfrm>
          <a:off x="3371839" y="3815366"/>
          <a:ext cx="1271788" cy="12717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表示层</a:t>
          </a:r>
          <a:endParaRPr lang="zh-CN" altLang="en-US" sz="900" kern="1200" dirty="0"/>
        </a:p>
      </dsp:txBody>
      <dsp:txXfrm>
        <a:off x="3575325" y="4005498"/>
        <a:ext cx="864816" cy="306501"/>
      </dsp:txXfrm>
    </dsp:sp>
    <dsp:sp modelId="{BA18C355-C696-493F-A50B-710C66FEB888}">
      <dsp:nvSpPr>
        <dsp:cNvPr id="0" name=""/>
        <dsp:cNvSpPr/>
      </dsp:nvSpPr>
      <dsp:spPr>
        <a:xfrm>
          <a:off x="3626196" y="4324081"/>
          <a:ext cx="763073" cy="7630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应用层</a:t>
          </a:r>
          <a:endParaRPr lang="zh-CN" altLang="en-US" sz="900" kern="1200" dirty="0"/>
        </a:p>
      </dsp:txBody>
      <dsp:txXfrm>
        <a:off x="3737946" y="4514850"/>
        <a:ext cx="539574" cy="3815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5C7C4-F5C2-4AEB-8DAF-F6A3CAF3E470}">
      <dsp:nvSpPr>
        <dsp:cNvPr id="0" name=""/>
        <dsp:cNvSpPr/>
      </dsp:nvSpPr>
      <dsp:spPr>
        <a:xfrm rot="10800000">
          <a:off x="1475269" y="1845"/>
          <a:ext cx="5294733" cy="56653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82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传输载体：电信号、无线信号</a:t>
          </a:r>
          <a:endParaRPr lang="zh-CN" altLang="en-US" sz="1600" kern="1200" dirty="0"/>
        </a:p>
      </dsp:txBody>
      <dsp:txXfrm rot="10800000">
        <a:off x="1616902" y="1845"/>
        <a:ext cx="5153100" cy="566534"/>
      </dsp:txXfrm>
    </dsp:sp>
    <dsp:sp modelId="{54C5E84A-11D2-48FC-9D7C-EC1030FE5137}">
      <dsp:nvSpPr>
        <dsp:cNvPr id="0" name=""/>
        <dsp:cNvSpPr/>
      </dsp:nvSpPr>
      <dsp:spPr>
        <a:xfrm>
          <a:off x="1192002" y="1845"/>
          <a:ext cx="566534" cy="566534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5CCA822-2733-4344-B305-E144CB85B5C3}">
      <dsp:nvSpPr>
        <dsp:cNvPr id="0" name=""/>
        <dsp:cNvSpPr/>
      </dsp:nvSpPr>
      <dsp:spPr>
        <a:xfrm rot="10800000">
          <a:off x="1475269" y="737495"/>
          <a:ext cx="5294733" cy="56653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82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操控物理层，交换机：</a:t>
          </a:r>
          <a:r>
            <a:rPr lang="en-US" altLang="zh-CN" sz="1600" kern="1200" dirty="0" smtClean="0"/>
            <a:t>MAC</a:t>
          </a:r>
          <a:r>
            <a:rPr lang="zh-CN" altLang="en-US" sz="1600" kern="1200" dirty="0" smtClean="0"/>
            <a:t>、碰撞检测、指数退避</a:t>
          </a:r>
          <a:endParaRPr lang="zh-CN" altLang="en-US" sz="1600" kern="1200" dirty="0"/>
        </a:p>
      </dsp:txBody>
      <dsp:txXfrm rot="10800000">
        <a:off x="1616902" y="737495"/>
        <a:ext cx="5153100" cy="566534"/>
      </dsp:txXfrm>
    </dsp:sp>
    <dsp:sp modelId="{9E543238-A0B7-4C3A-8600-A74FD7FE1B04}">
      <dsp:nvSpPr>
        <dsp:cNvPr id="0" name=""/>
        <dsp:cNvSpPr/>
      </dsp:nvSpPr>
      <dsp:spPr>
        <a:xfrm>
          <a:off x="1192002" y="737495"/>
          <a:ext cx="566534" cy="566534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5D33AAB-2B30-4A7D-8B70-79BB69CF1FEC}">
      <dsp:nvSpPr>
        <dsp:cNvPr id="0" name=""/>
        <dsp:cNvSpPr/>
      </dsp:nvSpPr>
      <dsp:spPr>
        <a:xfrm rot="10800000">
          <a:off x="1475269" y="1473145"/>
          <a:ext cx="5294733" cy="56653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82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报文交换和路由，路由器，</a:t>
          </a:r>
          <a:r>
            <a:rPr lang="en-US" altLang="zh-CN" sz="1600" kern="1200" dirty="0" smtClean="0"/>
            <a:t>IP</a:t>
          </a:r>
          <a:endParaRPr lang="zh-CN" altLang="en-US" sz="1600" kern="1200" dirty="0"/>
        </a:p>
      </dsp:txBody>
      <dsp:txXfrm rot="10800000">
        <a:off x="1616902" y="1473145"/>
        <a:ext cx="5153100" cy="566534"/>
      </dsp:txXfrm>
    </dsp:sp>
    <dsp:sp modelId="{A0825A6E-15D4-4E37-9C8C-FF07657634B3}">
      <dsp:nvSpPr>
        <dsp:cNvPr id="0" name=""/>
        <dsp:cNvSpPr/>
      </dsp:nvSpPr>
      <dsp:spPr>
        <a:xfrm>
          <a:off x="1192002" y="1473145"/>
          <a:ext cx="566534" cy="566534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3623AF9-31CD-4953-9F9E-C3B9FC389844}">
      <dsp:nvSpPr>
        <dsp:cNvPr id="0" name=""/>
        <dsp:cNvSpPr/>
      </dsp:nvSpPr>
      <dsp:spPr>
        <a:xfrm rot="10800000">
          <a:off x="1475269" y="2208795"/>
          <a:ext cx="5294733" cy="56653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82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计算机点到点传输，</a:t>
          </a:r>
          <a:r>
            <a:rPr lang="en-US" altLang="zh-CN" sz="1600" kern="1200" dirty="0" err="1" smtClean="0"/>
            <a:t>tcp</a:t>
          </a:r>
          <a:r>
            <a:rPr lang="en-US" altLang="zh-CN" sz="1600" kern="1200" dirty="0" smtClean="0"/>
            <a:t>/</a:t>
          </a:r>
          <a:r>
            <a:rPr lang="en-US" altLang="zh-CN" sz="1600" kern="1200" dirty="0" err="1" smtClean="0"/>
            <a:t>ip</a:t>
          </a:r>
          <a:r>
            <a:rPr lang="zh-CN" altLang="en-US" sz="1600" kern="1200" dirty="0" smtClean="0"/>
            <a:t>协议，检测修复错误</a:t>
          </a:r>
          <a:endParaRPr lang="zh-CN" altLang="en-US" sz="1600" kern="1200" dirty="0"/>
        </a:p>
      </dsp:txBody>
      <dsp:txXfrm rot="10800000">
        <a:off x="1616902" y="2208795"/>
        <a:ext cx="5153100" cy="566534"/>
      </dsp:txXfrm>
    </dsp:sp>
    <dsp:sp modelId="{DA05BDFF-D290-40EF-A0E3-C0AD8DFD1F6A}">
      <dsp:nvSpPr>
        <dsp:cNvPr id="0" name=""/>
        <dsp:cNvSpPr/>
      </dsp:nvSpPr>
      <dsp:spPr>
        <a:xfrm>
          <a:off x="1192002" y="2208795"/>
          <a:ext cx="566534" cy="566534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9307217-024D-4D69-909E-7673C556D5F7}">
      <dsp:nvSpPr>
        <dsp:cNvPr id="0" name=""/>
        <dsp:cNvSpPr/>
      </dsp:nvSpPr>
      <dsp:spPr>
        <a:xfrm rot="10800000">
          <a:off x="1475269" y="2944444"/>
          <a:ext cx="5294733" cy="56653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82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传输协议连接、关闭</a:t>
          </a:r>
          <a:endParaRPr lang="zh-CN" altLang="en-US" sz="1600" kern="1200" dirty="0"/>
        </a:p>
      </dsp:txBody>
      <dsp:txXfrm rot="10800000">
        <a:off x="1616902" y="2944444"/>
        <a:ext cx="5153100" cy="566534"/>
      </dsp:txXfrm>
    </dsp:sp>
    <dsp:sp modelId="{76061D6E-C4B0-4232-A612-357E543CA1E0}">
      <dsp:nvSpPr>
        <dsp:cNvPr id="0" name=""/>
        <dsp:cNvSpPr/>
      </dsp:nvSpPr>
      <dsp:spPr>
        <a:xfrm>
          <a:off x="1192002" y="2944444"/>
          <a:ext cx="566534" cy="566534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B0BB8A3-700E-48AD-B3A5-F1DBCF124E3F}">
      <dsp:nvSpPr>
        <dsp:cNvPr id="0" name=""/>
        <dsp:cNvSpPr/>
      </dsp:nvSpPr>
      <dsp:spPr>
        <a:xfrm rot="10800000">
          <a:off x="1475269" y="3680094"/>
          <a:ext cx="5294733" cy="56653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82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 rot="10800000">
        <a:off x="1616902" y="3680094"/>
        <a:ext cx="5153100" cy="566534"/>
      </dsp:txXfrm>
    </dsp:sp>
    <dsp:sp modelId="{C48174BD-369F-416B-9F42-608BDE46F059}">
      <dsp:nvSpPr>
        <dsp:cNvPr id="0" name=""/>
        <dsp:cNvSpPr/>
      </dsp:nvSpPr>
      <dsp:spPr>
        <a:xfrm>
          <a:off x="1192002" y="3680094"/>
          <a:ext cx="566534" cy="566534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EEAFD3A-9A31-4F31-94D1-B25975916FEF}">
      <dsp:nvSpPr>
        <dsp:cNvPr id="0" name=""/>
        <dsp:cNvSpPr/>
      </dsp:nvSpPr>
      <dsp:spPr>
        <a:xfrm rot="10800000">
          <a:off x="1475269" y="4415744"/>
          <a:ext cx="5294733" cy="56653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82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超文本传输协议，</a:t>
          </a:r>
          <a:r>
            <a:rPr lang="en-US" altLang="zh-CN" sz="1600" kern="1200" dirty="0" smtClean="0"/>
            <a:t>HTTP</a:t>
          </a:r>
          <a:endParaRPr lang="zh-CN" altLang="en-US" sz="1600" kern="1200" dirty="0"/>
        </a:p>
      </dsp:txBody>
      <dsp:txXfrm rot="10800000">
        <a:off x="1616902" y="4415744"/>
        <a:ext cx="5153100" cy="566534"/>
      </dsp:txXfrm>
    </dsp:sp>
    <dsp:sp modelId="{0825A777-C521-4838-ABCA-FA8058815201}">
      <dsp:nvSpPr>
        <dsp:cNvPr id="0" name=""/>
        <dsp:cNvSpPr/>
      </dsp:nvSpPr>
      <dsp:spPr>
        <a:xfrm>
          <a:off x="1192002" y="4415744"/>
          <a:ext cx="566534" cy="566534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A7A97-BCB8-4FE1-B2EE-343F6EE9503C}">
      <dsp:nvSpPr>
        <dsp:cNvPr id="0" name=""/>
        <dsp:cNvSpPr/>
      </dsp:nvSpPr>
      <dsp:spPr>
        <a:xfrm>
          <a:off x="4487447" y="1305303"/>
          <a:ext cx="931105" cy="931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互联网</a:t>
          </a:r>
          <a:endParaRPr lang="zh-CN" altLang="en-US" sz="1800" kern="1200" dirty="0"/>
        </a:p>
      </dsp:txBody>
      <dsp:txXfrm>
        <a:off x="4623804" y="1441660"/>
        <a:ext cx="658391" cy="658391"/>
      </dsp:txXfrm>
    </dsp:sp>
    <dsp:sp modelId="{43F4F923-80DC-408B-9316-618B2FC36C0B}">
      <dsp:nvSpPr>
        <dsp:cNvPr id="0" name=""/>
        <dsp:cNvSpPr/>
      </dsp:nvSpPr>
      <dsp:spPr>
        <a:xfrm rot="16200000">
          <a:off x="4854425" y="966605"/>
          <a:ext cx="197148" cy="316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883997" y="1059492"/>
        <a:ext cx="138004" cy="189946"/>
      </dsp:txXfrm>
    </dsp:sp>
    <dsp:sp modelId="{2E931C0F-0F1A-4844-976C-9D60E5204CB4}">
      <dsp:nvSpPr>
        <dsp:cNvPr id="0" name=""/>
        <dsp:cNvSpPr/>
      </dsp:nvSpPr>
      <dsp:spPr>
        <a:xfrm>
          <a:off x="4487447" y="2218"/>
          <a:ext cx="931105" cy="931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电线</a:t>
          </a:r>
          <a:endParaRPr lang="zh-CN" altLang="en-US" sz="1800" kern="1200" dirty="0"/>
        </a:p>
      </dsp:txBody>
      <dsp:txXfrm>
        <a:off x="4623804" y="138575"/>
        <a:ext cx="658391" cy="658391"/>
      </dsp:txXfrm>
    </dsp:sp>
    <dsp:sp modelId="{7A5376FB-9E99-4334-AEBF-23EE5ED15891}">
      <dsp:nvSpPr>
        <dsp:cNvPr id="0" name=""/>
        <dsp:cNvSpPr/>
      </dsp:nvSpPr>
      <dsp:spPr>
        <a:xfrm rot="19800000">
          <a:off x="5413845" y="1289586"/>
          <a:ext cx="197148" cy="316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417807" y="1367687"/>
        <a:ext cx="138004" cy="189946"/>
      </dsp:txXfrm>
    </dsp:sp>
    <dsp:sp modelId="{718E36FC-3CD3-402F-9589-CCA0AEDDC133}">
      <dsp:nvSpPr>
        <dsp:cNvPr id="0" name=""/>
        <dsp:cNvSpPr/>
      </dsp:nvSpPr>
      <dsp:spPr>
        <a:xfrm>
          <a:off x="5615951" y="653760"/>
          <a:ext cx="931105" cy="931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信号</a:t>
          </a:r>
          <a:endParaRPr lang="zh-CN" altLang="en-US" sz="1800" kern="1200" dirty="0"/>
        </a:p>
      </dsp:txBody>
      <dsp:txXfrm>
        <a:off x="5752308" y="790117"/>
        <a:ext cx="658391" cy="658391"/>
      </dsp:txXfrm>
    </dsp:sp>
    <dsp:sp modelId="{149DC07C-2881-4C57-A007-9178DEAD6C48}">
      <dsp:nvSpPr>
        <dsp:cNvPr id="0" name=""/>
        <dsp:cNvSpPr/>
      </dsp:nvSpPr>
      <dsp:spPr>
        <a:xfrm rot="1800000">
          <a:off x="5413845" y="1935549"/>
          <a:ext cx="197148" cy="316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417807" y="1984078"/>
        <a:ext cx="138004" cy="189946"/>
      </dsp:txXfrm>
    </dsp:sp>
    <dsp:sp modelId="{99F9B4BC-EC7E-4F66-A60B-012CCE281B36}">
      <dsp:nvSpPr>
        <dsp:cNvPr id="0" name=""/>
        <dsp:cNvSpPr/>
      </dsp:nvSpPr>
      <dsp:spPr>
        <a:xfrm>
          <a:off x="5615951" y="1956845"/>
          <a:ext cx="931105" cy="931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交换机</a:t>
          </a:r>
          <a:endParaRPr lang="zh-CN" altLang="en-US" sz="1800" kern="1200" dirty="0"/>
        </a:p>
      </dsp:txBody>
      <dsp:txXfrm>
        <a:off x="5752308" y="2093202"/>
        <a:ext cx="658391" cy="658391"/>
      </dsp:txXfrm>
    </dsp:sp>
    <dsp:sp modelId="{3CC6AB17-5126-41F6-9D4D-BB1DE4ADB365}">
      <dsp:nvSpPr>
        <dsp:cNvPr id="0" name=""/>
        <dsp:cNvSpPr/>
      </dsp:nvSpPr>
      <dsp:spPr>
        <a:xfrm rot="5400000">
          <a:off x="4854425" y="2258530"/>
          <a:ext cx="197148" cy="316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883997" y="2292273"/>
        <a:ext cx="138004" cy="189946"/>
      </dsp:txXfrm>
    </dsp:sp>
    <dsp:sp modelId="{643CE7D9-0B14-4BD9-8B09-131D29A9ADC9}">
      <dsp:nvSpPr>
        <dsp:cNvPr id="0" name=""/>
        <dsp:cNvSpPr/>
      </dsp:nvSpPr>
      <dsp:spPr>
        <a:xfrm>
          <a:off x="4487447" y="2608387"/>
          <a:ext cx="931105" cy="931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路由器</a:t>
          </a:r>
          <a:endParaRPr lang="zh-CN" altLang="en-US" sz="1800" kern="1200" dirty="0"/>
        </a:p>
      </dsp:txBody>
      <dsp:txXfrm>
        <a:off x="4623804" y="2744744"/>
        <a:ext cx="658391" cy="658391"/>
      </dsp:txXfrm>
    </dsp:sp>
    <dsp:sp modelId="{262AA896-E2C2-46C6-85D9-B075C9707C17}">
      <dsp:nvSpPr>
        <dsp:cNvPr id="0" name=""/>
        <dsp:cNvSpPr/>
      </dsp:nvSpPr>
      <dsp:spPr>
        <a:xfrm rot="9000000">
          <a:off x="4295005" y="1935549"/>
          <a:ext cx="197148" cy="316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4350187" y="1984078"/>
        <a:ext cx="138004" cy="189946"/>
      </dsp:txXfrm>
    </dsp:sp>
    <dsp:sp modelId="{132768A2-8D6E-4414-AC29-D7AE842E5EF8}">
      <dsp:nvSpPr>
        <dsp:cNvPr id="0" name=""/>
        <dsp:cNvSpPr/>
      </dsp:nvSpPr>
      <dsp:spPr>
        <a:xfrm>
          <a:off x="3358942" y="1956845"/>
          <a:ext cx="931105" cy="931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数据包</a:t>
          </a:r>
          <a:endParaRPr lang="zh-CN" altLang="en-US" sz="1800" kern="1200" dirty="0"/>
        </a:p>
      </dsp:txBody>
      <dsp:txXfrm>
        <a:off x="3495299" y="2093202"/>
        <a:ext cx="658391" cy="658391"/>
      </dsp:txXfrm>
    </dsp:sp>
    <dsp:sp modelId="{FF94932D-BE3D-4266-92E1-0EFC9081F39A}">
      <dsp:nvSpPr>
        <dsp:cNvPr id="0" name=""/>
        <dsp:cNvSpPr/>
      </dsp:nvSpPr>
      <dsp:spPr>
        <a:xfrm rot="12600000">
          <a:off x="4295005" y="1289586"/>
          <a:ext cx="197148" cy="316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4350187" y="1367687"/>
        <a:ext cx="138004" cy="189946"/>
      </dsp:txXfrm>
    </dsp:sp>
    <dsp:sp modelId="{2EC70C9A-48C9-4F48-B2C1-D6E207EA8360}">
      <dsp:nvSpPr>
        <dsp:cNvPr id="0" name=""/>
        <dsp:cNvSpPr/>
      </dsp:nvSpPr>
      <dsp:spPr>
        <a:xfrm>
          <a:off x="3358942" y="653760"/>
          <a:ext cx="931105" cy="931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协议</a:t>
          </a:r>
          <a:endParaRPr lang="zh-CN" altLang="en-US" sz="1800" kern="1200" dirty="0"/>
        </a:p>
      </dsp:txBody>
      <dsp:txXfrm>
        <a:off x="3495299" y="790117"/>
        <a:ext cx="658391" cy="65839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481C3-539D-4745-B6D2-643B8B07B798}">
      <dsp:nvSpPr>
        <dsp:cNvPr id="0" name=""/>
        <dsp:cNvSpPr/>
      </dsp:nvSpPr>
      <dsp:spPr>
        <a:xfrm>
          <a:off x="3182144" y="0"/>
          <a:ext cx="3541712" cy="35417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万维网</a:t>
          </a:r>
          <a:endParaRPr lang="zh-CN" altLang="en-US" sz="1800" kern="1200" dirty="0"/>
        </a:p>
      </dsp:txBody>
      <dsp:txXfrm>
        <a:off x="4023300" y="265628"/>
        <a:ext cx="1859398" cy="602091"/>
      </dsp:txXfrm>
    </dsp:sp>
    <dsp:sp modelId="{920455FA-119C-48F9-92BB-FC5D18BDCD3D}">
      <dsp:nvSpPr>
        <dsp:cNvPr id="0" name=""/>
        <dsp:cNvSpPr/>
      </dsp:nvSpPr>
      <dsp:spPr>
        <a:xfrm>
          <a:off x="3624858" y="885427"/>
          <a:ext cx="2656284" cy="26562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互联网</a:t>
          </a:r>
          <a:endParaRPr lang="zh-CN" altLang="en-US" sz="1800" kern="1200" dirty="0"/>
        </a:p>
      </dsp:txBody>
      <dsp:txXfrm>
        <a:off x="4013861" y="1549498"/>
        <a:ext cx="1878276" cy="132814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B578C-5A4D-4FD6-A8E8-DD5D692437D4}">
      <dsp:nvSpPr>
        <dsp:cNvPr id="0" name=""/>
        <dsp:cNvSpPr/>
      </dsp:nvSpPr>
      <dsp:spPr>
        <a:xfrm>
          <a:off x="3495129" y="436126"/>
          <a:ext cx="2915740" cy="2915740"/>
        </a:xfrm>
        <a:prstGeom prst="blockArc">
          <a:avLst>
            <a:gd name="adj1" fmla="val 11880000"/>
            <a:gd name="adj2" fmla="val 16200000"/>
            <a:gd name="adj3" fmla="val 46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E0E7CF-3B42-455F-A024-55E7AE0E10AC}">
      <dsp:nvSpPr>
        <dsp:cNvPr id="0" name=""/>
        <dsp:cNvSpPr/>
      </dsp:nvSpPr>
      <dsp:spPr>
        <a:xfrm>
          <a:off x="3495129" y="436126"/>
          <a:ext cx="2915740" cy="2915740"/>
        </a:xfrm>
        <a:prstGeom prst="blockArc">
          <a:avLst>
            <a:gd name="adj1" fmla="val 7560000"/>
            <a:gd name="adj2" fmla="val 11880000"/>
            <a:gd name="adj3" fmla="val 46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874CD9-61A8-4815-BAED-C45457B978AF}">
      <dsp:nvSpPr>
        <dsp:cNvPr id="0" name=""/>
        <dsp:cNvSpPr/>
      </dsp:nvSpPr>
      <dsp:spPr>
        <a:xfrm>
          <a:off x="3495129" y="436126"/>
          <a:ext cx="2915740" cy="2915740"/>
        </a:xfrm>
        <a:prstGeom prst="blockArc">
          <a:avLst>
            <a:gd name="adj1" fmla="val 3240000"/>
            <a:gd name="adj2" fmla="val 7560000"/>
            <a:gd name="adj3" fmla="val 46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0025BD-E3E9-4C1D-AB0D-7CCD864C6445}">
      <dsp:nvSpPr>
        <dsp:cNvPr id="0" name=""/>
        <dsp:cNvSpPr/>
      </dsp:nvSpPr>
      <dsp:spPr>
        <a:xfrm>
          <a:off x="3495129" y="436126"/>
          <a:ext cx="2915740" cy="2915740"/>
        </a:xfrm>
        <a:prstGeom prst="blockArc">
          <a:avLst>
            <a:gd name="adj1" fmla="val 20520000"/>
            <a:gd name="adj2" fmla="val 3240000"/>
            <a:gd name="adj3" fmla="val 46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8F372A-8368-4010-9958-11D94B9908F6}">
      <dsp:nvSpPr>
        <dsp:cNvPr id="0" name=""/>
        <dsp:cNvSpPr/>
      </dsp:nvSpPr>
      <dsp:spPr>
        <a:xfrm>
          <a:off x="3495129" y="436126"/>
          <a:ext cx="2915740" cy="2915740"/>
        </a:xfrm>
        <a:prstGeom prst="blockArc">
          <a:avLst>
            <a:gd name="adj1" fmla="val 16200000"/>
            <a:gd name="adj2" fmla="val 20520000"/>
            <a:gd name="adj3" fmla="val 46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D8B6F0-DDB9-4840-AE73-30769A44E0C9}">
      <dsp:nvSpPr>
        <dsp:cNvPr id="0" name=""/>
        <dsp:cNvSpPr/>
      </dsp:nvSpPr>
      <dsp:spPr>
        <a:xfrm>
          <a:off x="4283087" y="1224084"/>
          <a:ext cx="1339825" cy="13398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万维网</a:t>
          </a:r>
          <a:endParaRPr lang="zh-CN" altLang="en-US" sz="2600" kern="1200" dirty="0"/>
        </a:p>
      </dsp:txBody>
      <dsp:txXfrm>
        <a:off x="4479300" y="1420297"/>
        <a:ext cx="947399" cy="947399"/>
      </dsp:txXfrm>
    </dsp:sp>
    <dsp:sp modelId="{30429901-1A3E-4BC8-9955-075BFC806ABF}">
      <dsp:nvSpPr>
        <dsp:cNvPr id="0" name=""/>
        <dsp:cNvSpPr/>
      </dsp:nvSpPr>
      <dsp:spPr>
        <a:xfrm>
          <a:off x="4484061" y="951"/>
          <a:ext cx="937877" cy="9378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单页面</a:t>
          </a:r>
          <a:endParaRPr lang="zh-CN" altLang="en-US" sz="1300" kern="1200" dirty="0"/>
        </a:p>
      </dsp:txBody>
      <dsp:txXfrm>
        <a:off x="4621410" y="138300"/>
        <a:ext cx="663179" cy="663179"/>
      </dsp:txXfrm>
    </dsp:sp>
    <dsp:sp modelId="{9123F233-D041-4649-B2BB-14A3D5E79DCB}">
      <dsp:nvSpPr>
        <dsp:cNvPr id="0" name=""/>
        <dsp:cNvSpPr/>
      </dsp:nvSpPr>
      <dsp:spPr>
        <a:xfrm>
          <a:off x="5838467" y="984985"/>
          <a:ext cx="937877" cy="9378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超链接</a:t>
          </a:r>
          <a:endParaRPr lang="zh-CN" altLang="en-US" sz="1300" kern="1200" dirty="0"/>
        </a:p>
      </dsp:txBody>
      <dsp:txXfrm>
        <a:off x="5975816" y="1122334"/>
        <a:ext cx="663179" cy="663179"/>
      </dsp:txXfrm>
    </dsp:sp>
    <dsp:sp modelId="{944A8E02-8FD3-416F-8371-AEC4D7F520A3}">
      <dsp:nvSpPr>
        <dsp:cNvPr id="0" name=""/>
        <dsp:cNvSpPr/>
      </dsp:nvSpPr>
      <dsp:spPr>
        <a:xfrm>
          <a:off x="5321130" y="2577185"/>
          <a:ext cx="937877" cy="9378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统一资源定位符</a:t>
          </a:r>
          <a:r>
            <a:rPr lang="en-US" altLang="zh-CN" sz="1300" kern="1200" dirty="0" smtClean="0"/>
            <a:t>URL</a:t>
          </a:r>
          <a:endParaRPr lang="zh-CN" altLang="en-US" sz="1300" kern="1200" dirty="0"/>
        </a:p>
      </dsp:txBody>
      <dsp:txXfrm>
        <a:off x="5458479" y="2714534"/>
        <a:ext cx="663179" cy="663179"/>
      </dsp:txXfrm>
    </dsp:sp>
    <dsp:sp modelId="{5C32672C-937C-4916-83B3-EC3429ED4DC9}">
      <dsp:nvSpPr>
        <dsp:cNvPr id="0" name=""/>
        <dsp:cNvSpPr/>
      </dsp:nvSpPr>
      <dsp:spPr>
        <a:xfrm>
          <a:off x="3646992" y="2577185"/>
          <a:ext cx="937877" cy="9378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超文本传输协议</a:t>
          </a:r>
          <a:r>
            <a:rPr lang="en-US" altLang="zh-CN" sz="1300" kern="1200" dirty="0" smtClean="0"/>
            <a:t>HTTP</a:t>
          </a:r>
          <a:endParaRPr lang="zh-CN" altLang="en-US" sz="1300" kern="1200" dirty="0"/>
        </a:p>
      </dsp:txBody>
      <dsp:txXfrm>
        <a:off x="3784341" y="2714534"/>
        <a:ext cx="663179" cy="663179"/>
      </dsp:txXfrm>
    </dsp:sp>
    <dsp:sp modelId="{2EBDA966-6FF1-4FE7-95B9-E037D60B3858}">
      <dsp:nvSpPr>
        <dsp:cNvPr id="0" name=""/>
        <dsp:cNvSpPr/>
      </dsp:nvSpPr>
      <dsp:spPr>
        <a:xfrm>
          <a:off x="3129655" y="984985"/>
          <a:ext cx="937877" cy="9378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超文本标记语言</a:t>
          </a:r>
          <a:r>
            <a:rPr lang="en-US" altLang="zh-CN" sz="1300" kern="1200" dirty="0" smtClean="0"/>
            <a:t>HTML</a:t>
          </a:r>
          <a:endParaRPr lang="zh-CN" altLang="en-US" sz="1300" kern="1200" dirty="0"/>
        </a:p>
      </dsp:txBody>
      <dsp:txXfrm>
        <a:off x="3267004" y="1122334"/>
        <a:ext cx="663179" cy="663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37BF3-4183-41A3-89C0-884CECAE2ACC}">
      <dsp:nvSpPr>
        <dsp:cNvPr id="0" name=""/>
        <dsp:cNvSpPr/>
      </dsp:nvSpPr>
      <dsp:spPr>
        <a:xfrm>
          <a:off x="0" y="0"/>
          <a:ext cx="3541712" cy="354171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BC6B8F-C711-4C4A-BD18-5CF0754296E9}">
      <dsp:nvSpPr>
        <dsp:cNvPr id="0" name=""/>
        <dsp:cNvSpPr/>
      </dsp:nvSpPr>
      <dsp:spPr>
        <a:xfrm>
          <a:off x="1770856" y="0"/>
          <a:ext cx="8135144" cy="3541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数台电脑共享一条以太网线</a:t>
          </a:r>
          <a:endParaRPr lang="zh-CN" altLang="en-US" sz="1300" kern="1200" dirty="0"/>
        </a:p>
      </dsp:txBody>
      <dsp:txXfrm>
        <a:off x="1770856" y="0"/>
        <a:ext cx="8135144" cy="354170"/>
      </dsp:txXfrm>
    </dsp:sp>
    <dsp:sp modelId="{17119824-2DEB-4614-BF2D-6E124C3872F9}">
      <dsp:nvSpPr>
        <dsp:cNvPr id="0" name=""/>
        <dsp:cNvSpPr/>
      </dsp:nvSpPr>
      <dsp:spPr>
        <a:xfrm>
          <a:off x="265628" y="354170"/>
          <a:ext cx="3010455" cy="301045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8AF828-0DF3-4BBF-BAFE-854FEC6D787A}">
      <dsp:nvSpPr>
        <dsp:cNvPr id="0" name=""/>
        <dsp:cNvSpPr/>
      </dsp:nvSpPr>
      <dsp:spPr>
        <a:xfrm>
          <a:off x="1770856" y="354170"/>
          <a:ext cx="8135144" cy="30104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消息头封装</a:t>
          </a:r>
          <a:r>
            <a:rPr lang="en-US" altLang="zh-CN" sz="1300" kern="1200" dirty="0" smtClean="0"/>
            <a:t>MAC</a:t>
          </a:r>
          <a:r>
            <a:rPr lang="zh-CN" altLang="en-US" sz="1300" kern="1200" dirty="0" smtClean="0"/>
            <a:t>地址，标识消息的目标地址，即消息发给谁</a:t>
          </a:r>
          <a:endParaRPr lang="zh-CN" altLang="en-US" sz="1300" kern="1200" dirty="0"/>
        </a:p>
      </dsp:txBody>
      <dsp:txXfrm>
        <a:off x="1770856" y="354170"/>
        <a:ext cx="8135144" cy="354170"/>
      </dsp:txXfrm>
    </dsp:sp>
    <dsp:sp modelId="{18A7094C-04BC-4000-ACA7-C5F02E171573}">
      <dsp:nvSpPr>
        <dsp:cNvPr id="0" name=""/>
        <dsp:cNvSpPr/>
      </dsp:nvSpPr>
      <dsp:spPr>
        <a:xfrm>
          <a:off x="531256" y="708341"/>
          <a:ext cx="2479199" cy="247919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B64CBA-81B2-43D9-B3C5-AED3218BABDE}">
      <dsp:nvSpPr>
        <dsp:cNvPr id="0" name=""/>
        <dsp:cNvSpPr/>
      </dsp:nvSpPr>
      <dsp:spPr>
        <a:xfrm>
          <a:off x="1770856" y="708341"/>
          <a:ext cx="8135144" cy="2479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传播媒介：以太网</a:t>
          </a:r>
          <a:r>
            <a:rPr lang="en-US" altLang="zh-CN" sz="1300" kern="1200" dirty="0" smtClean="0"/>
            <a:t>-</a:t>
          </a:r>
          <a:r>
            <a:rPr lang="zh-CN" altLang="en-US" sz="1300" kern="1200" dirty="0" smtClean="0"/>
            <a:t>铜线，</a:t>
          </a:r>
          <a:r>
            <a:rPr lang="en-US" altLang="zh-CN" sz="1300" kern="1200" dirty="0" err="1" smtClean="0"/>
            <a:t>WiFi</a:t>
          </a:r>
          <a:r>
            <a:rPr lang="en-US" altLang="zh-CN" sz="1300" kern="1200" dirty="0" smtClean="0"/>
            <a:t>-</a:t>
          </a:r>
          <a:r>
            <a:rPr lang="zh-CN" altLang="en-US" sz="1300" kern="1200" dirty="0" smtClean="0"/>
            <a:t>空气，传输速度：带宽</a:t>
          </a:r>
          <a:endParaRPr lang="zh-CN" altLang="en-US" sz="1300" kern="1200" dirty="0"/>
        </a:p>
      </dsp:txBody>
      <dsp:txXfrm>
        <a:off x="1770856" y="708341"/>
        <a:ext cx="8135144" cy="354170"/>
      </dsp:txXfrm>
    </dsp:sp>
    <dsp:sp modelId="{8314EDA0-40DA-411E-A7EC-E42D21B1FE5C}">
      <dsp:nvSpPr>
        <dsp:cNvPr id="0" name=""/>
        <dsp:cNvSpPr/>
      </dsp:nvSpPr>
      <dsp:spPr>
        <a:xfrm>
          <a:off x="796884" y="1062512"/>
          <a:ext cx="1947943" cy="194794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6A85D-A486-45A7-99AB-929275A407A0}">
      <dsp:nvSpPr>
        <dsp:cNvPr id="0" name=""/>
        <dsp:cNvSpPr/>
      </dsp:nvSpPr>
      <dsp:spPr>
        <a:xfrm>
          <a:off x="1770856" y="1062512"/>
          <a:ext cx="8135144" cy="1947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流量上升，信号冲突增加，信号冲突检测</a:t>
          </a:r>
          <a:endParaRPr lang="zh-CN" altLang="en-US" sz="1300" kern="1200" dirty="0"/>
        </a:p>
      </dsp:txBody>
      <dsp:txXfrm>
        <a:off x="1770856" y="1062512"/>
        <a:ext cx="8135144" cy="354174"/>
      </dsp:txXfrm>
    </dsp:sp>
    <dsp:sp modelId="{E75EA4C4-4FA8-4FEF-BB36-E01FFFDC74F4}">
      <dsp:nvSpPr>
        <dsp:cNvPr id="0" name=""/>
        <dsp:cNvSpPr/>
      </dsp:nvSpPr>
      <dsp:spPr>
        <a:xfrm>
          <a:off x="1062514" y="1416686"/>
          <a:ext cx="1416683" cy="141668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92FB5D-7881-479B-93EF-4B7BC6AAABA8}">
      <dsp:nvSpPr>
        <dsp:cNvPr id="0" name=""/>
        <dsp:cNvSpPr/>
      </dsp:nvSpPr>
      <dsp:spPr>
        <a:xfrm>
          <a:off x="1770856" y="1416686"/>
          <a:ext cx="8135144" cy="14166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指数退避：等待、重试</a:t>
          </a:r>
          <a:endParaRPr lang="zh-CN" altLang="en-US" sz="1300" kern="1200" dirty="0"/>
        </a:p>
      </dsp:txBody>
      <dsp:txXfrm>
        <a:off x="1770856" y="1416686"/>
        <a:ext cx="8135144" cy="354170"/>
      </dsp:txXfrm>
    </dsp:sp>
    <dsp:sp modelId="{6DDF5CA9-6F1D-4616-9F4F-0CD1C5AC64A8}">
      <dsp:nvSpPr>
        <dsp:cNvPr id="0" name=""/>
        <dsp:cNvSpPr/>
      </dsp:nvSpPr>
      <dsp:spPr>
        <a:xfrm>
          <a:off x="1328142" y="1770857"/>
          <a:ext cx="885426" cy="88542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442A63-A861-4259-90F7-56E4BEBF3D2E}">
      <dsp:nvSpPr>
        <dsp:cNvPr id="0" name=""/>
        <dsp:cNvSpPr/>
      </dsp:nvSpPr>
      <dsp:spPr>
        <a:xfrm>
          <a:off x="1770856" y="1770857"/>
          <a:ext cx="8135144" cy="8854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交换机：减少载体中的设备数量，拆分冲突域，控制</a:t>
          </a:r>
          <a:r>
            <a:rPr lang="en-US" altLang="zh-CN" sz="1300" kern="1200" dirty="0" smtClean="0"/>
            <a:t>mac</a:t>
          </a:r>
          <a:r>
            <a:rPr lang="zh-CN" altLang="en-US" sz="1300" kern="1200" dirty="0" smtClean="0"/>
            <a:t>地址间通信</a:t>
          </a:r>
          <a:endParaRPr lang="zh-CN" altLang="en-US" sz="1300" kern="1200" dirty="0"/>
        </a:p>
      </dsp:txBody>
      <dsp:txXfrm>
        <a:off x="1770856" y="1770857"/>
        <a:ext cx="8135144" cy="354170"/>
      </dsp:txXfrm>
    </dsp:sp>
    <dsp:sp modelId="{644C4EEE-11D9-4C51-B20E-DFD979505F5C}">
      <dsp:nvSpPr>
        <dsp:cNvPr id="0" name=""/>
        <dsp:cNvSpPr/>
      </dsp:nvSpPr>
      <dsp:spPr>
        <a:xfrm>
          <a:off x="1593770" y="2125027"/>
          <a:ext cx="354170" cy="35417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46EA12-28FF-4911-BA9F-673EFC70A84B}">
      <dsp:nvSpPr>
        <dsp:cNvPr id="0" name=""/>
        <dsp:cNvSpPr/>
      </dsp:nvSpPr>
      <dsp:spPr>
        <a:xfrm>
          <a:off x="1770856" y="2060635"/>
          <a:ext cx="8135144" cy="3541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路由器：管理、转传数据包，</a:t>
          </a:r>
          <a:r>
            <a:rPr lang="en-US" altLang="zh-CN" sz="1300" kern="1200" dirty="0" smtClean="0"/>
            <a:t>2</a:t>
          </a:r>
          <a:r>
            <a:rPr lang="zh-CN" altLang="en-US" sz="1300" kern="1200" dirty="0" smtClean="0"/>
            <a:t>个节点间有多条传输线路</a:t>
          </a:r>
          <a:endParaRPr lang="zh-CN" altLang="en-US" sz="1300" kern="1200" dirty="0"/>
        </a:p>
      </dsp:txBody>
      <dsp:txXfrm>
        <a:off x="1770856" y="2060635"/>
        <a:ext cx="8135144" cy="354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34680-D7F0-4596-9CC2-264582D6A666}">
      <dsp:nvSpPr>
        <dsp:cNvPr id="0" name=""/>
        <dsp:cNvSpPr/>
      </dsp:nvSpPr>
      <dsp:spPr>
        <a:xfrm>
          <a:off x="3970728" y="788584"/>
          <a:ext cx="1964543" cy="19645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路由</a:t>
          </a:r>
          <a:endParaRPr lang="zh-CN" altLang="en-US" sz="4900" kern="1200" dirty="0"/>
        </a:p>
      </dsp:txBody>
      <dsp:txXfrm>
        <a:off x="4258429" y="1076285"/>
        <a:ext cx="1389141" cy="1389141"/>
      </dsp:txXfrm>
    </dsp:sp>
    <dsp:sp modelId="{7AFD30D9-BC12-4A66-8013-E7E1066BC844}">
      <dsp:nvSpPr>
        <dsp:cNvPr id="0" name=""/>
        <dsp:cNvSpPr/>
      </dsp:nvSpPr>
      <dsp:spPr>
        <a:xfrm>
          <a:off x="4461864" y="350"/>
          <a:ext cx="982271" cy="9822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跳数信息封装到消息中</a:t>
          </a:r>
          <a:endParaRPr lang="zh-CN" altLang="en-US" sz="1000" kern="1200" dirty="0"/>
        </a:p>
      </dsp:txBody>
      <dsp:txXfrm>
        <a:off x="4605714" y="144200"/>
        <a:ext cx="694571" cy="694571"/>
      </dsp:txXfrm>
    </dsp:sp>
    <dsp:sp modelId="{033943C1-08CA-45B8-B82C-D271288E28C3}">
      <dsp:nvSpPr>
        <dsp:cNvPr id="0" name=""/>
        <dsp:cNvSpPr/>
      </dsp:nvSpPr>
      <dsp:spPr>
        <a:xfrm>
          <a:off x="5741233" y="1279720"/>
          <a:ext cx="982271" cy="9822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多路由线路：可靠、容错</a:t>
          </a:r>
          <a:endParaRPr lang="zh-CN" altLang="en-US" sz="1000" kern="1200" dirty="0"/>
        </a:p>
      </dsp:txBody>
      <dsp:txXfrm>
        <a:off x="5885083" y="1423570"/>
        <a:ext cx="694571" cy="694571"/>
      </dsp:txXfrm>
    </dsp:sp>
    <dsp:sp modelId="{7345649A-B133-48DC-99FF-C88C128DF3C4}">
      <dsp:nvSpPr>
        <dsp:cNvPr id="0" name=""/>
        <dsp:cNvSpPr/>
      </dsp:nvSpPr>
      <dsp:spPr>
        <a:xfrm>
          <a:off x="4461864" y="2559089"/>
          <a:ext cx="982271" cy="9822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路由跳数记录：分析路由错误</a:t>
          </a:r>
          <a:endParaRPr lang="zh-CN" altLang="en-US" sz="1000" kern="1200" dirty="0"/>
        </a:p>
      </dsp:txBody>
      <dsp:txXfrm>
        <a:off x="4605714" y="2702939"/>
        <a:ext cx="694571" cy="694571"/>
      </dsp:txXfrm>
    </dsp:sp>
    <dsp:sp modelId="{8353A8E4-B594-4DC7-904A-E7A3B640BAE5}">
      <dsp:nvSpPr>
        <dsp:cNvPr id="0" name=""/>
        <dsp:cNvSpPr/>
      </dsp:nvSpPr>
      <dsp:spPr>
        <a:xfrm>
          <a:off x="3182494" y="1279720"/>
          <a:ext cx="982271" cy="9822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跳数限制</a:t>
          </a:r>
          <a:endParaRPr lang="zh-CN" altLang="en-US" sz="1000" kern="1200" dirty="0"/>
        </a:p>
      </dsp:txBody>
      <dsp:txXfrm>
        <a:off x="3326344" y="1423570"/>
        <a:ext cx="694571" cy="694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CEB24-AE9E-45B3-BE28-93F3355268AD}">
      <dsp:nvSpPr>
        <dsp:cNvPr id="0" name=""/>
        <dsp:cNvSpPr/>
      </dsp:nvSpPr>
      <dsp:spPr>
        <a:xfrm>
          <a:off x="5294397" y="548"/>
          <a:ext cx="640891" cy="64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拆分数据包</a:t>
          </a:r>
          <a:endParaRPr lang="zh-CN" altLang="en-US" sz="900" kern="1200" dirty="0"/>
        </a:p>
      </dsp:txBody>
      <dsp:txXfrm>
        <a:off x="5294397" y="548"/>
        <a:ext cx="640891" cy="640891"/>
      </dsp:txXfrm>
    </dsp:sp>
    <dsp:sp modelId="{1F5AD237-C08D-469A-909B-55E04AB8F91B}">
      <dsp:nvSpPr>
        <dsp:cNvPr id="0" name=""/>
        <dsp:cNvSpPr/>
      </dsp:nvSpPr>
      <dsp:spPr>
        <a:xfrm>
          <a:off x="3292218" y="34544"/>
          <a:ext cx="3321562" cy="3321562"/>
        </a:xfrm>
        <a:prstGeom prst="circularArrow">
          <a:avLst>
            <a:gd name="adj1" fmla="val 3762"/>
            <a:gd name="adj2" fmla="val 234755"/>
            <a:gd name="adj3" fmla="val 19827304"/>
            <a:gd name="adj4" fmla="val 18605255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22FCB-BA41-4D3B-ACF8-8FF61852892B}">
      <dsp:nvSpPr>
        <dsp:cNvPr id="0" name=""/>
        <dsp:cNvSpPr/>
      </dsp:nvSpPr>
      <dsp:spPr>
        <a:xfrm>
          <a:off x="6119702" y="1035447"/>
          <a:ext cx="640891" cy="64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IP</a:t>
          </a:r>
          <a:r>
            <a:rPr lang="zh-CN" altLang="en-US" sz="900" kern="1200" dirty="0" smtClean="0"/>
            <a:t>：报文格式协议</a:t>
          </a:r>
          <a:endParaRPr lang="zh-CN" altLang="en-US" sz="900" kern="1200" dirty="0"/>
        </a:p>
      </dsp:txBody>
      <dsp:txXfrm>
        <a:off x="6119702" y="1035447"/>
        <a:ext cx="640891" cy="640891"/>
      </dsp:txXfrm>
    </dsp:sp>
    <dsp:sp modelId="{70802279-FEBE-4279-90DA-0166DFAA8B81}">
      <dsp:nvSpPr>
        <dsp:cNvPr id="0" name=""/>
        <dsp:cNvSpPr/>
      </dsp:nvSpPr>
      <dsp:spPr>
        <a:xfrm>
          <a:off x="3292218" y="34544"/>
          <a:ext cx="3321562" cy="3321562"/>
        </a:xfrm>
        <a:prstGeom prst="circularArrow">
          <a:avLst>
            <a:gd name="adj1" fmla="val 3762"/>
            <a:gd name="adj2" fmla="val 234755"/>
            <a:gd name="adj3" fmla="val 1230420"/>
            <a:gd name="adj4" fmla="val 21557210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BA4DA-8CE9-4AEC-8C79-9D743CA4D3B1}">
      <dsp:nvSpPr>
        <dsp:cNvPr id="0" name=""/>
        <dsp:cNvSpPr/>
      </dsp:nvSpPr>
      <dsp:spPr>
        <a:xfrm>
          <a:off x="5825154" y="2325946"/>
          <a:ext cx="640891" cy="64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每个计算机一个</a:t>
          </a:r>
          <a:r>
            <a:rPr lang="en-US" altLang="zh-CN" sz="900" kern="1200" dirty="0" smtClean="0"/>
            <a:t>IP</a:t>
          </a:r>
          <a:endParaRPr lang="zh-CN" altLang="en-US" sz="900" kern="1200" dirty="0"/>
        </a:p>
      </dsp:txBody>
      <dsp:txXfrm>
        <a:off x="5825154" y="2325946"/>
        <a:ext cx="640891" cy="640891"/>
      </dsp:txXfrm>
    </dsp:sp>
    <dsp:sp modelId="{B2A913D9-6FCC-4D47-8CCF-3FBED83E6AEA}">
      <dsp:nvSpPr>
        <dsp:cNvPr id="0" name=""/>
        <dsp:cNvSpPr/>
      </dsp:nvSpPr>
      <dsp:spPr>
        <a:xfrm>
          <a:off x="3292218" y="34544"/>
          <a:ext cx="3321562" cy="3321562"/>
        </a:xfrm>
        <a:prstGeom prst="circularArrow">
          <a:avLst>
            <a:gd name="adj1" fmla="val 3762"/>
            <a:gd name="adj2" fmla="val 234755"/>
            <a:gd name="adj3" fmla="val 4437644"/>
            <a:gd name="adj4" fmla="val 3307628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F4FD3-1673-4786-90CB-35A4AF55E066}">
      <dsp:nvSpPr>
        <dsp:cNvPr id="0" name=""/>
        <dsp:cNvSpPr/>
      </dsp:nvSpPr>
      <dsp:spPr>
        <a:xfrm>
          <a:off x="4632554" y="2900272"/>
          <a:ext cx="640891" cy="64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路由器间的负载动态平衡</a:t>
          </a:r>
          <a:endParaRPr lang="en-US" altLang="zh-CN" sz="900" kern="1200" dirty="0" smtClean="0"/>
        </a:p>
      </dsp:txBody>
      <dsp:txXfrm>
        <a:off x="4632554" y="2900272"/>
        <a:ext cx="640891" cy="640891"/>
      </dsp:txXfrm>
    </dsp:sp>
    <dsp:sp modelId="{A010F7E6-BBE3-45E1-BFAD-064135C6FA66}">
      <dsp:nvSpPr>
        <dsp:cNvPr id="0" name=""/>
        <dsp:cNvSpPr/>
      </dsp:nvSpPr>
      <dsp:spPr>
        <a:xfrm>
          <a:off x="3292218" y="34544"/>
          <a:ext cx="3321562" cy="3321562"/>
        </a:xfrm>
        <a:prstGeom prst="circularArrow">
          <a:avLst>
            <a:gd name="adj1" fmla="val 3762"/>
            <a:gd name="adj2" fmla="val 234755"/>
            <a:gd name="adj3" fmla="val 7257617"/>
            <a:gd name="adj4" fmla="val 6127602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B9A52-ACCB-41C9-A05C-B8FCC1ED0629}">
      <dsp:nvSpPr>
        <dsp:cNvPr id="0" name=""/>
        <dsp:cNvSpPr/>
      </dsp:nvSpPr>
      <dsp:spPr>
        <a:xfrm>
          <a:off x="3439954" y="2325946"/>
          <a:ext cx="640891" cy="64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阻塞控制：确保路线通畅</a:t>
          </a:r>
          <a:endParaRPr lang="en-US" altLang="zh-CN" sz="900" kern="1200" dirty="0" smtClean="0"/>
        </a:p>
      </dsp:txBody>
      <dsp:txXfrm>
        <a:off x="3439954" y="2325946"/>
        <a:ext cx="640891" cy="640891"/>
      </dsp:txXfrm>
    </dsp:sp>
    <dsp:sp modelId="{E5C4A306-5D3A-4C62-B229-175080ADA97E}">
      <dsp:nvSpPr>
        <dsp:cNvPr id="0" name=""/>
        <dsp:cNvSpPr/>
      </dsp:nvSpPr>
      <dsp:spPr>
        <a:xfrm>
          <a:off x="3292218" y="34544"/>
          <a:ext cx="3321562" cy="3321562"/>
        </a:xfrm>
        <a:prstGeom prst="circularArrow">
          <a:avLst>
            <a:gd name="adj1" fmla="val 3762"/>
            <a:gd name="adj2" fmla="val 234755"/>
            <a:gd name="adj3" fmla="val 10608036"/>
            <a:gd name="adj4" fmla="val 9334825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CA99D-5EBB-4A49-8A2F-E7E9E8E86084}">
      <dsp:nvSpPr>
        <dsp:cNvPr id="0" name=""/>
        <dsp:cNvSpPr/>
      </dsp:nvSpPr>
      <dsp:spPr>
        <a:xfrm>
          <a:off x="3145406" y="1035447"/>
          <a:ext cx="640891" cy="64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Tcp</a:t>
          </a:r>
          <a:r>
            <a:rPr lang="en-US" altLang="zh-CN" sz="900" kern="1200" dirty="0" smtClean="0"/>
            <a:t>/</a:t>
          </a:r>
          <a:r>
            <a:rPr lang="en-US" altLang="zh-CN" sz="900" kern="1200" dirty="0" err="1" smtClean="0"/>
            <a:t>ip</a:t>
          </a:r>
          <a:r>
            <a:rPr lang="zh-CN" altLang="en-US" sz="900" kern="1200" dirty="0" smtClean="0"/>
            <a:t>解决数据包乱序问题</a:t>
          </a:r>
          <a:endParaRPr lang="en-US" altLang="zh-CN" sz="900" kern="1200" dirty="0" smtClean="0"/>
        </a:p>
      </dsp:txBody>
      <dsp:txXfrm>
        <a:off x="3145406" y="1035447"/>
        <a:ext cx="640891" cy="640891"/>
      </dsp:txXfrm>
    </dsp:sp>
    <dsp:sp modelId="{E45100B1-BFBD-4A75-A0D5-AAA5A03DBBBD}">
      <dsp:nvSpPr>
        <dsp:cNvPr id="0" name=""/>
        <dsp:cNvSpPr/>
      </dsp:nvSpPr>
      <dsp:spPr>
        <a:xfrm>
          <a:off x="3292218" y="34544"/>
          <a:ext cx="3321562" cy="3321562"/>
        </a:xfrm>
        <a:prstGeom prst="circularArrow">
          <a:avLst>
            <a:gd name="adj1" fmla="val 3762"/>
            <a:gd name="adj2" fmla="val 234755"/>
            <a:gd name="adj3" fmla="val 13975777"/>
            <a:gd name="adj4" fmla="val 12337942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E7439-FC3F-44C1-ABFE-06A1F3D88E40}">
      <dsp:nvSpPr>
        <dsp:cNvPr id="0" name=""/>
        <dsp:cNvSpPr/>
      </dsp:nvSpPr>
      <dsp:spPr>
        <a:xfrm>
          <a:off x="3514633" y="223671"/>
          <a:ext cx="1553045" cy="19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大报文：阻塞网络</a:t>
          </a:r>
          <a:endParaRPr lang="zh-CN" altLang="en-US" sz="900" kern="1200" dirty="0"/>
        </a:p>
      </dsp:txBody>
      <dsp:txXfrm>
        <a:off x="3514633" y="223671"/>
        <a:ext cx="1553045" cy="194645"/>
      </dsp:txXfrm>
    </dsp:sp>
    <dsp:sp modelId="{16D9046F-9ADD-4542-A009-F9A198378ED9}">
      <dsp:nvSpPr>
        <dsp:cNvPr id="0" name=""/>
        <dsp:cNvSpPr/>
      </dsp:nvSpPr>
      <dsp:spPr>
        <a:xfrm>
          <a:off x="3292218" y="34544"/>
          <a:ext cx="3321562" cy="3321562"/>
        </a:xfrm>
        <a:prstGeom prst="circularArrow">
          <a:avLst>
            <a:gd name="adj1" fmla="val 3762"/>
            <a:gd name="adj2" fmla="val 234755"/>
            <a:gd name="adj3" fmla="val 16741219"/>
            <a:gd name="adj4" fmla="val 15284780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D27AC-AF51-4696-8B0B-DCF5FF09F64E}">
      <dsp:nvSpPr>
        <dsp:cNvPr id="0" name=""/>
        <dsp:cNvSpPr/>
      </dsp:nvSpPr>
      <dsp:spPr>
        <a:xfrm>
          <a:off x="2698024" y="208285"/>
          <a:ext cx="2884366" cy="288436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无单点失败</a:t>
          </a:r>
          <a:endParaRPr lang="zh-CN" altLang="en-US" sz="1300" kern="1200" dirty="0"/>
        </a:p>
      </dsp:txBody>
      <dsp:txXfrm>
        <a:off x="4229142" y="806104"/>
        <a:ext cx="1064468" cy="789767"/>
      </dsp:txXfrm>
    </dsp:sp>
    <dsp:sp modelId="{4F380933-1506-4B96-9943-0EDA79811393}">
      <dsp:nvSpPr>
        <dsp:cNvPr id="0" name=""/>
        <dsp:cNvSpPr/>
      </dsp:nvSpPr>
      <dsp:spPr>
        <a:xfrm>
          <a:off x="2698024" y="305117"/>
          <a:ext cx="2884366" cy="288436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BGP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边界网关协议</a:t>
          </a:r>
          <a:endParaRPr lang="zh-CN" altLang="en-US" sz="1300" kern="1200" dirty="0"/>
        </a:p>
      </dsp:txBody>
      <dsp:txXfrm>
        <a:off x="4229142" y="1801898"/>
        <a:ext cx="1064468" cy="789767"/>
      </dsp:txXfrm>
    </dsp:sp>
    <dsp:sp modelId="{7C0CA811-D2CB-48BE-BD73-A938BAC1EE5C}">
      <dsp:nvSpPr>
        <dsp:cNvPr id="0" name=""/>
        <dsp:cNvSpPr/>
      </dsp:nvSpPr>
      <dsp:spPr>
        <a:xfrm>
          <a:off x="2601191" y="305117"/>
          <a:ext cx="2884366" cy="288436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ICMP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因特网控制消息协议</a:t>
          </a:r>
          <a:endParaRPr lang="en-US" altLang="zh-CN" sz="1300" kern="1200" dirty="0" smtClean="0"/>
        </a:p>
      </dsp:txBody>
      <dsp:txXfrm>
        <a:off x="2889972" y="1801898"/>
        <a:ext cx="1064468" cy="789767"/>
      </dsp:txXfrm>
    </dsp:sp>
    <dsp:sp modelId="{EC9BF3BA-EFDE-40DE-8BD2-F8FA5A0539F4}">
      <dsp:nvSpPr>
        <dsp:cNvPr id="0" name=""/>
        <dsp:cNvSpPr/>
      </dsp:nvSpPr>
      <dsp:spPr>
        <a:xfrm>
          <a:off x="2601191" y="208285"/>
          <a:ext cx="2884366" cy="288436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去中心化</a:t>
          </a:r>
          <a:endParaRPr lang="zh-CN" altLang="en-US" sz="1300" kern="1200" dirty="0"/>
        </a:p>
      </dsp:txBody>
      <dsp:txXfrm>
        <a:off x="2889972" y="806104"/>
        <a:ext cx="1064468" cy="789767"/>
      </dsp:txXfrm>
    </dsp:sp>
    <dsp:sp modelId="{58B92CDE-4A70-4342-BF8A-7DBDF6FBB9F4}">
      <dsp:nvSpPr>
        <dsp:cNvPr id="0" name=""/>
        <dsp:cNvSpPr/>
      </dsp:nvSpPr>
      <dsp:spPr>
        <a:xfrm>
          <a:off x="2519468" y="29729"/>
          <a:ext cx="3241478" cy="3241478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D0AA5-83FD-4F8C-887C-E2C90507482F}">
      <dsp:nvSpPr>
        <dsp:cNvPr id="0" name=""/>
        <dsp:cNvSpPr/>
      </dsp:nvSpPr>
      <dsp:spPr>
        <a:xfrm>
          <a:off x="2519468" y="126561"/>
          <a:ext cx="3241478" cy="3241478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8CCB5-FDC9-496F-914E-6AB9B2498FF3}">
      <dsp:nvSpPr>
        <dsp:cNvPr id="0" name=""/>
        <dsp:cNvSpPr/>
      </dsp:nvSpPr>
      <dsp:spPr>
        <a:xfrm>
          <a:off x="2422635" y="126561"/>
          <a:ext cx="3241478" cy="3241478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FF7E2-F76B-443F-9F16-70EB460FAC60}">
      <dsp:nvSpPr>
        <dsp:cNvPr id="0" name=""/>
        <dsp:cNvSpPr/>
      </dsp:nvSpPr>
      <dsp:spPr>
        <a:xfrm>
          <a:off x="2422635" y="29729"/>
          <a:ext cx="3241478" cy="3241478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D22D4-A0CB-40C1-8433-3C00D74D4F49}">
      <dsp:nvSpPr>
        <dsp:cNvPr id="0" name=""/>
        <dsp:cNvSpPr/>
      </dsp:nvSpPr>
      <dsp:spPr>
        <a:xfrm>
          <a:off x="4371361" y="1099"/>
          <a:ext cx="1163277" cy="756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计算机</a:t>
          </a:r>
          <a:endParaRPr lang="zh-CN" altLang="en-US" sz="1300" kern="1200" dirty="0"/>
        </a:p>
      </dsp:txBody>
      <dsp:txXfrm>
        <a:off x="4408272" y="38010"/>
        <a:ext cx="1089455" cy="682308"/>
      </dsp:txXfrm>
    </dsp:sp>
    <dsp:sp modelId="{61A91AC1-6BEC-4071-A721-DA46BED617B0}">
      <dsp:nvSpPr>
        <dsp:cNvPr id="0" name=""/>
        <dsp:cNvSpPr/>
      </dsp:nvSpPr>
      <dsp:spPr>
        <a:xfrm>
          <a:off x="3442072" y="379164"/>
          <a:ext cx="3021854" cy="3021854"/>
        </a:xfrm>
        <a:custGeom>
          <a:avLst/>
          <a:gdLst/>
          <a:ahLst/>
          <a:cxnLst/>
          <a:rect l="0" t="0" r="0" b="0"/>
          <a:pathLst>
            <a:path>
              <a:moveTo>
                <a:pt x="2248469" y="192241"/>
              </a:moveTo>
              <a:arcTo wR="1510927" hR="1510927" stAng="17953099" swAng="12120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BE576-BC6F-4548-A79A-9E5B5AF582F8}">
      <dsp:nvSpPr>
        <dsp:cNvPr id="0" name=""/>
        <dsp:cNvSpPr/>
      </dsp:nvSpPr>
      <dsp:spPr>
        <a:xfrm>
          <a:off x="5808338" y="1045124"/>
          <a:ext cx="1163277" cy="756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LAN</a:t>
          </a:r>
          <a:endParaRPr lang="zh-CN" altLang="en-US" sz="1300" kern="1200" dirty="0"/>
        </a:p>
      </dsp:txBody>
      <dsp:txXfrm>
        <a:off x="5845249" y="1082035"/>
        <a:ext cx="1089455" cy="682308"/>
      </dsp:txXfrm>
    </dsp:sp>
    <dsp:sp modelId="{02B18ECC-438F-4EC1-BA8A-0CB5D3EA31B3}">
      <dsp:nvSpPr>
        <dsp:cNvPr id="0" name=""/>
        <dsp:cNvSpPr/>
      </dsp:nvSpPr>
      <dsp:spPr>
        <a:xfrm>
          <a:off x="3442072" y="379164"/>
          <a:ext cx="3021854" cy="3021854"/>
        </a:xfrm>
        <a:custGeom>
          <a:avLst/>
          <a:gdLst/>
          <a:ahLst/>
          <a:cxnLst/>
          <a:rect l="0" t="0" r="0" b="0"/>
          <a:pathLst>
            <a:path>
              <a:moveTo>
                <a:pt x="3018235" y="1615441"/>
              </a:moveTo>
              <a:arcTo wR="1510927" hR="1510927" stAng="21837987" swAng="136013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8C4E5-F928-4954-A9A2-9DEF18A5ACD2}">
      <dsp:nvSpPr>
        <dsp:cNvPr id="0" name=""/>
        <dsp:cNvSpPr/>
      </dsp:nvSpPr>
      <dsp:spPr>
        <a:xfrm>
          <a:off x="5259461" y="2734392"/>
          <a:ext cx="1163277" cy="756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WAN</a:t>
          </a:r>
          <a:endParaRPr lang="zh-CN" altLang="en-US" sz="1300" kern="1200" dirty="0"/>
        </a:p>
      </dsp:txBody>
      <dsp:txXfrm>
        <a:off x="5296372" y="2771303"/>
        <a:ext cx="1089455" cy="682308"/>
      </dsp:txXfrm>
    </dsp:sp>
    <dsp:sp modelId="{B1EFC14C-E699-4DF7-B02D-1FEE4EA70AEA}">
      <dsp:nvSpPr>
        <dsp:cNvPr id="0" name=""/>
        <dsp:cNvSpPr/>
      </dsp:nvSpPr>
      <dsp:spPr>
        <a:xfrm>
          <a:off x="3442072" y="379164"/>
          <a:ext cx="3021854" cy="3021854"/>
        </a:xfrm>
        <a:custGeom>
          <a:avLst/>
          <a:gdLst/>
          <a:ahLst/>
          <a:cxnLst/>
          <a:rect l="0" t="0" r="0" b="0"/>
          <a:pathLst>
            <a:path>
              <a:moveTo>
                <a:pt x="1696476" y="3010418"/>
              </a:moveTo>
              <a:arcTo wR="1510927" hR="1510927" stAng="4976761" swAng="84647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6513A-488E-470B-9772-DC09CA672C48}">
      <dsp:nvSpPr>
        <dsp:cNvPr id="0" name=""/>
        <dsp:cNvSpPr/>
      </dsp:nvSpPr>
      <dsp:spPr>
        <a:xfrm>
          <a:off x="3483260" y="2734392"/>
          <a:ext cx="1163277" cy="756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ISP WAN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路由器</a:t>
          </a:r>
          <a:endParaRPr lang="zh-CN" altLang="en-US" sz="1300" kern="1200" dirty="0"/>
        </a:p>
      </dsp:txBody>
      <dsp:txXfrm>
        <a:off x="3520171" y="2771303"/>
        <a:ext cx="1089455" cy="682308"/>
      </dsp:txXfrm>
    </dsp:sp>
    <dsp:sp modelId="{A9BF7A52-9932-4786-AA30-810441A73B67}">
      <dsp:nvSpPr>
        <dsp:cNvPr id="0" name=""/>
        <dsp:cNvSpPr/>
      </dsp:nvSpPr>
      <dsp:spPr>
        <a:xfrm>
          <a:off x="3442072" y="379164"/>
          <a:ext cx="3021854" cy="3021854"/>
        </a:xfrm>
        <a:custGeom>
          <a:avLst/>
          <a:gdLst/>
          <a:ahLst/>
          <a:cxnLst/>
          <a:rect l="0" t="0" r="0" b="0"/>
          <a:pathLst>
            <a:path>
              <a:moveTo>
                <a:pt x="160343" y="2188294"/>
              </a:moveTo>
              <a:arcTo wR="1510927" hR="1510927" stAng="9201874" swAng="136013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AE670-A44E-4547-BC73-C2DF20AD002F}">
      <dsp:nvSpPr>
        <dsp:cNvPr id="0" name=""/>
        <dsp:cNvSpPr/>
      </dsp:nvSpPr>
      <dsp:spPr>
        <a:xfrm>
          <a:off x="2934383" y="1045124"/>
          <a:ext cx="1163277" cy="756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主干网</a:t>
          </a:r>
          <a:endParaRPr lang="zh-CN" altLang="en-US" sz="1300" kern="1200" dirty="0"/>
        </a:p>
      </dsp:txBody>
      <dsp:txXfrm>
        <a:off x="2971294" y="1082035"/>
        <a:ext cx="1089455" cy="682308"/>
      </dsp:txXfrm>
    </dsp:sp>
    <dsp:sp modelId="{B8F099E3-6A71-4598-8EEE-BA8D3D0AE60E}">
      <dsp:nvSpPr>
        <dsp:cNvPr id="0" name=""/>
        <dsp:cNvSpPr/>
      </dsp:nvSpPr>
      <dsp:spPr>
        <a:xfrm>
          <a:off x="3442072" y="379164"/>
          <a:ext cx="3021854" cy="3021854"/>
        </a:xfrm>
        <a:custGeom>
          <a:avLst/>
          <a:gdLst/>
          <a:ahLst/>
          <a:cxnLst/>
          <a:rect l="0" t="0" r="0" b="0"/>
          <a:pathLst>
            <a:path>
              <a:moveTo>
                <a:pt x="363388" y="528045"/>
              </a:moveTo>
              <a:arcTo wR="1510927" hR="1510927" stAng="13234829" swAng="12120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C8666-27CD-4A4F-BBAE-1CC788A9CECD}">
      <dsp:nvSpPr>
        <dsp:cNvPr id="0" name=""/>
        <dsp:cNvSpPr/>
      </dsp:nvSpPr>
      <dsp:spPr>
        <a:xfrm>
          <a:off x="4088449" y="1811763"/>
          <a:ext cx="1729100" cy="17291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UDP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数据包</a:t>
          </a:r>
          <a:endParaRPr lang="zh-CN" altLang="en-US" sz="2700" kern="1200" dirty="0"/>
        </a:p>
      </dsp:txBody>
      <dsp:txXfrm>
        <a:off x="4341670" y="2064984"/>
        <a:ext cx="1222658" cy="1222658"/>
      </dsp:txXfrm>
    </dsp:sp>
    <dsp:sp modelId="{4E8EABF3-7D2B-42B8-872B-873A9DF10FBA}">
      <dsp:nvSpPr>
        <dsp:cNvPr id="0" name=""/>
        <dsp:cNvSpPr/>
      </dsp:nvSpPr>
      <dsp:spPr>
        <a:xfrm rot="11700000">
          <a:off x="2779883" y="2020134"/>
          <a:ext cx="1287576" cy="4927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3CAC68-A22C-4E50-8A80-4F260081CA15}">
      <dsp:nvSpPr>
        <dsp:cNvPr id="0" name=""/>
        <dsp:cNvSpPr/>
      </dsp:nvSpPr>
      <dsp:spPr>
        <a:xfrm>
          <a:off x="1980497" y="1442848"/>
          <a:ext cx="1642645" cy="1314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目标</a:t>
          </a:r>
          <a:r>
            <a:rPr lang="en-US" altLang="zh-CN" sz="3700" kern="1200" dirty="0" err="1" smtClean="0"/>
            <a:t>ip</a:t>
          </a:r>
          <a:endParaRPr lang="zh-CN" altLang="en-US" sz="3700" kern="1200" dirty="0"/>
        </a:p>
      </dsp:txBody>
      <dsp:txXfrm>
        <a:off x="2018986" y="1481337"/>
        <a:ext cx="1565667" cy="1237138"/>
      </dsp:txXfrm>
    </dsp:sp>
    <dsp:sp modelId="{59132FF7-0AA0-4B8B-AC7F-50DF74C1C2C6}">
      <dsp:nvSpPr>
        <dsp:cNvPr id="0" name=""/>
        <dsp:cNvSpPr/>
      </dsp:nvSpPr>
      <dsp:spPr>
        <a:xfrm rot="14700000">
          <a:off x="3640089" y="994980"/>
          <a:ext cx="1287576" cy="4927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D7A779-FEF5-49B7-B3AD-670E4670EEC4}">
      <dsp:nvSpPr>
        <dsp:cNvPr id="0" name=""/>
        <dsp:cNvSpPr/>
      </dsp:nvSpPr>
      <dsp:spPr>
        <a:xfrm>
          <a:off x="3190479" y="848"/>
          <a:ext cx="1642645" cy="1314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端口</a:t>
          </a:r>
          <a:endParaRPr lang="zh-CN" altLang="en-US" sz="3700" kern="1200" dirty="0"/>
        </a:p>
      </dsp:txBody>
      <dsp:txXfrm>
        <a:off x="3228968" y="39337"/>
        <a:ext cx="1565667" cy="1237138"/>
      </dsp:txXfrm>
    </dsp:sp>
    <dsp:sp modelId="{492F4804-36D3-42EB-B13C-6C0DF68DEF24}">
      <dsp:nvSpPr>
        <dsp:cNvPr id="0" name=""/>
        <dsp:cNvSpPr/>
      </dsp:nvSpPr>
      <dsp:spPr>
        <a:xfrm rot="17700000">
          <a:off x="4978333" y="994980"/>
          <a:ext cx="1287576" cy="4927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2AC4F3-5612-4899-9DEE-58C782DFC800}">
      <dsp:nvSpPr>
        <dsp:cNvPr id="0" name=""/>
        <dsp:cNvSpPr/>
      </dsp:nvSpPr>
      <dsp:spPr>
        <a:xfrm>
          <a:off x="5072875" y="848"/>
          <a:ext cx="1642645" cy="1314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校验和</a:t>
          </a:r>
          <a:endParaRPr lang="zh-CN" altLang="en-US" sz="3700" kern="1200" dirty="0"/>
        </a:p>
      </dsp:txBody>
      <dsp:txXfrm>
        <a:off x="5111364" y="39337"/>
        <a:ext cx="1565667" cy="1237138"/>
      </dsp:txXfrm>
    </dsp:sp>
    <dsp:sp modelId="{4E111AC9-991B-4886-B84F-EBE0EC40191F}">
      <dsp:nvSpPr>
        <dsp:cNvPr id="0" name=""/>
        <dsp:cNvSpPr/>
      </dsp:nvSpPr>
      <dsp:spPr>
        <a:xfrm rot="20700000">
          <a:off x="5838539" y="2020134"/>
          <a:ext cx="1287576" cy="4927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76F0B7-CB0F-402C-B9E0-DBD4D87D3108}">
      <dsp:nvSpPr>
        <dsp:cNvPr id="0" name=""/>
        <dsp:cNvSpPr/>
      </dsp:nvSpPr>
      <dsp:spPr>
        <a:xfrm>
          <a:off x="6282857" y="1442848"/>
          <a:ext cx="1642645" cy="1314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data</a:t>
          </a:r>
          <a:endParaRPr lang="zh-CN" altLang="en-US" sz="3700" kern="1200" dirty="0"/>
        </a:p>
      </dsp:txBody>
      <dsp:txXfrm>
        <a:off x="6321346" y="1481337"/>
        <a:ext cx="1565667" cy="12371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40195-B3E2-45C7-995A-910C102FCA15}">
      <dsp:nvSpPr>
        <dsp:cNvPr id="0" name=""/>
        <dsp:cNvSpPr/>
      </dsp:nvSpPr>
      <dsp:spPr>
        <a:xfrm>
          <a:off x="4156360" y="1948063"/>
          <a:ext cx="1593279" cy="15932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 smtClean="0"/>
            <a:t>Tcp</a:t>
          </a:r>
          <a:endParaRPr lang="en-US" altLang="zh-CN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数据包</a:t>
          </a:r>
          <a:endParaRPr lang="en-US" altLang="zh-CN" sz="2500" kern="1200" dirty="0" smtClean="0"/>
        </a:p>
      </dsp:txBody>
      <dsp:txXfrm>
        <a:off x="4389690" y="2181393"/>
        <a:ext cx="1126619" cy="1126619"/>
      </dsp:txXfrm>
    </dsp:sp>
    <dsp:sp modelId="{5D8B2E39-8E82-4648-8475-EEE50DDA93DE}">
      <dsp:nvSpPr>
        <dsp:cNvPr id="0" name=""/>
        <dsp:cNvSpPr/>
      </dsp:nvSpPr>
      <dsp:spPr>
        <a:xfrm rot="10800000">
          <a:off x="2536511" y="2517661"/>
          <a:ext cx="1530756" cy="45408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E17C1C-EFA7-4F31-BB43-859A06F71365}">
      <dsp:nvSpPr>
        <dsp:cNvPr id="0" name=""/>
        <dsp:cNvSpPr/>
      </dsp:nvSpPr>
      <dsp:spPr>
        <a:xfrm>
          <a:off x="1978864" y="2298585"/>
          <a:ext cx="1115295" cy="892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ip</a:t>
          </a:r>
          <a:endParaRPr lang="zh-CN" altLang="en-US" sz="1800" kern="1200" dirty="0"/>
        </a:p>
      </dsp:txBody>
      <dsp:txXfrm>
        <a:off x="2004997" y="2324718"/>
        <a:ext cx="1063029" cy="839970"/>
      </dsp:txXfrm>
    </dsp:sp>
    <dsp:sp modelId="{722D6D8A-1DCB-421F-8EF6-B08724AA6BF7}">
      <dsp:nvSpPr>
        <dsp:cNvPr id="0" name=""/>
        <dsp:cNvSpPr/>
      </dsp:nvSpPr>
      <dsp:spPr>
        <a:xfrm rot="12960000">
          <a:off x="2851845" y="1547163"/>
          <a:ext cx="1530756" cy="45408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D5B76A-B841-4E35-B1D2-BA0625D7EB0D}">
      <dsp:nvSpPr>
        <dsp:cNvPr id="0" name=""/>
        <dsp:cNvSpPr/>
      </dsp:nvSpPr>
      <dsp:spPr>
        <a:xfrm>
          <a:off x="2440372" y="878209"/>
          <a:ext cx="1115295" cy="892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端口</a:t>
          </a:r>
          <a:endParaRPr lang="zh-CN" altLang="en-US" sz="1800" kern="1200" dirty="0"/>
        </a:p>
      </dsp:txBody>
      <dsp:txXfrm>
        <a:off x="2466505" y="904342"/>
        <a:ext cx="1063029" cy="839970"/>
      </dsp:txXfrm>
    </dsp:sp>
    <dsp:sp modelId="{550384B0-58C2-4877-B863-6E7F6FE3773F}">
      <dsp:nvSpPr>
        <dsp:cNvPr id="0" name=""/>
        <dsp:cNvSpPr/>
      </dsp:nvSpPr>
      <dsp:spPr>
        <a:xfrm rot="15120000">
          <a:off x="3677400" y="947362"/>
          <a:ext cx="1530756" cy="45408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60EAB8-7047-4EBC-8B38-041AE1E0C60F}">
      <dsp:nvSpPr>
        <dsp:cNvPr id="0" name=""/>
        <dsp:cNvSpPr/>
      </dsp:nvSpPr>
      <dsp:spPr>
        <a:xfrm>
          <a:off x="3648616" y="368"/>
          <a:ext cx="1115295" cy="892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校验和</a:t>
          </a:r>
          <a:endParaRPr lang="zh-CN" altLang="en-US" sz="1800" kern="1200" dirty="0"/>
        </a:p>
      </dsp:txBody>
      <dsp:txXfrm>
        <a:off x="3674749" y="26501"/>
        <a:ext cx="1063029" cy="839970"/>
      </dsp:txXfrm>
    </dsp:sp>
    <dsp:sp modelId="{567B502B-D629-43CE-8D92-248F9A8DFE9B}">
      <dsp:nvSpPr>
        <dsp:cNvPr id="0" name=""/>
        <dsp:cNvSpPr/>
      </dsp:nvSpPr>
      <dsp:spPr>
        <a:xfrm rot="17280000">
          <a:off x="4697842" y="947362"/>
          <a:ext cx="1530756" cy="45408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6A159D-74CB-437D-B39F-21CC7F24D1F9}">
      <dsp:nvSpPr>
        <dsp:cNvPr id="0" name=""/>
        <dsp:cNvSpPr/>
      </dsp:nvSpPr>
      <dsp:spPr>
        <a:xfrm>
          <a:off x="5142088" y="368"/>
          <a:ext cx="1115295" cy="892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数据包</a:t>
          </a:r>
          <a:r>
            <a:rPr lang="en-US" altLang="zh-CN" sz="1800" kern="1200" dirty="0" smtClean="0"/>
            <a:t/>
          </a:r>
          <a:br>
            <a:rPr lang="en-US" altLang="zh-CN" sz="1800" kern="1200" dirty="0" smtClean="0"/>
          </a:br>
          <a:r>
            <a:rPr lang="zh-CN" altLang="en-US" sz="1800" kern="1200" dirty="0" smtClean="0"/>
            <a:t>序号</a:t>
          </a:r>
          <a:endParaRPr lang="zh-CN" altLang="en-US" sz="1800" kern="1200" dirty="0"/>
        </a:p>
      </dsp:txBody>
      <dsp:txXfrm>
        <a:off x="5168221" y="26501"/>
        <a:ext cx="1063029" cy="839970"/>
      </dsp:txXfrm>
    </dsp:sp>
    <dsp:sp modelId="{7FDA513D-0731-4F5E-A0A2-344265919E90}">
      <dsp:nvSpPr>
        <dsp:cNvPr id="0" name=""/>
        <dsp:cNvSpPr/>
      </dsp:nvSpPr>
      <dsp:spPr>
        <a:xfrm rot="19440000">
          <a:off x="5523397" y="1547163"/>
          <a:ext cx="1530756" cy="45408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DBCE49-9282-4B58-95FD-5DBB6A50490D}">
      <dsp:nvSpPr>
        <dsp:cNvPr id="0" name=""/>
        <dsp:cNvSpPr/>
      </dsp:nvSpPr>
      <dsp:spPr>
        <a:xfrm>
          <a:off x="6350332" y="878209"/>
          <a:ext cx="1115295" cy="892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滑动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窗口</a:t>
          </a:r>
          <a:endParaRPr lang="zh-CN" altLang="en-US" sz="1800" kern="1200" dirty="0"/>
        </a:p>
      </dsp:txBody>
      <dsp:txXfrm>
        <a:off x="6376465" y="904342"/>
        <a:ext cx="1063029" cy="839970"/>
      </dsp:txXfrm>
    </dsp:sp>
    <dsp:sp modelId="{16436E02-6434-481B-AD2B-8CE9AB98D224}">
      <dsp:nvSpPr>
        <dsp:cNvPr id="0" name=""/>
        <dsp:cNvSpPr/>
      </dsp:nvSpPr>
      <dsp:spPr>
        <a:xfrm>
          <a:off x="5838731" y="2517661"/>
          <a:ext cx="1530756" cy="45408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11403A-D56D-4840-836E-F2BBA728A283}">
      <dsp:nvSpPr>
        <dsp:cNvPr id="0" name=""/>
        <dsp:cNvSpPr/>
      </dsp:nvSpPr>
      <dsp:spPr>
        <a:xfrm>
          <a:off x="6811840" y="2298585"/>
          <a:ext cx="1115295" cy="892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重传</a:t>
          </a:r>
          <a:endParaRPr lang="zh-CN" altLang="en-US" sz="1800" kern="1200" dirty="0"/>
        </a:p>
      </dsp:txBody>
      <dsp:txXfrm>
        <a:off x="6837973" y="2324718"/>
        <a:ext cx="1063029" cy="8399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94796-72C6-45B9-8B86-83D325A721AD}">
      <dsp:nvSpPr>
        <dsp:cNvPr id="0" name=""/>
        <dsp:cNvSpPr/>
      </dsp:nvSpPr>
      <dsp:spPr>
        <a:xfrm>
          <a:off x="0" y="2479477"/>
          <a:ext cx="9906000" cy="1061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0" y="2479477"/>
        <a:ext cx="2971800" cy="1061891"/>
      </dsp:txXfrm>
    </dsp:sp>
    <dsp:sp modelId="{B8777CE5-0FFD-42FF-AB0F-873E8E015D3A}">
      <dsp:nvSpPr>
        <dsp:cNvPr id="0" name=""/>
        <dsp:cNvSpPr/>
      </dsp:nvSpPr>
      <dsp:spPr>
        <a:xfrm>
          <a:off x="0" y="1239910"/>
          <a:ext cx="9906000" cy="1061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三千万多个</a:t>
          </a:r>
          <a:endParaRPr lang="zh-CN" altLang="en-US" sz="2200" kern="1200" dirty="0"/>
        </a:p>
      </dsp:txBody>
      <dsp:txXfrm>
        <a:off x="0" y="1239910"/>
        <a:ext cx="2971800" cy="1061891"/>
      </dsp:txXfrm>
    </dsp:sp>
    <dsp:sp modelId="{0D6C2C55-0885-4DF9-952A-028D1AD83546}">
      <dsp:nvSpPr>
        <dsp:cNvPr id="0" name=""/>
        <dsp:cNvSpPr/>
      </dsp:nvSpPr>
      <dsp:spPr>
        <a:xfrm>
          <a:off x="0" y="342"/>
          <a:ext cx="9906000" cy="1061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互联网提供商提供的</a:t>
          </a:r>
          <a:r>
            <a:rPr lang="en-US" altLang="zh-CN" sz="2200" kern="1200" dirty="0" smtClean="0"/>
            <a:t>IP-</a:t>
          </a:r>
          <a:r>
            <a:rPr lang="zh-CN" altLang="en-US" sz="2200" kern="1200" dirty="0" smtClean="0"/>
            <a:t>域名映射树</a:t>
          </a:r>
          <a:endParaRPr lang="zh-CN" altLang="en-US" sz="2200" kern="1200" dirty="0"/>
        </a:p>
      </dsp:txBody>
      <dsp:txXfrm>
        <a:off x="0" y="342"/>
        <a:ext cx="2971800" cy="1061891"/>
      </dsp:txXfrm>
    </dsp:sp>
    <dsp:sp modelId="{0E5124AA-AC72-4231-AF9F-5E049AC0F065}">
      <dsp:nvSpPr>
        <dsp:cNvPr id="0" name=""/>
        <dsp:cNvSpPr/>
      </dsp:nvSpPr>
      <dsp:spPr>
        <a:xfrm>
          <a:off x="6106640" y="89180"/>
          <a:ext cx="1332569" cy="888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顶级域名</a:t>
          </a:r>
          <a:endParaRPr lang="zh-CN" altLang="en-US" sz="2100" kern="1200" dirty="0"/>
        </a:p>
      </dsp:txBody>
      <dsp:txXfrm>
        <a:off x="6132660" y="115200"/>
        <a:ext cx="1280529" cy="836339"/>
      </dsp:txXfrm>
    </dsp:sp>
    <dsp:sp modelId="{288A5DF9-E137-43F8-BF46-4752D1C80707}">
      <dsp:nvSpPr>
        <dsp:cNvPr id="0" name=""/>
        <dsp:cNvSpPr/>
      </dsp:nvSpPr>
      <dsp:spPr>
        <a:xfrm>
          <a:off x="5473669" y="977560"/>
          <a:ext cx="1299255" cy="355351"/>
        </a:xfrm>
        <a:custGeom>
          <a:avLst/>
          <a:gdLst/>
          <a:ahLst/>
          <a:cxnLst/>
          <a:rect l="0" t="0" r="0" b="0"/>
          <a:pathLst>
            <a:path>
              <a:moveTo>
                <a:pt x="1299255" y="0"/>
              </a:moveTo>
              <a:lnTo>
                <a:pt x="1299255" y="177675"/>
              </a:lnTo>
              <a:lnTo>
                <a:pt x="0" y="177675"/>
              </a:lnTo>
              <a:lnTo>
                <a:pt x="0" y="3553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16456-606E-490C-B9D6-961529AFEC1B}">
      <dsp:nvSpPr>
        <dsp:cNvPr id="0" name=""/>
        <dsp:cNvSpPr/>
      </dsp:nvSpPr>
      <dsp:spPr>
        <a:xfrm>
          <a:off x="4807384" y="1332912"/>
          <a:ext cx="1332569" cy="888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二级域名</a:t>
          </a:r>
          <a:endParaRPr lang="zh-CN" altLang="en-US" sz="2100" kern="1200" dirty="0"/>
        </a:p>
      </dsp:txBody>
      <dsp:txXfrm>
        <a:off x="4833404" y="1358932"/>
        <a:ext cx="1280529" cy="836339"/>
      </dsp:txXfrm>
    </dsp:sp>
    <dsp:sp modelId="{B1EF2CA4-8E26-4696-8397-286923C2915F}">
      <dsp:nvSpPr>
        <dsp:cNvPr id="0" name=""/>
        <dsp:cNvSpPr/>
      </dsp:nvSpPr>
      <dsp:spPr>
        <a:xfrm>
          <a:off x="4607499" y="2221292"/>
          <a:ext cx="866170" cy="355351"/>
        </a:xfrm>
        <a:custGeom>
          <a:avLst/>
          <a:gdLst/>
          <a:ahLst/>
          <a:cxnLst/>
          <a:rect l="0" t="0" r="0" b="0"/>
          <a:pathLst>
            <a:path>
              <a:moveTo>
                <a:pt x="866170" y="0"/>
              </a:moveTo>
              <a:lnTo>
                <a:pt x="866170" y="177675"/>
              </a:lnTo>
              <a:lnTo>
                <a:pt x="0" y="177675"/>
              </a:lnTo>
              <a:lnTo>
                <a:pt x="0" y="35535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F7505-5E42-4F80-BD56-CD72EBBBA25F}">
      <dsp:nvSpPr>
        <dsp:cNvPr id="0" name=""/>
        <dsp:cNvSpPr/>
      </dsp:nvSpPr>
      <dsp:spPr>
        <a:xfrm>
          <a:off x="3941214" y="2576644"/>
          <a:ext cx="1332569" cy="888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三级域名</a:t>
          </a:r>
          <a:endParaRPr lang="zh-CN" altLang="en-US" sz="2100" kern="1200" dirty="0"/>
        </a:p>
      </dsp:txBody>
      <dsp:txXfrm>
        <a:off x="3967234" y="2602664"/>
        <a:ext cx="1280529" cy="836339"/>
      </dsp:txXfrm>
    </dsp:sp>
    <dsp:sp modelId="{74222962-0AD0-4E96-966B-5F9E0F54E66E}">
      <dsp:nvSpPr>
        <dsp:cNvPr id="0" name=""/>
        <dsp:cNvSpPr/>
      </dsp:nvSpPr>
      <dsp:spPr>
        <a:xfrm>
          <a:off x="5473669" y="2221292"/>
          <a:ext cx="866170" cy="355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75"/>
              </a:lnTo>
              <a:lnTo>
                <a:pt x="866170" y="177675"/>
              </a:lnTo>
              <a:lnTo>
                <a:pt x="866170" y="35535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33AFB-4F09-4E79-A9DF-87B5B3CC9689}">
      <dsp:nvSpPr>
        <dsp:cNvPr id="0" name=""/>
        <dsp:cNvSpPr/>
      </dsp:nvSpPr>
      <dsp:spPr>
        <a:xfrm>
          <a:off x="5673555" y="2576644"/>
          <a:ext cx="1332569" cy="888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三级域名</a:t>
          </a:r>
          <a:endParaRPr lang="zh-CN" altLang="en-US" sz="2100" kern="1200" dirty="0"/>
        </a:p>
      </dsp:txBody>
      <dsp:txXfrm>
        <a:off x="5699575" y="2602664"/>
        <a:ext cx="1280529" cy="836339"/>
      </dsp:txXfrm>
    </dsp:sp>
    <dsp:sp modelId="{0A4F03E0-9F63-499F-8DF0-2FD7AD88AF62}">
      <dsp:nvSpPr>
        <dsp:cNvPr id="0" name=""/>
        <dsp:cNvSpPr/>
      </dsp:nvSpPr>
      <dsp:spPr>
        <a:xfrm>
          <a:off x="6772925" y="977560"/>
          <a:ext cx="1299255" cy="355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75"/>
              </a:lnTo>
              <a:lnTo>
                <a:pt x="1299255" y="177675"/>
              </a:lnTo>
              <a:lnTo>
                <a:pt x="1299255" y="3553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1309D-3B8D-4651-840B-3E195F8DA18B}">
      <dsp:nvSpPr>
        <dsp:cNvPr id="0" name=""/>
        <dsp:cNvSpPr/>
      </dsp:nvSpPr>
      <dsp:spPr>
        <a:xfrm>
          <a:off x="7405895" y="1332912"/>
          <a:ext cx="1332569" cy="888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二级域名</a:t>
          </a:r>
          <a:endParaRPr lang="zh-CN" altLang="en-US" sz="2100" kern="1200" dirty="0"/>
        </a:p>
      </dsp:txBody>
      <dsp:txXfrm>
        <a:off x="7431915" y="1358932"/>
        <a:ext cx="1280529" cy="836339"/>
      </dsp:txXfrm>
    </dsp:sp>
    <dsp:sp modelId="{97FD87D5-7C33-468B-8B5B-C7429E299172}">
      <dsp:nvSpPr>
        <dsp:cNvPr id="0" name=""/>
        <dsp:cNvSpPr/>
      </dsp:nvSpPr>
      <dsp:spPr>
        <a:xfrm>
          <a:off x="8026460" y="2221292"/>
          <a:ext cx="91440" cy="355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35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5C38A-4D58-4CD1-BAE8-D2314D828FE4}">
      <dsp:nvSpPr>
        <dsp:cNvPr id="0" name=""/>
        <dsp:cNvSpPr/>
      </dsp:nvSpPr>
      <dsp:spPr>
        <a:xfrm>
          <a:off x="7405895" y="2576644"/>
          <a:ext cx="1332569" cy="888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三级域名</a:t>
          </a:r>
          <a:endParaRPr lang="zh-CN" altLang="en-US" sz="2100" kern="1200" dirty="0"/>
        </a:p>
      </dsp:txBody>
      <dsp:txXfrm>
        <a:off x="7431915" y="2602664"/>
        <a:ext cx="1280529" cy="836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计算机操作系统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43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81622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50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472" y="505971"/>
            <a:ext cx="9905998" cy="1478570"/>
          </a:xfrm>
        </p:spPr>
        <p:txBody>
          <a:bodyPr/>
          <a:lstStyle/>
          <a:p>
            <a:r>
              <a:rPr lang="en-US" altLang="zh-CN" dirty="0" smtClean="0"/>
              <a:t>OSI – </a:t>
            </a:r>
            <a:r>
              <a:rPr lang="zh-CN" altLang="en-US" dirty="0" smtClean="0"/>
              <a:t>开放式系统互联通信参考模型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809559"/>
              </p:ext>
            </p:extLst>
          </p:nvPr>
        </p:nvGraphicFramePr>
        <p:xfrm>
          <a:off x="-777540" y="1770845"/>
          <a:ext cx="8015467" cy="5087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77186140"/>
              </p:ext>
            </p:extLst>
          </p:nvPr>
        </p:nvGraphicFramePr>
        <p:xfrm>
          <a:off x="4839594" y="1873874"/>
          <a:ext cx="7962006" cy="498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3872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传递数据的管道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25278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35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互联网和万维网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万维网是传输数据最多的互联网程序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83273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32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万维网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78128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58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计算机网络的起因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521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9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发展历史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23429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23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路由器</a:t>
            </a:r>
            <a:endParaRPr lang="zh-CN" altLang="en-US" dirty="0"/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96785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2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Tcp</a:t>
            </a:r>
            <a:r>
              <a:rPr lang="zh-CN" altLang="en-US" dirty="0" smtClean="0"/>
              <a:t>报文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55116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2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一个报文多数据包不同路由线路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73831286"/>
              </p:ext>
            </p:extLst>
          </p:nvPr>
        </p:nvGraphicFramePr>
        <p:xfrm>
          <a:off x="2031999" y="2704563"/>
          <a:ext cx="8219583" cy="343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06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6170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88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42953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369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tcp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32403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78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CCE8C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618</TotalTime>
  <Words>350</Words>
  <Application>Microsoft Office PowerPoint</Application>
  <PresentationFormat>宽屏</PresentationFormat>
  <Paragraphs>102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Tw Cen MT</vt:lpstr>
      <vt:lpstr>宋体</vt:lpstr>
      <vt:lpstr>Arial</vt:lpstr>
      <vt:lpstr>Trebuchet MS</vt:lpstr>
      <vt:lpstr>电路</vt:lpstr>
      <vt:lpstr>计算机操作系统</vt:lpstr>
      <vt:lpstr>计算机网络的起因</vt:lpstr>
      <vt:lpstr>发展历史</vt:lpstr>
      <vt:lpstr>路由器</vt:lpstr>
      <vt:lpstr>Tcp报文</vt:lpstr>
      <vt:lpstr>分组交互</vt:lpstr>
      <vt:lpstr>互联网</vt:lpstr>
      <vt:lpstr>UDP</vt:lpstr>
      <vt:lpstr>tcp</vt:lpstr>
      <vt:lpstr>DNS</vt:lpstr>
      <vt:lpstr>OSI – 开放式系统互联通信参考模型</vt:lpstr>
      <vt:lpstr>互联网 – 传递数据的管道</vt:lpstr>
      <vt:lpstr>互联网和万维网 万维网是传输数据最多的互联网程序</vt:lpstr>
      <vt:lpstr>万维网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计算机操作系统</dc:title>
  <dc:creator>sunbin05</dc:creator>
  <cp:lastModifiedBy>sunbin05</cp:lastModifiedBy>
  <cp:revision>14</cp:revision>
  <dcterms:created xsi:type="dcterms:W3CDTF">2020-03-01T01:59:23Z</dcterms:created>
  <dcterms:modified xsi:type="dcterms:W3CDTF">2020-03-01T12:17:44Z</dcterms:modified>
</cp:coreProperties>
</file>