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2" r:id="rId3"/>
    <p:sldId id="258" r:id="rId4"/>
    <p:sldId id="260" r:id="rId5"/>
    <p:sldId id="257" r:id="rId6"/>
    <p:sldId id="259" r:id="rId7"/>
    <p:sldId id="261" r:id="rId8"/>
    <p:sldId id="283" r:id="rId9"/>
    <p:sldId id="264" r:id="rId10"/>
    <p:sldId id="263" r:id="rId11"/>
    <p:sldId id="268" r:id="rId12"/>
    <p:sldId id="287" r:id="rId13"/>
    <p:sldId id="286" r:id="rId14"/>
    <p:sldId id="288" r:id="rId15"/>
    <p:sldId id="289" r:id="rId16"/>
    <p:sldId id="270" r:id="rId17"/>
    <p:sldId id="273" r:id="rId18"/>
    <p:sldId id="274" r:id="rId19"/>
    <p:sldId id="275" r:id="rId20"/>
    <p:sldId id="278" r:id="rId21"/>
    <p:sldId id="280" r:id="rId22"/>
    <p:sldId id="291" r:id="rId23"/>
    <p:sldId id="290" r:id="rId24"/>
    <p:sldId id="28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53048"/>
    <a:srgbClr val="D83835"/>
    <a:srgbClr val="1976D2"/>
    <a:srgbClr val="FFFFFF"/>
    <a:srgbClr val="E98D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123" d="100"/>
          <a:sy n="123" d="100"/>
        </p:scale>
        <p:origin x="-114" y="-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19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A63A51-8535-4AE8-8B1D-473B0B091AE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67A79-C6FD-45AB-89C5-B107B2DA1F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36107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F83957-7D22-475E-A489-4938B70A2ECD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3A4EEB-65E7-40A5-8327-EE0E172002D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1006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756183" y="5881901"/>
            <a:ext cx="1859488" cy="6462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76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01" y="562709"/>
            <a:ext cx="9938798" cy="5732582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651903"/>
            <a:ext cx="10515600" cy="642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83422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8FF1D-608C-4B31-A64E-D6B449352438}" type="datetimeFigureOut">
              <a:rPr lang="zh-CN" altLang="en-US" smtClean="0"/>
              <a:t>2018/9/14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1DAEC-8E9A-4EF9-9938-307020ACAFE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矩形 9"/>
          <p:cNvSpPr/>
          <p:nvPr userDrawn="1"/>
        </p:nvSpPr>
        <p:spPr>
          <a:xfrm>
            <a:off x="8369200" y="5880225"/>
            <a:ext cx="3248765" cy="638745"/>
          </a:xfrm>
          <a:prstGeom prst="rect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LOGO Here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1pPr>
      <a:lvl2pPr marL="4572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2pPr>
      <a:lvl3pPr marL="9144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3pPr>
      <a:lvl4pPr marL="13716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4pPr>
      <a:lvl5pPr marL="1828800" indent="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bg1"/>
          </a:solidFill>
          <a:latin typeface="微软雅黑 Light" panose="020B0502040204020203" pitchFamily="34" charset="-122"/>
          <a:ea typeface="微软雅黑 Light" panose="020B0502040204020203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image" Target="../media/image10.emf"/><Relationship Id="rId7" Type="http://schemas.openxmlformats.org/officeDocument/2006/relationships/image" Target="../media/image14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Relationship Id="rId9" Type="http://schemas.openxmlformats.org/officeDocument/2006/relationships/image" Target="../media/image1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01" y="562709"/>
            <a:ext cx="9938798" cy="5732582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6316394" y="731520"/>
            <a:ext cx="3826412" cy="382641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0599" y="402957"/>
            <a:ext cx="3826412" cy="382641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204489" y="2437619"/>
            <a:ext cx="3826412" cy="382641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553" y="1458254"/>
            <a:ext cx="2117160" cy="195873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21" r="57198" b="78391"/>
          <a:stretch>
            <a:fillRect/>
          </a:stretch>
        </p:blipFill>
        <p:spPr>
          <a:xfrm>
            <a:off x="3606800" y="1"/>
            <a:ext cx="1544348" cy="1400128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5" r="82474" b="34312"/>
          <a:stretch>
            <a:fillRect/>
          </a:stretch>
        </p:blipFill>
        <p:spPr>
          <a:xfrm>
            <a:off x="7068478" y="116132"/>
            <a:ext cx="1418465" cy="1472348"/>
          </a:xfrm>
          <a:prstGeom prst="rect">
            <a:avLst/>
          </a:prstGeom>
        </p:spPr>
      </p:pic>
      <p:pic>
        <p:nvPicPr>
          <p:cNvPr id="19" name="图片 1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6" t="76378" r="57198"/>
          <a:stretch>
            <a:fillRect/>
          </a:stretch>
        </p:blipFill>
        <p:spPr>
          <a:xfrm>
            <a:off x="4225053" y="4857576"/>
            <a:ext cx="1648321" cy="1530573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9063" y="1290165"/>
            <a:ext cx="9144000" cy="2086768"/>
          </a:xfrm>
        </p:spPr>
        <p:txBody>
          <a:bodyPr>
            <a:normAutofit/>
          </a:bodyPr>
          <a:lstStyle/>
          <a:p>
            <a:pPr algn="l"/>
            <a:r>
              <a:rPr lang="" altLang="zh-CN" sz="8000" dirty="0"/>
              <a:t>CONAN 入门教程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759063" y="3440717"/>
            <a:ext cx="9144000" cy="852436"/>
          </a:xfrm>
        </p:spPr>
        <p:txBody>
          <a:bodyPr/>
          <a:lstStyle/>
          <a:p>
            <a:pPr algn="l"/>
            <a:r>
              <a:rPr lang="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Garrick  2018.9</a:t>
            </a:r>
            <a:endParaRPr lang="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89835" y="4019459"/>
            <a:ext cx="8297015" cy="638745"/>
          </a:xfrm>
          <a:prstGeom prst="rect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CONAN Introduction</a:t>
            </a: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2" t="48071" b="28444"/>
          <a:stretch>
            <a:fillRect/>
          </a:stretch>
        </p:blipFill>
        <p:spPr>
          <a:xfrm>
            <a:off x="7900763" y="3458022"/>
            <a:ext cx="1352277" cy="1521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474"/>
          <a:stretch>
            <a:fillRect/>
          </a:stretch>
        </p:blipFill>
        <p:spPr>
          <a:xfrm>
            <a:off x="8386605" y="4537874"/>
            <a:ext cx="1912088" cy="1321136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51903"/>
            <a:ext cx="10515600" cy="6423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Using Packages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9328489" y="1378592"/>
            <a:ext cx="66773" cy="3217961"/>
          </a:xfrm>
          <a:prstGeom prst="rect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660541" y="1333787"/>
            <a:ext cx="980888" cy="980888"/>
          </a:xfrm>
          <a:prstGeom prst="ellipse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 rot="3600000">
            <a:off x="9574534" y="1965560"/>
            <a:ext cx="723615" cy="1705900"/>
          </a:xfrm>
          <a:custGeom>
            <a:avLst/>
            <a:gdLst>
              <a:gd name="connsiteX0" fmla="*/ 0 w 780257"/>
              <a:gd name="connsiteY0" fmla="*/ 31177 h 1839431"/>
              <a:gd name="connsiteX1" fmla="*/ 18000 w 780257"/>
              <a:gd name="connsiteY1" fmla="*/ 0 h 1839431"/>
              <a:gd name="connsiteX2" fmla="*/ 648893 w 780257"/>
              <a:gd name="connsiteY2" fmla="*/ 364247 h 1839431"/>
              <a:gd name="connsiteX3" fmla="*/ 651643 w 780257"/>
              <a:gd name="connsiteY3" fmla="*/ 365834 h 1839431"/>
              <a:gd name="connsiteX4" fmla="*/ 651426 w 780257"/>
              <a:gd name="connsiteY4" fmla="*/ 366210 h 1839431"/>
              <a:gd name="connsiteX5" fmla="*/ 704688 w 780257"/>
              <a:gd name="connsiteY5" fmla="*/ 407493 h 1839431"/>
              <a:gd name="connsiteX6" fmla="*/ 771633 w 780257"/>
              <a:gd name="connsiteY6" fmla="*/ 527619 h 1839431"/>
              <a:gd name="connsiteX7" fmla="*/ 774476 w 780257"/>
              <a:gd name="connsiteY7" fmla="*/ 554480 h 1839431"/>
              <a:gd name="connsiteX8" fmla="*/ 780257 w 780257"/>
              <a:gd name="connsiteY8" fmla="*/ 554480 h 1839431"/>
              <a:gd name="connsiteX9" fmla="*/ 780257 w 780257"/>
              <a:gd name="connsiteY9" fmla="*/ 1839431 h 1839431"/>
              <a:gd name="connsiteX10" fmla="*/ 744257 w 780257"/>
              <a:gd name="connsiteY10" fmla="*/ 1839431 h 1839431"/>
              <a:gd name="connsiteX11" fmla="*/ 744257 w 780257"/>
              <a:gd name="connsiteY11" fmla="*/ 596763 h 1839431"/>
              <a:gd name="connsiteX12" fmla="*/ 742890 w 780257"/>
              <a:gd name="connsiteY12" fmla="*/ 596722 h 1839431"/>
              <a:gd name="connsiteX13" fmla="*/ 630799 w 780257"/>
              <a:gd name="connsiteY13" fmla="*/ 395587 h 1839431"/>
              <a:gd name="connsiteX14" fmla="*/ 630893 w 780257"/>
              <a:gd name="connsiteY14" fmla="*/ 395424 h 1839431"/>
              <a:gd name="connsiteX0-1" fmla="*/ 0 w 780257"/>
              <a:gd name="connsiteY0-2" fmla="*/ 31177 h 1839431"/>
              <a:gd name="connsiteX1-3" fmla="*/ 18000 w 780257"/>
              <a:gd name="connsiteY1-4" fmla="*/ 0 h 1839431"/>
              <a:gd name="connsiteX2-5" fmla="*/ 648893 w 780257"/>
              <a:gd name="connsiteY2-6" fmla="*/ 364247 h 1839431"/>
              <a:gd name="connsiteX3-7" fmla="*/ 651643 w 780257"/>
              <a:gd name="connsiteY3-8" fmla="*/ 365834 h 1839431"/>
              <a:gd name="connsiteX4-9" fmla="*/ 651426 w 780257"/>
              <a:gd name="connsiteY4-10" fmla="*/ 366210 h 1839431"/>
              <a:gd name="connsiteX5-11" fmla="*/ 704688 w 780257"/>
              <a:gd name="connsiteY5-12" fmla="*/ 407493 h 1839431"/>
              <a:gd name="connsiteX6-13" fmla="*/ 771633 w 780257"/>
              <a:gd name="connsiteY6-14" fmla="*/ 527619 h 1839431"/>
              <a:gd name="connsiteX7-15" fmla="*/ 774476 w 780257"/>
              <a:gd name="connsiteY7-16" fmla="*/ 554480 h 1839431"/>
              <a:gd name="connsiteX8-17" fmla="*/ 780257 w 780257"/>
              <a:gd name="connsiteY8-18" fmla="*/ 1839431 h 1839431"/>
              <a:gd name="connsiteX9-19" fmla="*/ 744257 w 780257"/>
              <a:gd name="connsiteY9-20" fmla="*/ 1839431 h 1839431"/>
              <a:gd name="connsiteX10-21" fmla="*/ 744257 w 780257"/>
              <a:gd name="connsiteY10-22" fmla="*/ 596763 h 1839431"/>
              <a:gd name="connsiteX11-23" fmla="*/ 742890 w 780257"/>
              <a:gd name="connsiteY11-24" fmla="*/ 596722 h 1839431"/>
              <a:gd name="connsiteX12-25" fmla="*/ 630799 w 780257"/>
              <a:gd name="connsiteY12-26" fmla="*/ 395587 h 1839431"/>
              <a:gd name="connsiteX13-27" fmla="*/ 630893 w 780257"/>
              <a:gd name="connsiteY13-28" fmla="*/ 395424 h 1839431"/>
              <a:gd name="connsiteX14-29" fmla="*/ 0 w 780257"/>
              <a:gd name="connsiteY14-30" fmla="*/ 31177 h 18394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780257" h="1839431">
                <a:moveTo>
                  <a:pt x="0" y="31177"/>
                </a:moveTo>
                <a:lnTo>
                  <a:pt x="18000" y="0"/>
                </a:lnTo>
                <a:lnTo>
                  <a:pt x="648893" y="364247"/>
                </a:lnTo>
                <a:lnTo>
                  <a:pt x="651643" y="365834"/>
                </a:lnTo>
                <a:lnTo>
                  <a:pt x="651426" y="366210"/>
                </a:lnTo>
                <a:lnTo>
                  <a:pt x="704688" y="407493"/>
                </a:lnTo>
                <a:cubicBezTo>
                  <a:pt x="737338" y="440803"/>
                  <a:pt x="760480" y="482329"/>
                  <a:pt x="771633" y="527619"/>
                </a:cubicBezTo>
                <a:lnTo>
                  <a:pt x="774476" y="554480"/>
                </a:lnTo>
                <a:lnTo>
                  <a:pt x="780257" y="1839431"/>
                </a:lnTo>
                <a:lnTo>
                  <a:pt x="744257" y="1839431"/>
                </a:lnTo>
                <a:lnTo>
                  <a:pt x="744257" y="596763"/>
                </a:lnTo>
                <a:lnTo>
                  <a:pt x="742890" y="596722"/>
                </a:lnTo>
                <a:cubicBezTo>
                  <a:pt x="745395" y="514156"/>
                  <a:pt x="702336" y="436889"/>
                  <a:pt x="630799" y="395587"/>
                </a:cubicBezTo>
                <a:lnTo>
                  <a:pt x="630893" y="395424"/>
                </a:lnTo>
                <a:lnTo>
                  <a:pt x="0" y="31177"/>
                </a:lnTo>
                <a:close/>
              </a:path>
            </a:pathLst>
          </a:custGeom>
          <a:solidFill>
            <a:srgbClr val="E98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10207601" y="1628244"/>
            <a:ext cx="522946" cy="5229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 rot="17100000">
            <a:off x="8417252" y="2318138"/>
            <a:ext cx="3940516" cy="1640212"/>
          </a:xfrm>
          <a:custGeom>
            <a:avLst/>
            <a:gdLst>
              <a:gd name="connsiteX0" fmla="*/ 4230328 w 4248963"/>
              <a:gd name="connsiteY0" fmla="*/ 1606515 h 1768601"/>
              <a:gd name="connsiteX1" fmla="*/ 4248963 w 4248963"/>
              <a:gd name="connsiteY1" fmla="*/ 1676061 h 1768601"/>
              <a:gd name="connsiteX2" fmla="*/ 3933174 w 4248963"/>
              <a:gd name="connsiteY2" fmla="*/ 1760677 h 1768601"/>
              <a:gd name="connsiteX3" fmla="*/ 3931708 w 4248963"/>
              <a:gd name="connsiteY3" fmla="*/ 1755206 h 1768601"/>
              <a:gd name="connsiteX4" fmla="*/ 3858413 w 4248963"/>
              <a:gd name="connsiteY4" fmla="*/ 1768057 h 1768601"/>
              <a:gd name="connsiteX5" fmla="*/ 3629642 w 4248963"/>
              <a:gd name="connsiteY5" fmla="*/ 1700069 h 1768601"/>
              <a:gd name="connsiteX6" fmla="*/ 3573801 w 4248963"/>
              <a:gd name="connsiteY6" fmla="*/ 1643728 h 1768601"/>
              <a:gd name="connsiteX7" fmla="*/ 3570610 w 4248963"/>
              <a:gd name="connsiteY7" fmla="*/ 1646920 h 1768601"/>
              <a:gd name="connsiteX8" fmla="*/ 2109052 w 4248963"/>
              <a:gd name="connsiteY8" fmla="*/ 185362 h 1768601"/>
              <a:gd name="connsiteX9" fmla="*/ 2108745 w 4248963"/>
              <a:gd name="connsiteY9" fmla="*/ 185583 h 1768601"/>
              <a:gd name="connsiteX10" fmla="*/ 2102890 w 4248963"/>
              <a:gd name="connsiteY10" fmla="*/ 179200 h 1768601"/>
              <a:gd name="connsiteX11" fmla="*/ 2082966 w 4248963"/>
              <a:gd name="connsiteY11" fmla="*/ 159276 h 1768601"/>
              <a:gd name="connsiteX12" fmla="*/ 2083826 w 4248963"/>
              <a:gd name="connsiteY12" fmla="*/ 158416 h 1768601"/>
              <a:gd name="connsiteX13" fmla="*/ 2063136 w 4248963"/>
              <a:gd name="connsiteY13" fmla="*/ 135860 h 1768601"/>
              <a:gd name="connsiteX14" fmla="*/ 1882163 w 4248963"/>
              <a:gd name="connsiteY14" fmla="*/ 66483 h 1768601"/>
              <a:gd name="connsiteX15" fmla="*/ 1813461 w 4248963"/>
              <a:gd name="connsiteY15" fmla="*/ 75808 h 1768601"/>
              <a:gd name="connsiteX16" fmla="*/ 1813964 w 4248963"/>
              <a:gd name="connsiteY16" fmla="*/ 77684 h 1768601"/>
              <a:gd name="connsiteX17" fmla="*/ 18635 w 4248963"/>
              <a:gd name="connsiteY17" fmla="*/ 558741 h 1768601"/>
              <a:gd name="connsiteX18" fmla="*/ 0 w 4248963"/>
              <a:gd name="connsiteY18" fmla="*/ 489194 h 1768601"/>
              <a:gd name="connsiteX19" fmla="*/ 1795329 w 4248963"/>
              <a:gd name="connsiteY19" fmla="*/ 8137 h 1768601"/>
              <a:gd name="connsiteX20" fmla="*/ 1795901 w 4248963"/>
              <a:gd name="connsiteY20" fmla="*/ 10274 h 1768601"/>
              <a:gd name="connsiteX21" fmla="*/ 1828970 w 4248963"/>
              <a:gd name="connsiteY21" fmla="*/ 3139 h 1768601"/>
              <a:gd name="connsiteX22" fmla="*/ 2095921 w 4248963"/>
              <a:gd name="connsiteY22" fmla="*/ 76802 h 1768601"/>
              <a:gd name="connsiteX23" fmla="*/ 2129854 w 4248963"/>
              <a:gd name="connsiteY23" fmla="*/ 112388 h 1768601"/>
              <a:gd name="connsiteX24" fmla="*/ 2133878 w 4248963"/>
              <a:gd name="connsiteY24" fmla="*/ 108364 h 1768601"/>
              <a:gd name="connsiteX25" fmla="*/ 3621522 w 4248963"/>
              <a:gd name="connsiteY25" fmla="*/ 1596008 h 1768601"/>
              <a:gd name="connsiteX26" fmla="*/ 3620189 w 4248963"/>
              <a:gd name="connsiteY26" fmla="*/ 1597340 h 1768601"/>
              <a:gd name="connsiteX27" fmla="*/ 3668944 w 4248963"/>
              <a:gd name="connsiteY27" fmla="*/ 1646531 h 1768601"/>
              <a:gd name="connsiteX28" fmla="*/ 3854728 w 4248963"/>
              <a:gd name="connsiteY28" fmla="*/ 1701744 h 1768601"/>
              <a:gd name="connsiteX29" fmla="*/ 3914571 w 4248963"/>
              <a:gd name="connsiteY29" fmla="*/ 1691251 h 1768601"/>
              <a:gd name="connsiteX30" fmla="*/ 3914539 w 4248963"/>
              <a:gd name="connsiteY30" fmla="*/ 1691130 h 1768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48963" h="1768601">
                <a:moveTo>
                  <a:pt x="4230328" y="1606515"/>
                </a:moveTo>
                <a:lnTo>
                  <a:pt x="4248963" y="1676061"/>
                </a:lnTo>
                <a:lnTo>
                  <a:pt x="3933174" y="1760677"/>
                </a:lnTo>
                <a:lnTo>
                  <a:pt x="3931708" y="1755206"/>
                </a:lnTo>
                <a:lnTo>
                  <a:pt x="3858413" y="1768057"/>
                </a:lnTo>
                <a:cubicBezTo>
                  <a:pt x="3776404" y="1772621"/>
                  <a:pt x="3695444" y="1748361"/>
                  <a:pt x="3629642" y="1700069"/>
                </a:cubicBezTo>
                <a:lnTo>
                  <a:pt x="3573801" y="1643728"/>
                </a:lnTo>
                <a:lnTo>
                  <a:pt x="3570610" y="1646920"/>
                </a:lnTo>
                <a:lnTo>
                  <a:pt x="2109052" y="185362"/>
                </a:lnTo>
                <a:lnTo>
                  <a:pt x="2108745" y="185583"/>
                </a:lnTo>
                <a:lnTo>
                  <a:pt x="2102890" y="179200"/>
                </a:lnTo>
                <a:lnTo>
                  <a:pt x="2082966" y="159276"/>
                </a:lnTo>
                <a:lnTo>
                  <a:pt x="2083826" y="158416"/>
                </a:lnTo>
                <a:lnTo>
                  <a:pt x="2063136" y="135860"/>
                </a:lnTo>
                <a:cubicBezTo>
                  <a:pt x="2012575" y="92354"/>
                  <a:pt x="1948432" y="67931"/>
                  <a:pt x="1882163" y="66483"/>
                </a:cubicBezTo>
                <a:lnTo>
                  <a:pt x="1813461" y="75808"/>
                </a:lnTo>
                <a:lnTo>
                  <a:pt x="1813964" y="77684"/>
                </a:lnTo>
                <a:lnTo>
                  <a:pt x="18635" y="558741"/>
                </a:lnTo>
                <a:lnTo>
                  <a:pt x="0" y="489194"/>
                </a:lnTo>
                <a:lnTo>
                  <a:pt x="1795329" y="8137"/>
                </a:lnTo>
                <a:lnTo>
                  <a:pt x="1795901" y="10274"/>
                </a:lnTo>
                <a:lnTo>
                  <a:pt x="1828970" y="3139"/>
                </a:lnTo>
                <a:cubicBezTo>
                  <a:pt x="1924716" y="-9727"/>
                  <a:pt x="2021167" y="17364"/>
                  <a:pt x="2095921" y="76802"/>
                </a:cubicBezTo>
                <a:lnTo>
                  <a:pt x="2129854" y="112388"/>
                </a:lnTo>
                <a:lnTo>
                  <a:pt x="2133878" y="108364"/>
                </a:lnTo>
                <a:lnTo>
                  <a:pt x="3621522" y="1596008"/>
                </a:lnTo>
                <a:lnTo>
                  <a:pt x="3620189" y="1597340"/>
                </a:lnTo>
                <a:lnTo>
                  <a:pt x="3668944" y="1646531"/>
                </a:lnTo>
                <a:cubicBezTo>
                  <a:pt x="3722382" y="1685748"/>
                  <a:pt x="3788129" y="1705449"/>
                  <a:pt x="3854728" y="1701744"/>
                </a:cubicBezTo>
                <a:lnTo>
                  <a:pt x="3914571" y="1691251"/>
                </a:lnTo>
                <a:lnTo>
                  <a:pt x="3914539" y="1691130"/>
                </a:lnTo>
                <a:close/>
              </a:path>
            </a:pathLst>
          </a:custGeom>
          <a:solidFill>
            <a:srgbClr val="E98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11139890" y="698869"/>
            <a:ext cx="858637" cy="858637"/>
          </a:xfrm>
          <a:prstGeom prst="ellipse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 flipH="1" flipV="1">
            <a:off x="8649435" y="2484711"/>
            <a:ext cx="724490" cy="1706057"/>
          </a:xfrm>
          <a:custGeom>
            <a:avLst/>
            <a:gdLst>
              <a:gd name="connsiteX0" fmla="*/ 0 w 780257"/>
              <a:gd name="connsiteY0" fmla="*/ 31177 h 1839431"/>
              <a:gd name="connsiteX1" fmla="*/ 18000 w 780257"/>
              <a:gd name="connsiteY1" fmla="*/ 0 h 1839431"/>
              <a:gd name="connsiteX2" fmla="*/ 648893 w 780257"/>
              <a:gd name="connsiteY2" fmla="*/ 364247 h 1839431"/>
              <a:gd name="connsiteX3" fmla="*/ 651643 w 780257"/>
              <a:gd name="connsiteY3" fmla="*/ 365834 h 1839431"/>
              <a:gd name="connsiteX4" fmla="*/ 651426 w 780257"/>
              <a:gd name="connsiteY4" fmla="*/ 366210 h 1839431"/>
              <a:gd name="connsiteX5" fmla="*/ 704688 w 780257"/>
              <a:gd name="connsiteY5" fmla="*/ 407493 h 1839431"/>
              <a:gd name="connsiteX6" fmla="*/ 771633 w 780257"/>
              <a:gd name="connsiteY6" fmla="*/ 527619 h 1839431"/>
              <a:gd name="connsiteX7" fmla="*/ 774476 w 780257"/>
              <a:gd name="connsiteY7" fmla="*/ 554480 h 1839431"/>
              <a:gd name="connsiteX8" fmla="*/ 780257 w 780257"/>
              <a:gd name="connsiteY8" fmla="*/ 554480 h 1839431"/>
              <a:gd name="connsiteX9" fmla="*/ 780257 w 780257"/>
              <a:gd name="connsiteY9" fmla="*/ 1839431 h 1839431"/>
              <a:gd name="connsiteX10" fmla="*/ 744257 w 780257"/>
              <a:gd name="connsiteY10" fmla="*/ 1839431 h 1839431"/>
              <a:gd name="connsiteX11" fmla="*/ 744257 w 780257"/>
              <a:gd name="connsiteY11" fmla="*/ 596763 h 1839431"/>
              <a:gd name="connsiteX12" fmla="*/ 742890 w 780257"/>
              <a:gd name="connsiteY12" fmla="*/ 596722 h 1839431"/>
              <a:gd name="connsiteX13" fmla="*/ 630799 w 780257"/>
              <a:gd name="connsiteY13" fmla="*/ 395587 h 1839431"/>
              <a:gd name="connsiteX14" fmla="*/ 630893 w 780257"/>
              <a:gd name="connsiteY14" fmla="*/ 395424 h 1839431"/>
              <a:gd name="connsiteX0-1" fmla="*/ 0 w 780257"/>
              <a:gd name="connsiteY0-2" fmla="*/ 31177 h 1839431"/>
              <a:gd name="connsiteX1-3" fmla="*/ 18000 w 780257"/>
              <a:gd name="connsiteY1-4" fmla="*/ 0 h 1839431"/>
              <a:gd name="connsiteX2-5" fmla="*/ 648893 w 780257"/>
              <a:gd name="connsiteY2-6" fmla="*/ 364247 h 1839431"/>
              <a:gd name="connsiteX3-7" fmla="*/ 651643 w 780257"/>
              <a:gd name="connsiteY3-8" fmla="*/ 365834 h 1839431"/>
              <a:gd name="connsiteX4-9" fmla="*/ 651426 w 780257"/>
              <a:gd name="connsiteY4-10" fmla="*/ 366210 h 1839431"/>
              <a:gd name="connsiteX5-11" fmla="*/ 704688 w 780257"/>
              <a:gd name="connsiteY5-12" fmla="*/ 407493 h 1839431"/>
              <a:gd name="connsiteX6-13" fmla="*/ 771633 w 780257"/>
              <a:gd name="connsiteY6-14" fmla="*/ 527619 h 1839431"/>
              <a:gd name="connsiteX7-15" fmla="*/ 774476 w 780257"/>
              <a:gd name="connsiteY7-16" fmla="*/ 554480 h 1839431"/>
              <a:gd name="connsiteX8-17" fmla="*/ 780257 w 780257"/>
              <a:gd name="connsiteY8-18" fmla="*/ 1839431 h 1839431"/>
              <a:gd name="connsiteX9-19" fmla="*/ 744257 w 780257"/>
              <a:gd name="connsiteY9-20" fmla="*/ 1839431 h 1839431"/>
              <a:gd name="connsiteX10-21" fmla="*/ 744257 w 780257"/>
              <a:gd name="connsiteY10-22" fmla="*/ 596763 h 1839431"/>
              <a:gd name="connsiteX11-23" fmla="*/ 742890 w 780257"/>
              <a:gd name="connsiteY11-24" fmla="*/ 596722 h 1839431"/>
              <a:gd name="connsiteX12-25" fmla="*/ 630799 w 780257"/>
              <a:gd name="connsiteY12-26" fmla="*/ 395587 h 1839431"/>
              <a:gd name="connsiteX13-27" fmla="*/ 630893 w 780257"/>
              <a:gd name="connsiteY13-28" fmla="*/ 395424 h 1839431"/>
              <a:gd name="connsiteX14-29" fmla="*/ 0 w 780257"/>
              <a:gd name="connsiteY14-30" fmla="*/ 31177 h 18394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  <a:cxn ang="0">
                <a:pos x="connsiteX14-29" y="connsiteY14-30"/>
              </a:cxn>
            </a:cxnLst>
            <a:rect l="l" t="t" r="r" b="b"/>
            <a:pathLst>
              <a:path w="780257" h="1839431">
                <a:moveTo>
                  <a:pt x="0" y="31177"/>
                </a:moveTo>
                <a:lnTo>
                  <a:pt x="18000" y="0"/>
                </a:lnTo>
                <a:lnTo>
                  <a:pt x="648893" y="364247"/>
                </a:lnTo>
                <a:lnTo>
                  <a:pt x="651643" y="365834"/>
                </a:lnTo>
                <a:lnTo>
                  <a:pt x="651426" y="366210"/>
                </a:lnTo>
                <a:lnTo>
                  <a:pt x="704688" y="407493"/>
                </a:lnTo>
                <a:cubicBezTo>
                  <a:pt x="737338" y="440803"/>
                  <a:pt x="760480" y="482329"/>
                  <a:pt x="771633" y="527619"/>
                </a:cubicBezTo>
                <a:lnTo>
                  <a:pt x="774476" y="554480"/>
                </a:lnTo>
                <a:lnTo>
                  <a:pt x="780257" y="1839431"/>
                </a:lnTo>
                <a:lnTo>
                  <a:pt x="744257" y="1839431"/>
                </a:lnTo>
                <a:lnTo>
                  <a:pt x="744257" y="596763"/>
                </a:lnTo>
                <a:lnTo>
                  <a:pt x="742890" y="596722"/>
                </a:lnTo>
                <a:cubicBezTo>
                  <a:pt x="745395" y="514156"/>
                  <a:pt x="702336" y="436889"/>
                  <a:pt x="630799" y="395587"/>
                </a:cubicBezTo>
                <a:lnTo>
                  <a:pt x="630893" y="395424"/>
                </a:lnTo>
                <a:lnTo>
                  <a:pt x="0" y="31177"/>
                </a:lnTo>
                <a:close/>
              </a:path>
            </a:pathLst>
          </a:custGeom>
          <a:solidFill>
            <a:srgbClr val="E98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椭圆 14"/>
          <p:cNvSpPr/>
          <p:nvPr/>
        </p:nvSpPr>
        <p:spPr>
          <a:xfrm>
            <a:off x="8394364" y="2025638"/>
            <a:ext cx="522946" cy="5229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 rot="7200000">
            <a:off x="7528911" y="2063283"/>
            <a:ext cx="2119915" cy="2658946"/>
          </a:xfrm>
          <a:custGeom>
            <a:avLst/>
            <a:gdLst>
              <a:gd name="connsiteX0" fmla="*/ 36000 w 2285853"/>
              <a:gd name="connsiteY0" fmla="*/ 2867077 h 2867077"/>
              <a:gd name="connsiteX1" fmla="*/ 0 w 2285853"/>
              <a:gd name="connsiteY1" fmla="*/ 2804723 h 2867077"/>
              <a:gd name="connsiteX2" fmla="*/ 283129 w 2285853"/>
              <a:gd name="connsiteY2" fmla="*/ 2641259 h 2867077"/>
              <a:gd name="connsiteX3" fmla="*/ 285235 w 2285853"/>
              <a:gd name="connsiteY3" fmla="*/ 2644906 h 2867077"/>
              <a:gd name="connsiteX4" fmla="*/ 331494 w 2285853"/>
              <a:gd name="connsiteY4" fmla="*/ 2620796 h 2867077"/>
              <a:gd name="connsiteX5" fmla="*/ 445346 w 2285853"/>
              <a:gd name="connsiteY5" fmla="*/ 2463946 h 2867077"/>
              <a:gd name="connsiteX6" fmla="*/ 456184 w 2285853"/>
              <a:gd name="connsiteY6" fmla="*/ 2379002 h 2867077"/>
              <a:gd name="connsiteX7" fmla="*/ 454737 w 2285853"/>
              <a:gd name="connsiteY7" fmla="*/ 2379002 h 2867077"/>
              <a:gd name="connsiteX8" fmla="*/ 454737 w 2285853"/>
              <a:gd name="connsiteY8" fmla="*/ 1252826 h 2867077"/>
              <a:gd name="connsiteX9" fmla="*/ 453141 w 2285853"/>
              <a:gd name="connsiteY9" fmla="*/ 1252873 h 2867077"/>
              <a:gd name="connsiteX10" fmla="*/ 454737 w 2285853"/>
              <a:gd name="connsiteY10" fmla="*/ 1240366 h 2867077"/>
              <a:gd name="connsiteX11" fmla="*/ 454737 w 2285853"/>
              <a:gd name="connsiteY11" fmla="*/ 1229290 h 2867077"/>
              <a:gd name="connsiteX12" fmla="*/ 456150 w 2285853"/>
              <a:gd name="connsiteY12" fmla="*/ 1229290 h 2867077"/>
              <a:gd name="connsiteX13" fmla="*/ 467078 w 2285853"/>
              <a:gd name="connsiteY13" fmla="*/ 1143644 h 2867077"/>
              <a:gd name="connsiteX14" fmla="*/ 607272 w 2285853"/>
              <a:gd name="connsiteY14" fmla="*/ 950502 h 2867077"/>
              <a:gd name="connsiteX15" fmla="*/ 641983 w 2285853"/>
              <a:gd name="connsiteY15" fmla="*/ 932410 h 2867077"/>
              <a:gd name="connsiteX16" fmla="*/ 640205 w 2285853"/>
              <a:gd name="connsiteY16" fmla="*/ 929331 h 2867077"/>
              <a:gd name="connsiteX17" fmla="*/ 2249853 w 2285853"/>
              <a:gd name="connsiteY17" fmla="*/ 0 h 2867077"/>
              <a:gd name="connsiteX18" fmla="*/ 2285853 w 2285853"/>
              <a:gd name="connsiteY18" fmla="*/ 62354 h 2867077"/>
              <a:gd name="connsiteX19" fmla="*/ 676205 w 2285853"/>
              <a:gd name="connsiteY19" fmla="*/ 991685 h 2867077"/>
              <a:gd name="connsiteX20" fmla="*/ 674990 w 2285853"/>
              <a:gd name="connsiteY20" fmla="*/ 989580 h 2867077"/>
              <a:gd name="connsiteX21" fmla="*/ 644693 w 2285853"/>
              <a:gd name="connsiteY21" fmla="*/ 1005371 h 2867077"/>
              <a:gd name="connsiteX22" fmla="*/ 530841 w 2285853"/>
              <a:gd name="connsiteY22" fmla="*/ 1162221 h 2867077"/>
              <a:gd name="connsiteX23" fmla="*/ 522284 w 2285853"/>
              <a:gd name="connsiteY23" fmla="*/ 1229290 h 2867077"/>
              <a:gd name="connsiteX24" fmla="*/ 526737 w 2285853"/>
              <a:gd name="connsiteY24" fmla="*/ 1229290 h 2867077"/>
              <a:gd name="connsiteX25" fmla="*/ 526737 w 2285853"/>
              <a:gd name="connsiteY25" fmla="*/ 2379002 h 2867077"/>
              <a:gd name="connsiteX26" fmla="*/ 522318 w 2285853"/>
              <a:gd name="connsiteY26" fmla="*/ 2379002 h 2867077"/>
              <a:gd name="connsiteX27" fmla="*/ 509110 w 2285853"/>
              <a:gd name="connsiteY27" fmla="*/ 2482523 h 2867077"/>
              <a:gd name="connsiteX28" fmla="*/ 368915 w 2285853"/>
              <a:gd name="connsiteY28" fmla="*/ 2675665 h 2867077"/>
              <a:gd name="connsiteX29" fmla="*/ 318242 w 2285853"/>
              <a:gd name="connsiteY29" fmla="*/ 2702076 h 2867077"/>
              <a:gd name="connsiteX30" fmla="*/ 319129 w 2285853"/>
              <a:gd name="connsiteY30" fmla="*/ 2703613 h 286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85853" h="2867077">
                <a:moveTo>
                  <a:pt x="36000" y="2867077"/>
                </a:moveTo>
                <a:lnTo>
                  <a:pt x="0" y="2804723"/>
                </a:lnTo>
                <a:lnTo>
                  <a:pt x="283129" y="2641259"/>
                </a:lnTo>
                <a:lnTo>
                  <a:pt x="285235" y="2644906"/>
                </a:lnTo>
                <a:lnTo>
                  <a:pt x="331494" y="2620796"/>
                </a:lnTo>
                <a:cubicBezTo>
                  <a:pt x="386604" y="2583218"/>
                  <a:pt x="426796" y="2527582"/>
                  <a:pt x="445346" y="2463946"/>
                </a:cubicBezTo>
                <a:lnTo>
                  <a:pt x="456184" y="2379002"/>
                </a:lnTo>
                <a:lnTo>
                  <a:pt x="454737" y="2379002"/>
                </a:lnTo>
                <a:lnTo>
                  <a:pt x="454737" y="1252826"/>
                </a:lnTo>
                <a:lnTo>
                  <a:pt x="453141" y="1252873"/>
                </a:lnTo>
                <a:lnTo>
                  <a:pt x="454737" y="1240366"/>
                </a:lnTo>
                <a:lnTo>
                  <a:pt x="454737" y="1229290"/>
                </a:lnTo>
                <a:lnTo>
                  <a:pt x="456150" y="1229290"/>
                </a:lnTo>
                <a:lnTo>
                  <a:pt x="467078" y="1143644"/>
                </a:lnTo>
                <a:cubicBezTo>
                  <a:pt x="489919" y="1065284"/>
                  <a:pt x="539411" y="996774"/>
                  <a:pt x="607272" y="950502"/>
                </a:cubicBezTo>
                <a:lnTo>
                  <a:pt x="641983" y="932410"/>
                </a:lnTo>
                <a:lnTo>
                  <a:pt x="640205" y="929331"/>
                </a:lnTo>
                <a:lnTo>
                  <a:pt x="2249853" y="0"/>
                </a:lnTo>
                <a:lnTo>
                  <a:pt x="2285853" y="62354"/>
                </a:lnTo>
                <a:lnTo>
                  <a:pt x="676205" y="991685"/>
                </a:lnTo>
                <a:lnTo>
                  <a:pt x="674990" y="989580"/>
                </a:lnTo>
                <a:lnTo>
                  <a:pt x="644693" y="1005371"/>
                </a:lnTo>
                <a:cubicBezTo>
                  <a:pt x="589584" y="1042949"/>
                  <a:pt x="549391" y="1098585"/>
                  <a:pt x="530841" y="1162221"/>
                </a:cubicBezTo>
                <a:lnTo>
                  <a:pt x="522284" y="1229290"/>
                </a:lnTo>
                <a:lnTo>
                  <a:pt x="526737" y="1229290"/>
                </a:lnTo>
                <a:lnTo>
                  <a:pt x="526737" y="2379002"/>
                </a:lnTo>
                <a:lnTo>
                  <a:pt x="522318" y="2379002"/>
                </a:lnTo>
                <a:lnTo>
                  <a:pt x="509110" y="2482523"/>
                </a:lnTo>
                <a:cubicBezTo>
                  <a:pt x="486268" y="2560883"/>
                  <a:pt x="436776" y="2629392"/>
                  <a:pt x="368915" y="2675665"/>
                </a:cubicBezTo>
                <a:lnTo>
                  <a:pt x="318242" y="2702076"/>
                </a:lnTo>
                <a:lnTo>
                  <a:pt x="319129" y="2703613"/>
                </a:lnTo>
                <a:close/>
              </a:path>
            </a:pathLst>
          </a:cu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/>
          <p:cNvSpPr/>
          <p:nvPr/>
        </p:nvSpPr>
        <p:spPr>
          <a:xfrm>
            <a:off x="7529294" y="1115691"/>
            <a:ext cx="858637" cy="858637"/>
          </a:xfrm>
          <a:prstGeom prst="ellipse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/>
          <p:cNvSpPr/>
          <p:nvPr/>
        </p:nvSpPr>
        <p:spPr>
          <a:xfrm>
            <a:off x="7026071" y="691715"/>
            <a:ext cx="522946" cy="5229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7276509" y="1069962"/>
            <a:ext cx="1817488" cy="3526591"/>
          </a:xfrm>
          <a:custGeom>
            <a:avLst/>
            <a:gdLst>
              <a:gd name="connsiteX0" fmla="*/ 0 w 1959753"/>
              <a:gd name="connsiteY0" fmla="*/ 0 h 3802638"/>
              <a:gd name="connsiteX1" fmla="*/ 36000 w 1959753"/>
              <a:gd name="connsiteY1" fmla="*/ 0 h 3802638"/>
              <a:gd name="connsiteX2" fmla="*/ 36000 w 1959753"/>
              <a:gd name="connsiteY2" fmla="*/ 1135468 h 3802638"/>
              <a:gd name="connsiteX3" fmla="*/ 39169 w 1959753"/>
              <a:gd name="connsiteY3" fmla="*/ 1135589 h 3802638"/>
              <a:gd name="connsiteX4" fmla="*/ 198106 w 1959753"/>
              <a:gd name="connsiteY4" fmla="*/ 1421425 h 3802638"/>
              <a:gd name="connsiteX5" fmla="*/ 196963 w 1959753"/>
              <a:gd name="connsiteY5" fmla="*/ 1423432 h 3802638"/>
              <a:gd name="connsiteX6" fmla="*/ 1789213 w 1959753"/>
              <a:gd name="connsiteY6" fmla="*/ 2342718 h 3802638"/>
              <a:gd name="connsiteX7" fmla="*/ 1787678 w 1959753"/>
              <a:gd name="connsiteY7" fmla="*/ 2345378 h 3802638"/>
              <a:gd name="connsiteX8" fmla="*/ 1852247 w 1959753"/>
              <a:gd name="connsiteY8" fmla="*/ 2392635 h 3802638"/>
              <a:gd name="connsiteX9" fmla="*/ 1959715 w 1959753"/>
              <a:gd name="connsiteY9" fmla="*/ 2651698 h 3802638"/>
              <a:gd name="connsiteX10" fmla="*/ 1957601 w 1959753"/>
              <a:gd name="connsiteY10" fmla="*/ 2651667 h 3802638"/>
              <a:gd name="connsiteX11" fmla="*/ 1957601 w 1959753"/>
              <a:gd name="connsiteY11" fmla="*/ 3802638 h 3802638"/>
              <a:gd name="connsiteX12" fmla="*/ 1921601 w 1959753"/>
              <a:gd name="connsiteY12" fmla="*/ 3802638 h 3802638"/>
              <a:gd name="connsiteX13" fmla="*/ 1921601 w 1959753"/>
              <a:gd name="connsiteY13" fmla="*/ 2651136 h 3802638"/>
              <a:gd name="connsiteX14" fmla="*/ 1921392 w 1959753"/>
              <a:gd name="connsiteY14" fmla="*/ 2651133 h 3802638"/>
              <a:gd name="connsiteX15" fmla="*/ 1755806 w 1959753"/>
              <a:gd name="connsiteY15" fmla="*/ 2369097 h 3802638"/>
              <a:gd name="connsiteX16" fmla="*/ 1757490 w 1959753"/>
              <a:gd name="connsiteY16" fmla="*/ 2365972 h 3802638"/>
              <a:gd name="connsiteX17" fmla="*/ 179147 w 1959753"/>
              <a:gd name="connsiteY17" fmla="*/ 1454715 h 3802638"/>
              <a:gd name="connsiteX18" fmla="*/ 179139 w 1959753"/>
              <a:gd name="connsiteY18" fmla="*/ 1454730 h 3802638"/>
              <a:gd name="connsiteX19" fmla="*/ 179039 w 1959753"/>
              <a:gd name="connsiteY19" fmla="*/ 1454653 h 3802638"/>
              <a:gd name="connsiteX20" fmla="*/ 170233 w 1959753"/>
              <a:gd name="connsiteY20" fmla="*/ 1449569 h 3802638"/>
              <a:gd name="connsiteX21" fmla="*/ 170906 w 1959753"/>
              <a:gd name="connsiteY21" fmla="*/ 1448403 h 3802638"/>
              <a:gd name="connsiteX22" fmla="*/ 102242 w 1959753"/>
              <a:gd name="connsiteY22" fmla="*/ 1395635 h 3802638"/>
              <a:gd name="connsiteX23" fmla="*/ 10492 w 1959753"/>
              <a:gd name="connsiteY23" fmla="*/ 1230629 h 3802638"/>
              <a:gd name="connsiteX24" fmla="*/ 3066 w 1959753"/>
              <a:gd name="connsiteY24" fmla="*/ 1156146 h 3802638"/>
              <a:gd name="connsiteX25" fmla="*/ 0 w 1959753"/>
              <a:gd name="connsiteY25" fmla="*/ 1156146 h 380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959753" h="3802638">
                <a:moveTo>
                  <a:pt x="0" y="0"/>
                </a:moveTo>
                <a:lnTo>
                  <a:pt x="36000" y="0"/>
                </a:lnTo>
                <a:lnTo>
                  <a:pt x="36000" y="1135468"/>
                </a:lnTo>
                <a:lnTo>
                  <a:pt x="39169" y="1135589"/>
                </a:lnTo>
                <a:cubicBezTo>
                  <a:pt x="34685" y="1253055"/>
                  <a:pt x="95959" y="1363250"/>
                  <a:pt x="198106" y="1421425"/>
                </a:cubicBezTo>
                <a:lnTo>
                  <a:pt x="196963" y="1423432"/>
                </a:lnTo>
                <a:lnTo>
                  <a:pt x="1789213" y="2342718"/>
                </a:lnTo>
                <a:lnTo>
                  <a:pt x="1787678" y="2345378"/>
                </a:lnTo>
                <a:lnTo>
                  <a:pt x="1852247" y="2392635"/>
                </a:lnTo>
                <a:cubicBezTo>
                  <a:pt x="1921260" y="2459503"/>
                  <a:pt x="1961171" y="2552822"/>
                  <a:pt x="1959715" y="2651698"/>
                </a:cubicBezTo>
                <a:lnTo>
                  <a:pt x="1957601" y="2651667"/>
                </a:lnTo>
                <a:lnTo>
                  <a:pt x="1957601" y="3802638"/>
                </a:lnTo>
                <a:lnTo>
                  <a:pt x="1921601" y="3802638"/>
                </a:lnTo>
                <a:lnTo>
                  <a:pt x="1921601" y="2651136"/>
                </a:lnTo>
                <a:lnTo>
                  <a:pt x="1921392" y="2651133"/>
                </a:lnTo>
                <a:cubicBezTo>
                  <a:pt x="1923124" y="2533595"/>
                  <a:pt x="1859287" y="2424864"/>
                  <a:pt x="1755806" y="2369097"/>
                </a:cubicBezTo>
                <a:lnTo>
                  <a:pt x="1757490" y="2365972"/>
                </a:lnTo>
                <a:lnTo>
                  <a:pt x="179147" y="1454715"/>
                </a:lnTo>
                <a:lnTo>
                  <a:pt x="179139" y="1454730"/>
                </a:lnTo>
                <a:lnTo>
                  <a:pt x="179039" y="1454653"/>
                </a:lnTo>
                <a:lnTo>
                  <a:pt x="170233" y="1449569"/>
                </a:lnTo>
                <a:lnTo>
                  <a:pt x="170906" y="1448403"/>
                </a:lnTo>
                <a:lnTo>
                  <a:pt x="102242" y="1395635"/>
                </a:lnTo>
                <a:cubicBezTo>
                  <a:pt x="57290" y="1349992"/>
                  <a:pt x="25544" y="1292898"/>
                  <a:pt x="10492" y="1230629"/>
                </a:cubicBezTo>
                <a:lnTo>
                  <a:pt x="3066" y="1156146"/>
                </a:lnTo>
                <a:lnTo>
                  <a:pt x="0" y="1156146"/>
                </a:lnTo>
                <a:close/>
              </a:path>
            </a:pathLst>
          </a:custGeom>
          <a:solidFill>
            <a:srgbClr val="E98D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 flipH="1">
            <a:off x="9949085" y="2385387"/>
            <a:ext cx="33387" cy="2367710"/>
          </a:xfrm>
          <a:prstGeom prst="rect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9707213" y="2054670"/>
            <a:ext cx="522946" cy="52294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5108" y="684257"/>
            <a:ext cx="402390" cy="588698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87660" y="918076"/>
            <a:ext cx="539363" cy="456396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2458" y="2108346"/>
            <a:ext cx="362224" cy="362234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1539" y="1342022"/>
            <a:ext cx="478688" cy="402806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31475" y="777533"/>
            <a:ext cx="312137" cy="338158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72601" y="2163041"/>
            <a:ext cx="377540" cy="314625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3602" y="1765988"/>
            <a:ext cx="376172" cy="276259"/>
          </a:xfrm>
          <a:prstGeom prst="rect">
            <a:avLst/>
          </a:prstGeom>
        </p:spPr>
      </p:pic>
      <p:sp>
        <p:nvSpPr>
          <p:cNvPr id="33" name="矩形 32"/>
          <p:cNvSpPr/>
          <p:nvPr/>
        </p:nvSpPr>
        <p:spPr>
          <a:xfrm>
            <a:off x="838200" y="5498238"/>
            <a:ext cx="402674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profiles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838200" y="2545207"/>
            <a:ext cx="402674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Requires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Generators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Options</a:t>
            </a:r>
            <a:endParaRPr lang="en-US" altLang="zh-CN" sz="2000" dirty="0" smtClean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Imports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>
          <a:xfrm>
            <a:off x="2778501" y="2796115"/>
            <a:ext cx="444139" cy="273196"/>
            <a:chOff x="2426286" y="850314"/>
            <a:chExt cx="1073623" cy="660400"/>
          </a:xfrm>
        </p:grpSpPr>
        <p:sp>
          <p:nvSpPr>
            <p:cNvPr id="35" name="矩形 34"/>
            <p:cNvSpPr/>
            <p:nvPr/>
          </p:nvSpPr>
          <p:spPr>
            <a:xfrm rot="2700000">
              <a:off x="2209800" y="1066800"/>
              <a:ext cx="660400" cy="227428"/>
            </a:xfrm>
            <a:prstGeom prst="rect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 rot="8100000">
              <a:off x="2460380" y="934191"/>
              <a:ext cx="1039529" cy="227428"/>
            </a:xfrm>
            <a:prstGeom prst="rect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2782643" y="3241507"/>
            <a:ext cx="444139" cy="273196"/>
            <a:chOff x="2426286" y="850314"/>
            <a:chExt cx="1073623" cy="660400"/>
          </a:xfrm>
        </p:grpSpPr>
        <p:sp>
          <p:nvSpPr>
            <p:cNvPr id="39" name="矩形 38"/>
            <p:cNvSpPr/>
            <p:nvPr/>
          </p:nvSpPr>
          <p:spPr>
            <a:xfrm rot="2700000">
              <a:off x="2209800" y="1066800"/>
              <a:ext cx="660400" cy="227428"/>
            </a:xfrm>
            <a:prstGeom prst="rect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矩形 39"/>
            <p:cNvSpPr/>
            <p:nvPr/>
          </p:nvSpPr>
          <p:spPr>
            <a:xfrm rot="8100000">
              <a:off x="2460380" y="934191"/>
              <a:ext cx="1039529" cy="227428"/>
            </a:xfrm>
            <a:prstGeom prst="rect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2775592" y="3649131"/>
            <a:ext cx="444139" cy="273196"/>
            <a:chOff x="2426286" y="850314"/>
            <a:chExt cx="1073623" cy="660400"/>
          </a:xfrm>
        </p:grpSpPr>
        <p:sp>
          <p:nvSpPr>
            <p:cNvPr id="42" name="矩形 41"/>
            <p:cNvSpPr/>
            <p:nvPr/>
          </p:nvSpPr>
          <p:spPr>
            <a:xfrm rot="2700000">
              <a:off x="2209800" y="1066800"/>
              <a:ext cx="660400" cy="227428"/>
            </a:xfrm>
            <a:prstGeom prst="rect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 rot="8100000">
              <a:off x="2460380" y="934191"/>
              <a:ext cx="1039529" cy="227428"/>
            </a:xfrm>
            <a:prstGeom prst="rect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7" name="矩形 46"/>
          <p:cNvSpPr/>
          <p:nvPr/>
        </p:nvSpPr>
        <p:spPr>
          <a:xfrm>
            <a:off x="838199" y="1625115"/>
            <a:ext cx="51363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6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Installing dependencies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2804478" y="4192676"/>
            <a:ext cx="444139" cy="273196"/>
            <a:chOff x="2426286" y="850314"/>
            <a:chExt cx="1073623" cy="660400"/>
          </a:xfrm>
        </p:grpSpPr>
        <p:sp>
          <p:nvSpPr>
            <p:cNvPr id="49" name="矩形 48"/>
            <p:cNvSpPr/>
            <p:nvPr/>
          </p:nvSpPr>
          <p:spPr>
            <a:xfrm rot="2700000">
              <a:off x="2209800" y="1066800"/>
              <a:ext cx="660400" cy="227428"/>
            </a:xfrm>
            <a:prstGeom prst="rect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 rot="8100000">
              <a:off x="2460380" y="934191"/>
              <a:ext cx="1039529" cy="227428"/>
            </a:xfrm>
            <a:prstGeom prst="rect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2" name="矩形 51"/>
          <p:cNvSpPr/>
          <p:nvPr/>
        </p:nvSpPr>
        <p:spPr>
          <a:xfrm>
            <a:off x="838200" y="4678095"/>
            <a:ext cx="4026749" cy="829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6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With </a:t>
            </a:r>
            <a:r>
              <a:rPr lang="en-US" altLang="zh-CN" sz="3600" dirty="0" err="1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CMake</a:t>
            </a:r>
            <a:endParaRPr lang="zh-CN" altLang="en-US" sz="36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Using Packages</a:t>
            </a:r>
            <a:endParaRPr lang="zh-CN" altLang="en-US" dirty="0"/>
          </a:p>
        </p:txBody>
      </p:sp>
      <p:pic>
        <p:nvPicPr>
          <p:cNvPr id="3074" name="Picture 2" descr="https://docs.conan.io/en/latest/_images/local_cache_cmak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9057" y="1130003"/>
            <a:ext cx="8580680" cy="4743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651903"/>
            <a:ext cx="10515600" cy="6423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Requires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71979" y="1604075"/>
            <a:ext cx="59126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onanfile.txt</a:t>
            </a:r>
          </a:p>
          <a:p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requires] </a:t>
            </a:r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 err="1" smtClean="0">
                <a:solidFill>
                  <a:schemeClr val="bg1"/>
                </a:solidFill>
                <a:latin typeface="Consolas" pitchFamily="49" charset="0"/>
              </a:rPr>
              <a:t>opencv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/3.4.1@garrick/stable</a:t>
            </a:r>
          </a:p>
          <a:p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19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651903"/>
            <a:ext cx="10515600" cy="6423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Generators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71979" y="1604075"/>
            <a:ext cx="591260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onanfile.txt</a:t>
            </a:r>
          </a:p>
          <a:p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requires] </a:t>
            </a:r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 err="1" smtClean="0">
                <a:solidFill>
                  <a:schemeClr val="bg1"/>
                </a:solidFill>
                <a:latin typeface="Consolas" pitchFamily="49" charset="0"/>
              </a:rPr>
              <a:t>opencv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/3.4.1@garrick/stable</a:t>
            </a:r>
          </a:p>
          <a:p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[generators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</a:p>
          <a:p>
            <a:r>
              <a:rPr lang="en-US" altLang="zh-CN" sz="2800" b="1" dirty="0" err="1" smtClean="0">
                <a:solidFill>
                  <a:schemeClr val="bg1"/>
                </a:solidFill>
                <a:latin typeface="Consolas" pitchFamily="49" charset="0"/>
              </a:rPr>
              <a:t>cmake</a:t>
            </a:r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en-US" altLang="zh-CN" sz="28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zh-CN" altLang="en-US" sz="28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247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 1"/>
          <p:cNvSpPr>
            <a:spLocks noGrp="1"/>
          </p:cNvSpPr>
          <p:nvPr>
            <p:ph type="title"/>
          </p:nvPr>
        </p:nvSpPr>
        <p:spPr>
          <a:xfrm>
            <a:off x="838200" y="651903"/>
            <a:ext cx="10515600" cy="6423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Options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471979" y="1604075"/>
            <a:ext cx="591260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c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onanfile.txt</a:t>
            </a:r>
          </a:p>
          <a:p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requires] </a:t>
            </a:r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 err="1" smtClean="0">
                <a:solidFill>
                  <a:schemeClr val="bg1"/>
                </a:solidFill>
                <a:latin typeface="Consolas" pitchFamily="49" charset="0"/>
              </a:rPr>
              <a:t>opencv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/3.4.1@garrick/stable</a:t>
            </a:r>
          </a:p>
          <a:p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[generators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]</a:t>
            </a:r>
          </a:p>
          <a:p>
            <a:r>
              <a:rPr lang="en-US" altLang="zh-CN" sz="2800" b="1" dirty="0" err="1" smtClean="0">
                <a:solidFill>
                  <a:schemeClr val="bg1"/>
                </a:solidFill>
                <a:latin typeface="Consolas" pitchFamily="49" charset="0"/>
              </a:rPr>
              <a:t>cmake</a:t>
            </a:r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endParaRPr lang="en-US" altLang="zh-CN" sz="28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[options]</a:t>
            </a:r>
          </a:p>
          <a:p>
            <a:r>
              <a:rPr lang="en-US" altLang="zh-CN" sz="2800" b="1" dirty="0" err="1" smtClean="0">
                <a:solidFill>
                  <a:schemeClr val="bg1"/>
                </a:solidFill>
                <a:latin typeface="Consolas" pitchFamily="49" charset="0"/>
              </a:rPr>
              <a:t>opencv:shared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=True</a:t>
            </a:r>
          </a:p>
          <a:p>
            <a:endParaRPr lang="zh-CN" altLang="en-US" sz="28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666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651903"/>
            <a:ext cx="10515600" cy="642325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With </a:t>
            </a:r>
            <a:r>
              <a:rPr lang="en-US" altLang="zh-CN" dirty="0" err="1"/>
              <a:t>CMake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6649" y="1914040"/>
            <a:ext cx="110812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Consolas" pitchFamily="49" charset="0"/>
              </a:rPr>
              <a:t>cmake_minimum_required</a:t>
            </a:r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(VERSION 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3.0)</a:t>
            </a: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project(</a:t>
            </a:r>
            <a:r>
              <a:rPr lang="en-US" altLang="zh-CN" sz="2800" b="1" dirty="0" err="1">
                <a:solidFill>
                  <a:schemeClr val="bg1"/>
                </a:solidFill>
                <a:latin typeface="Consolas" pitchFamily="49" charset="0"/>
              </a:rPr>
              <a:t>ucnn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endParaRPr lang="en-US" altLang="zh-CN" sz="28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altLang="zh-CN" sz="28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include(${CMAKE_BINARY_DIR}/</a:t>
            </a:r>
            <a:r>
              <a:rPr lang="en-US" altLang="zh-CN" sz="2800" b="1" dirty="0" err="1">
                <a:solidFill>
                  <a:schemeClr val="bg1"/>
                </a:solidFill>
                <a:latin typeface="Consolas" pitchFamily="49" charset="0"/>
              </a:rPr>
              <a:t>conanbuildinfo.cmake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)</a:t>
            </a:r>
          </a:p>
          <a:p>
            <a:r>
              <a:rPr lang="en-US" altLang="zh-CN" sz="2800" b="1" dirty="0" err="1" smtClean="0">
                <a:solidFill>
                  <a:schemeClr val="bg1"/>
                </a:solidFill>
                <a:latin typeface="Consolas" pitchFamily="49" charset="0"/>
              </a:rPr>
              <a:t>conan_basic_setup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()</a:t>
            </a:r>
          </a:p>
          <a:p>
            <a:endParaRPr lang="en-US" altLang="zh-CN" sz="28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altLang="zh-CN" sz="28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063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838200" y="651903"/>
            <a:ext cx="10515600" cy="642325"/>
          </a:xfrm>
        </p:spPr>
        <p:txBody>
          <a:bodyPr>
            <a:normAutofit fontScale="90000"/>
          </a:bodyPr>
          <a:lstStyle/>
          <a:p>
            <a:r>
              <a:rPr lang="en-US" altLang="zh-CN" dirty="0" smtClean="0"/>
              <a:t>Using profiles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906651" y="1464590"/>
            <a:ext cx="402181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clang_3.5.profile</a:t>
            </a:r>
          </a:p>
          <a:p>
            <a:endParaRPr lang="en-US" altLang="zh-CN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[settings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] </a:t>
            </a:r>
            <a:endParaRPr lang="en-US" altLang="zh-CN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b="1" dirty="0" err="1" smtClean="0">
                <a:solidFill>
                  <a:schemeClr val="bg1"/>
                </a:solidFill>
                <a:latin typeface="Consolas" pitchFamily="49" charset="0"/>
              </a:rPr>
              <a:t>os</a:t>
            </a:r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zh-CN" b="1" dirty="0" err="1" smtClean="0">
                <a:solidFill>
                  <a:schemeClr val="bg1"/>
                </a:solidFill>
                <a:latin typeface="Consolas" pitchFamily="49" charset="0"/>
              </a:rPr>
              <a:t>Macos</a:t>
            </a:r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arch=x86_64 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compiler=clang </a:t>
            </a:r>
          </a:p>
          <a:p>
            <a:r>
              <a:rPr lang="en-US" altLang="zh-CN" b="1" dirty="0" err="1" smtClean="0">
                <a:solidFill>
                  <a:schemeClr val="bg1"/>
                </a:solidFill>
                <a:latin typeface="Consolas" pitchFamily="49" charset="0"/>
              </a:rPr>
              <a:t>compiler.version</a:t>
            </a:r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=3.5 </a:t>
            </a:r>
          </a:p>
          <a:p>
            <a:r>
              <a:rPr lang="en-US" altLang="zh-CN" b="1" dirty="0" err="1" smtClean="0">
                <a:solidFill>
                  <a:schemeClr val="bg1"/>
                </a:solidFill>
                <a:latin typeface="Consolas" pitchFamily="49" charset="0"/>
              </a:rPr>
              <a:t>compiler.libcxx</a:t>
            </a:r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=</a:t>
            </a:r>
            <a:r>
              <a:rPr lang="en-US" altLang="zh-CN" b="1" dirty="0" err="1" smtClean="0">
                <a:solidFill>
                  <a:schemeClr val="bg1"/>
                </a:solidFill>
                <a:latin typeface="Consolas" pitchFamily="49" charset="0"/>
              </a:rPr>
              <a:t>libstdc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++11 </a:t>
            </a:r>
            <a:endParaRPr lang="en-US" altLang="zh-CN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b="1" dirty="0" err="1" smtClean="0">
                <a:solidFill>
                  <a:schemeClr val="bg1"/>
                </a:solidFill>
                <a:latin typeface="Consolas" pitchFamily="49" charset="0"/>
              </a:rPr>
              <a:t>build_type</a:t>
            </a:r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=Release </a:t>
            </a:r>
          </a:p>
          <a:p>
            <a:endParaRPr lang="en-US" altLang="zh-CN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[</a:t>
            </a:r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env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] </a:t>
            </a:r>
            <a:endParaRPr lang="en-US" altLang="zh-CN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CC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=/</a:t>
            </a:r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usr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/bin/clang </a:t>
            </a:r>
            <a:endParaRPr lang="en-US" altLang="zh-CN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CXX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=/</a:t>
            </a:r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usr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/bin/clang</a:t>
            </a:r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++</a:t>
            </a:r>
          </a:p>
          <a:p>
            <a:endParaRPr lang="en-US" altLang="zh-CN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290087" y="3153904"/>
            <a:ext cx="69019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 install . -</a:t>
            </a:r>
            <a:r>
              <a:rPr lang="en-US" altLang="zh-CN" sz="2400" b="1" dirty="0" err="1" smtClean="0">
                <a:solidFill>
                  <a:schemeClr val="bg1"/>
                </a:solidFill>
                <a:latin typeface="Consolas" pitchFamily="49" charset="0"/>
              </a:rPr>
              <a:t>pr</a:t>
            </a:r>
            <a:r>
              <a:rPr lang="en-US" altLang="zh-CN" sz="2400" b="1" dirty="0" smtClean="0">
                <a:solidFill>
                  <a:schemeClr val="bg1"/>
                </a:solidFill>
                <a:latin typeface="Consolas" pitchFamily="49" charset="0"/>
              </a:rPr>
              <a:t>=clang_3.5.profile</a:t>
            </a:r>
            <a:endParaRPr lang="en-US" altLang="zh-CN" sz="24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270488" y="3500752"/>
            <a:ext cx="2294411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Chapter3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Creating Packages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97" y="2615764"/>
            <a:ext cx="884394" cy="884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Creating Packages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83422"/>
            <a:ext cx="3687305" cy="4351338"/>
          </a:xfrm>
        </p:spPr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6651" y="1464590"/>
            <a:ext cx="40218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mkdir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mypkg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 &amp;&amp; cd </a:t>
            </a:r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mypkg</a:t>
            </a:r>
            <a:endParaRPr lang="en-US" altLang="zh-CN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 new Hello/0.1 </a:t>
            </a:r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–t</a:t>
            </a:r>
          </a:p>
          <a:p>
            <a:endParaRPr lang="en-US" altLang="zh-CN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conanfile.py</a:t>
            </a:r>
          </a:p>
          <a:p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test_package</a:t>
            </a:r>
            <a:endParaRPr lang="en-US" altLang="zh-CN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  conanfile.py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  CMakeLists.txt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  example.cpp</a:t>
            </a:r>
          </a:p>
        </p:txBody>
      </p:sp>
      <p:pic>
        <p:nvPicPr>
          <p:cNvPr id="4098" name="Picture 2" descr="C:\Users\GK\AppData\Local\Temp\企业微信截图_1536978942173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813" y="1378423"/>
            <a:ext cx="5610871" cy="4488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Creating Packages</a:t>
            </a:r>
            <a:endParaRPr lang="zh-CN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891152" y="2322160"/>
            <a:ext cx="10972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 create . demo/testing -s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itchFamily="49" charset="0"/>
              </a:rPr>
              <a:t>build_type</a:t>
            </a: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=Debug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 create . demo/testing -o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itchFamily="49" charset="0"/>
              </a:rPr>
              <a:t>Hello:shared</a:t>
            </a: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=True -s arch=x86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 create . demo/testing -</a:t>
            </a:r>
            <a:r>
              <a:rPr lang="en-US" altLang="zh-CN" sz="2400" b="1" dirty="0" err="1">
                <a:solidFill>
                  <a:schemeClr val="bg1"/>
                </a:solidFill>
                <a:latin typeface="Consolas" pitchFamily="49" charset="0"/>
              </a:rPr>
              <a:t>pr</a:t>
            </a: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 my_gcc49_debug_profile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...</a:t>
            </a:r>
          </a:p>
          <a:p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altLang="zh-CN" sz="2400" b="1" dirty="0" err="1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sz="2400" b="1" dirty="0">
                <a:solidFill>
                  <a:schemeClr val="bg1"/>
                </a:solidFill>
                <a:latin typeface="Consolas" pitchFamily="49" charset="0"/>
              </a:rPr>
              <a:t> create 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dirty="0"/>
              <a:t>名侦探 Conan</a:t>
            </a:r>
          </a:p>
        </p:txBody>
      </p:sp>
      <p:pic>
        <p:nvPicPr>
          <p:cNvPr id="1026" name="Picture 2" descr="E:\迅雷下载\u=101148283,1887728619&amp;fm=214&amp;gp=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5037" y="1357860"/>
            <a:ext cx="8244694" cy="449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158727" y="3500752"/>
            <a:ext cx="2517933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Chapter4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Uploading </a:t>
            </a:r>
            <a:r>
              <a:rPr lang="en-US" altLang="zh-CN" sz="2000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Packages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97" y="2615764"/>
            <a:ext cx="884394" cy="884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Uploading Packages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838197" y="2144308"/>
            <a:ext cx="8181815" cy="1485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b="1" dirty="0" smtClean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Remotes</a:t>
            </a:r>
          </a:p>
          <a:p>
            <a:pPr marL="457200" indent="-4572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zh-CN" sz="3200" b="1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Uploading Packages to Remotes</a:t>
            </a:r>
            <a:endParaRPr lang="zh-CN" altLang="en-US" sz="3200" b="1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Remotes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86725" y="2358319"/>
            <a:ext cx="112052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 remote add </a:t>
            </a:r>
            <a:r>
              <a:rPr lang="en-US" altLang="zh-CN" b="1" dirty="0" err="1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-center https://conan.bintray.com</a:t>
            </a:r>
          </a:p>
          <a:p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$ </a:t>
            </a:r>
            <a:r>
              <a:rPr lang="en-US" altLang="zh-CN" b="1" dirty="0" err="1" smtClean="0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 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remote add </a:t>
            </a:r>
            <a:r>
              <a:rPr lang="en-US" altLang="zh-CN" b="1" dirty="0" err="1" smtClean="0">
                <a:solidFill>
                  <a:schemeClr val="bg1"/>
                </a:solidFill>
                <a:latin typeface="Consolas" pitchFamily="49" charset="0"/>
              </a:rPr>
              <a:t>uniubi</a:t>
            </a:r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 http</a:t>
            </a:r>
            <a:r>
              <a:rPr lang="en-US" altLang="zh-CN" b="1" dirty="0">
                <a:solidFill>
                  <a:schemeClr val="bg1"/>
                </a:solidFill>
                <a:latin typeface="Consolas" pitchFamily="49" charset="0"/>
              </a:rPr>
              <a:t>://conan.uni-ubi.com:8081/artifactory/api/conan/conan-local</a:t>
            </a:r>
          </a:p>
          <a:p>
            <a:r>
              <a:rPr lang="en-US" altLang="zh-CN" b="1" dirty="0" smtClean="0">
                <a:solidFill>
                  <a:schemeClr val="bg1"/>
                </a:solidFill>
                <a:latin typeface="Consolas" pitchFamily="49" charset="0"/>
              </a:rPr>
              <a:t>...</a:t>
            </a:r>
            <a:endParaRPr lang="en-US" altLang="zh-CN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Uploading Packages</a:t>
            </a:r>
            <a:endParaRPr lang="en-US" altLang="zh-CN" dirty="0"/>
          </a:p>
        </p:txBody>
      </p:sp>
      <p:sp>
        <p:nvSpPr>
          <p:cNvPr id="3" name="TextBox 2"/>
          <p:cNvSpPr txBox="1"/>
          <p:nvPr/>
        </p:nvSpPr>
        <p:spPr>
          <a:xfrm>
            <a:off x="986725" y="2358319"/>
            <a:ext cx="11205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err="1">
                <a:solidFill>
                  <a:schemeClr val="bg1"/>
                </a:solidFill>
                <a:latin typeface="Consolas" pitchFamily="49" charset="0"/>
              </a:rPr>
              <a:t>conan</a:t>
            </a:r>
            <a:r>
              <a:rPr lang="en-US" altLang="zh-CN" sz="2800" b="1" dirty="0">
                <a:solidFill>
                  <a:schemeClr val="bg1"/>
                </a:solidFill>
                <a:latin typeface="Consolas" pitchFamily="49" charset="0"/>
              </a:rPr>
              <a:t> upload Hello/0.1@demo/testing --all -</a:t>
            </a:r>
            <a:r>
              <a:rPr lang="en-US" altLang="zh-CN" sz="2800" b="1" dirty="0" smtClean="0">
                <a:solidFill>
                  <a:schemeClr val="bg1"/>
                </a:solidFill>
                <a:latin typeface="Consolas" pitchFamily="49" charset="0"/>
              </a:rPr>
              <a:t>r=</a:t>
            </a:r>
            <a:r>
              <a:rPr lang="en-US" altLang="zh-CN" sz="2800" b="1" dirty="0" err="1" smtClean="0">
                <a:solidFill>
                  <a:schemeClr val="bg1"/>
                </a:solidFill>
                <a:latin typeface="Consolas" pitchFamily="49" charset="0"/>
              </a:rPr>
              <a:t>uniubi</a:t>
            </a:r>
            <a:endParaRPr lang="en-US" altLang="zh-CN" sz="2800" b="1" dirty="0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3876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01" y="562709"/>
            <a:ext cx="9938798" cy="5732582"/>
          </a:xfrm>
          <a:prstGeom prst="rect">
            <a:avLst/>
          </a:prstGeom>
        </p:spPr>
      </p:pic>
      <p:sp>
        <p:nvSpPr>
          <p:cNvPr id="11" name="椭圆 10"/>
          <p:cNvSpPr/>
          <p:nvPr/>
        </p:nvSpPr>
        <p:spPr>
          <a:xfrm>
            <a:off x="6316394" y="731520"/>
            <a:ext cx="3826412" cy="382641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5553" y="1458254"/>
            <a:ext cx="2117160" cy="1958730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965" r="82474" b="34312"/>
          <a:stretch>
            <a:fillRect/>
          </a:stretch>
        </p:blipFill>
        <p:spPr>
          <a:xfrm>
            <a:off x="7068478" y="116132"/>
            <a:ext cx="1418465" cy="1472348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59063" y="1988042"/>
            <a:ext cx="9144000" cy="2086768"/>
          </a:xfrm>
        </p:spPr>
        <p:txBody>
          <a:bodyPr>
            <a:normAutofit/>
          </a:bodyPr>
          <a:lstStyle/>
          <a:p>
            <a:pPr algn="l"/>
            <a:r>
              <a:rPr lang="en-US" altLang="zh-CN" sz="8000" dirty="0"/>
              <a:t>THANKS</a:t>
            </a:r>
            <a:endParaRPr lang="zh-CN" altLang="en-US" sz="8000" dirty="0"/>
          </a:p>
        </p:txBody>
      </p:sp>
      <p:sp>
        <p:nvSpPr>
          <p:cNvPr id="20" name="矩形 19"/>
          <p:cNvSpPr/>
          <p:nvPr/>
        </p:nvSpPr>
        <p:spPr>
          <a:xfrm>
            <a:off x="789835" y="4019459"/>
            <a:ext cx="8297015" cy="638745"/>
          </a:xfrm>
          <a:prstGeom prst="rect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CONAN </a:t>
            </a:r>
            <a:r>
              <a:rPr lang="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Introduction</a:t>
            </a:r>
            <a:r>
              <a:rPr lang="en-US" altLang="zh-CN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292" t="48071" b="28444"/>
          <a:stretch>
            <a:fillRect/>
          </a:stretch>
        </p:blipFill>
        <p:spPr>
          <a:xfrm>
            <a:off x="7900763" y="3458022"/>
            <a:ext cx="1352277" cy="15216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20499" y="2615764"/>
            <a:ext cx="1850390" cy="1776528"/>
            <a:chOff x="920499" y="2615764"/>
            <a:chExt cx="1850390" cy="1776528"/>
          </a:xfrm>
        </p:grpSpPr>
        <p:sp>
          <p:nvSpPr>
            <p:cNvPr id="12" name="文本框 11"/>
            <p:cNvSpPr txBox="1"/>
            <p:nvPr/>
          </p:nvSpPr>
          <p:spPr>
            <a:xfrm>
              <a:off x="920499" y="3500752"/>
              <a:ext cx="1850390" cy="891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Chapter1</a:t>
              </a:r>
            </a:p>
            <a:p>
              <a:pPr algn="ctr"/>
              <a:r>
                <a:rPr lang="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Install</a:t>
              </a:r>
            </a:p>
          </p:txBody>
        </p:sp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03497" y="2615764"/>
              <a:ext cx="884394" cy="884988"/>
            </a:xfrm>
            <a:prstGeom prst="rect">
              <a:avLst/>
            </a:prstGeom>
          </p:spPr>
        </p:pic>
      </p:grpSp>
      <p:grpSp>
        <p:nvGrpSpPr>
          <p:cNvPr id="3" name="组合 2"/>
          <p:cNvGrpSpPr/>
          <p:nvPr/>
        </p:nvGrpSpPr>
        <p:grpSpPr>
          <a:xfrm>
            <a:off x="3709358" y="2615764"/>
            <a:ext cx="1986915" cy="1776528"/>
            <a:chOff x="3709358" y="2615764"/>
            <a:chExt cx="1986915" cy="1776528"/>
          </a:xfrm>
        </p:grpSpPr>
        <p:sp>
          <p:nvSpPr>
            <p:cNvPr id="13" name="文本框 12"/>
            <p:cNvSpPr txBox="1"/>
            <p:nvPr/>
          </p:nvSpPr>
          <p:spPr>
            <a:xfrm>
              <a:off x="3709358" y="3500752"/>
              <a:ext cx="1986915" cy="891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Chapter2</a:t>
              </a: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Using packages</a:t>
              </a:r>
            </a:p>
          </p:txBody>
        </p:sp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28681" y="2615764"/>
              <a:ext cx="884394" cy="884988"/>
            </a:xfrm>
            <a:prstGeom prst="rect">
              <a:avLst/>
            </a:prstGeom>
          </p:spPr>
        </p:pic>
      </p:grpSp>
      <p:grpSp>
        <p:nvGrpSpPr>
          <p:cNvPr id="4" name="组合 3"/>
          <p:cNvGrpSpPr/>
          <p:nvPr/>
        </p:nvGrpSpPr>
        <p:grpSpPr>
          <a:xfrm>
            <a:off x="6502322" y="2615764"/>
            <a:ext cx="2324735" cy="1776528"/>
            <a:chOff x="6502322" y="2615764"/>
            <a:chExt cx="2324735" cy="1776528"/>
          </a:xfrm>
        </p:grpSpPr>
        <p:sp>
          <p:nvSpPr>
            <p:cNvPr id="14" name="文本框 13"/>
            <p:cNvSpPr txBox="1"/>
            <p:nvPr/>
          </p:nvSpPr>
          <p:spPr>
            <a:xfrm>
              <a:off x="6502322" y="3500752"/>
              <a:ext cx="2324735" cy="891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Chapter3</a:t>
              </a: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Creating Packages</a:t>
              </a:r>
            </a:p>
          </p:txBody>
        </p:sp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2490" y="2615764"/>
              <a:ext cx="884394" cy="884988"/>
            </a:xfrm>
            <a:prstGeom prst="rect">
              <a:avLst/>
            </a:prstGeom>
          </p:spPr>
        </p:pic>
      </p:grpSp>
      <p:grpSp>
        <p:nvGrpSpPr>
          <p:cNvPr id="5" name="组合 4"/>
          <p:cNvGrpSpPr/>
          <p:nvPr/>
        </p:nvGrpSpPr>
        <p:grpSpPr>
          <a:xfrm>
            <a:off x="9298513" y="2615764"/>
            <a:ext cx="2507615" cy="1776528"/>
            <a:chOff x="9298513" y="2615764"/>
            <a:chExt cx="2507615" cy="1776528"/>
          </a:xfrm>
        </p:grpSpPr>
        <p:sp>
          <p:nvSpPr>
            <p:cNvPr id="15" name="文本框 14"/>
            <p:cNvSpPr txBox="1"/>
            <p:nvPr/>
          </p:nvSpPr>
          <p:spPr>
            <a:xfrm>
              <a:off x="9298513" y="3500752"/>
              <a:ext cx="2507615" cy="8915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Chapter4</a:t>
              </a:r>
            </a:p>
            <a:p>
              <a:pPr algn="ctr"/>
              <a:r>
                <a:rPr lang="en-US" altLang="zh-CN" sz="2000" dirty="0">
                  <a:solidFill>
                    <a:schemeClr val="bg1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Uploading Packages</a:t>
              </a:r>
            </a:p>
          </p:txBody>
        </p:sp>
        <p:pic>
          <p:nvPicPr>
            <p:cNvPr id="19" name="图片 1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37371" y="2615764"/>
              <a:ext cx="884394" cy="884988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37" presetClass="entr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37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492499" y="3500752"/>
            <a:ext cx="1850390" cy="8915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Chapter1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sym typeface="+mn-ea"/>
              </a:rPr>
              <a:t>Install</a:t>
            </a:r>
            <a:endParaRPr lang="zh-CN" altLang="en-US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97" y="2615764"/>
            <a:ext cx="884394" cy="884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" altLang="zh-CN" dirty="0"/>
              <a:t>Conan, the C/C++ Package Manager for Developers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956603" y="1599170"/>
            <a:ext cx="4423112" cy="898401"/>
            <a:chOff x="956603" y="1599170"/>
            <a:chExt cx="4423112" cy="898401"/>
          </a:xfrm>
        </p:grpSpPr>
        <p:sp>
          <p:nvSpPr>
            <p:cNvPr id="5" name="矩形 4"/>
            <p:cNvSpPr/>
            <p:nvPr/>
          </p:nvSpPr>
          <p:spPr>
            <a:xfrm>
              <a:off x="956603" y="1599170"/>
              <a:ext cx="4237697" cy="898401"/>
            </a:xfrm>
            <a:prstGeom prst="rect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等腰三角形 5"/>
            <p:cNvSpPr/>
            <p:nvPr/>
          </p:nvSpPr>
          <p:spPr>
            <a:xfrm rot="5400000">
              <a:off x="5168190" y="2194284"/>
              <a:ext cx="227193" cy="195856"/>
            </a:xfrm>
            <a:prstGeom prst="triangle">
              <a:avLst/>
            </a:prstGeom>
            <a:solidFill>
              <a:srgbClr val="D838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椭圆 6"/>
          <p:cNvSpPr/>
          <p:nvPr/>
        </p:nvSpPr>
        <p:spPr>
          <a:xfrm>
            <a:off x="7693764" y="358404"/>
            <a:ext cx="3826412" cy="3826412"/>
          </a:xfrm>
          <a:prstGeom prst="ellipse">
            <a:avLst/>
          </a:prstGeom>
          <a:noFill/>
          <a:ln w="190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653" y="1599170"/>
            <a:ext cx="5424312" cy="5171292"/>
          </a:xfrm>
          <a:prstGeom prst="rect">
            <a:avLst/>
          </a:prstGeom>
        </p:spPr>
      </p:pic>
      <p:sp>
        <p:nvSpPr>
          <p:cNvPr id="8" name="内容占位符 2"/>
          <p:cNvSpPr txBox="1"/>
          <p:nvPr/>
        </p:nvSpPr>
        <p:spPr>
          <a:xfrm>
            <a:off x="956603" y="2636325"/>
            <a:ext cx="1561514" cy="5715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ym typeface="+mn-ea"/>
              </a:rPr>
              <a:t>Python</a:t>
            </a:r>
            <a:endParaRPr lang="" altLang="en-US" sz="24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56603" y="1679722"/>
            <a:ext cx="4041840" cy="71552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2000" dirty="0"/>
              <a:t>https://conan.io/</a:t>
            </a:r>
          </a:p>
          <a:p>
            <a:pPr>
              <a:lnSpc>
                <a:spcPct val="100000"/>
              </a:lnSpc>
            </a:pPr>
            <a:r>
              <a:rPr sz="2000" dirty="0"/>
              <a:t>https://docs.conan.io/en/latest/</a:t>
            </a:r>
          </a:p>
          <a:p>
            <a:pPr>
              <a:lnSpc>
                <a:spcPct val="100000"/>
              </a:lnSpc>
            </a:pPr>
            <a:endParaRPr sz="2000" dirty="0"/>
          </a:p>
        </p:txBody>
      </p:sp>
      <p:sp>
        <p:nvSpPr>
          <p:cNvPr id="9" name="内容占位符 2"/>
          <p:cNvSpPr txBox="1"/>
          <p:nvPr/>
        </p:nvSpPr>
        <p:spPr>
          <a:xfrm>
            <a:off x="956310" y="3018152"/>
            <a:ext cx="4839286" cy="71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dirty="0"/>
              <a:t>pip, conda</a:t>
            </a:r>
          </a:p>
          <a:p>
            <a:endParaRPr lang="" dirty="0"/>
          </a:p>
        </p:txBody>
      </p:sp>
      <p:sp>
        <p:nvSpPr>
          <p:cNvPr id="12" name="等腰三角形 11"/>
          <p:cNvSpPr/>
          <p:nvPr/>
        </p:nvSpPr>
        <p:spPr>
          <a:xfrm rot="5400000">
            <a:off x="5800144" y="3164389"/>
            <a:ext cx="227193" cy="195856"/>
          </a:xfrm>
          <a:prstGeom prst="triangle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内容占位符 2"/>
          <p:cNvSpPr txBox="1"/>
          <p:nvPr/>
        </p:nvSpPr>
        <p:spPr>
          <a:xfrm>
            <a:off x="956603" y="3537406"/>
            <a:ext cx="1561514" cy="571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sz="2400" dirty="0"/>
              <a:t>Java</a:t>
            </a:r>
          </a:p>
        </p:txBody>
      </p:sp>
      <p:sp>
        <p:nvSpPr>
          <p:cNvPr id="14" name="内容占位符 2"/>
          <p:cNvSpPr txBox="1"/>
          <p:nvPr/>
        </p:nvSpPr>
        <p:spPr>
          <a:xfrm>
            <a:off x="956603" y="3874706"/>
            <a:ext cx="4839286" cy="71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dirty="0"/>
              <a:t>maven</a:t>
            </a:r>
          </a:p>
        </p:txBody>
      </p:sp>
      <p:sp>
        <p:nvSpPr>
          <p:cNvPr id="15" name="等腰三角形 14"/>
          <p:cNvSpPr/>
          <p:nvPr/>
        </p:nvSpPr>
        <p:spPr>
          <a:xfrm rot="5400000">
            <a:off x="4242288" y="4051402"/>
            <a:ext cx="227193" cy="195856"/>
          </a:xfrm>
          <a:prstGeom prst="triangle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内容占位符 2"/>
          <p:cNvSpPr txBox="1"/>
          <p:nvPr/>
        </p:nvSpPr>
        <p:spPr>
          <a:xfrm>
            <a:off x="956310" y="4438650"/>
            <a:ext cx="1685290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altLang="en-US" sz="2400" dirty="0"/>
              <a:t>JavaScript</a:t>
            </a:r>
          </a:p>
        </p:txBody>
      </p:sp>
      <p:sp>
        <p:nvSpPr>
          <p:cNvPr id="17" name="内容占位符 2"/>
          <p:cNvSpPr txBox="1"/>
          <p:nvPr/>
        </p:nvSpPr>
        <p:spPr>
          <a:xfrm>
            <a:off x="956603" y="4775787"/>
            <a:ext cx="4839286" cy="715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" dirty="0"/>
              <a:t>npm</a:t>
            </a:r>
          </a:p>
        </p:txBody>
      </p:sp>
      <p:sp>
        <p:nvSpPr>
          <p:cNvPr id="18" name="等腰三角形 17"/>
          <p:cNvSpPr/>
          <p:nvPr/>
        </p:nvSpPr>
        <p:spPr>
          <a:xfrm rot="5400000">
            <a:off x="4786918" y="4966551"/>
            <a:ext cx="227193" cy="195856"/>
          </a:xfrm>
          <a:prstGeom prst="triangle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0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3" grpId="0" build="p"/>
          <p:bldP spid="9" grpId="0"/>
          <p:bldP spid="12" grpId="0" animBg="1"/>
          <p:bldP spid="13" grpId="0"/>
          <p:bldP spid="14" grpId="0"/>
          <p:bldP spid="15" grpId="0" animBg="1"/>
          <p:bldP spid="16" grpId="0"/>
          <p:bldP spid="17" grpId="0"/>
          <p:bldP spid="18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accel="5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" presetID="10" presetClass="entr" presetSubtype="0" fill="hold" grpId="0" nodeType="with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10" presetClass="entr" presetSubtype="0" fill="hold" grpId="0" nodeType="clickEffect">
                                      <p:stCondLst>
                                        <p:cond delay="25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9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0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3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5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6" presetID="10" presetClass="entr" presetSubtype="0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8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9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2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4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10" presetClass="entr" presetSubtype="0" fill="hold" grpId="0" nodeType="withEffect">
                                      <p:stCondLst>
                                        <p:cond delay="125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8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3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10" presetClass="entr" presetSubtype="0" fill="hold" grpId="0" nodeType="withEffect">
                                      <p:stCondLst>
                                        <p:cond delay="1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8" grpId="0"/>
          <p:bldP spid="3" grpId="0" build="p"/>
          <p:bldP spid="9" grpId="0"/>
          <p:bldP spid="12" grpId="0" animBg="1"/>
          <p:bldP spid="13" grpId="0"/>
          <p:bldP spid="14" grpId="0"/>
          <p:bldP spid="15" grpId="0" animBg="1"/>
          <p:bldP spid="16" grpId="0"/>
          <p:bldP spid="17" grpId="0"/>
          <p:bldP spid="18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Feature.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063" y="1696049"/>
            <a:ext cx="5751588" cy="3724664"/>
          </a:xfrm>
        </p:spPr>
      </p:pic>
      <p:sp>
        <p:nvSpPr>
          <p:cNvPr id="12" name="内容占位符 2"/>
          <p:cNvSpPr txBox="1"/>
          <p:nvPr/>
        </p:nvSpPr>
        <p:spPr>
          <a:xfrm>
            <a:off x="6286500" y="1518920"/>
            <a:ext cx="2366010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FLEXIBILITY</a:t>
            </a:r>
          </a:p>
        </p:txBody>
      </p:sp>
      <p:sp>
        <p:nvSpPr>
          <p:cNvPr id="13" name="内容占位符 2"/>
          <p:cNvSpPr txBox="1"/>
          <p:nvPr/>
        </p:nvSpPr>
        <p:spPr>
          <a:xfrm>
            <a:off x="6286500" y="2021205"/>
            <a:ext cx="4839970" cy="1240790"/>
          </a:xfrm>
          <a:prstGeom prst="rect">
            <a:avLst/>
          </a:prstGeom>
        </p:spPr>
        <p:txBody>
          <a:bodyPr vert="horz" lIns="91440" tIns="45720" rIns="91440" bIns="45720" rtlCol="0">
            <a:normAutofit fontScale="90000"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/>
              <a:t>All platforms </a:t>
            </a:r>
            <a:r>
              <a:rPr lang="" altLang="en-US"/>
              <a:t>(Windows, Linux, Apple, FreeBSD, Android, iOS, embedded, cross-building, etc)</a:t>
            </a:r>
          </a:p>
          <a:p>
            <a:pPr>
              <a:lnSpc>
                <a:spcPct val="100000"/>
              </a:lnSpc>
            </a:pPr>
            <a:r>
              <a:rPr lang="en-US" altLang="zh-CN"/>
              <a:t>All build systems</a:t>
            </a:r>
            <a:r>
              <a:rPr lang="" altLang="en-US"/>
              <a:t>, (Visual Studio , CMake, Makefiles)</a:t>
            </a:r>
          </a:p>
        </p:txBody>
      </p:sp>
      <p:sp>
        <p:nvSpPr>
          <p:cNvPr id="14" name="等腰三角形 13"/>
          <p:cNvSpPr/>
          <p:nvPr/>
        </p:nvSpPr>
        <p:spPr>
          <a:xfrm rot="5400000">
            <a:off x="5799373" y="1796359"/>
            <a:ext cx="448348" cy="386507"/>
          </a:xfrm>
          <a:prstGeom prst="triangle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内容占位符 2"/>
          <p:cNvSpPr txBox="1"/>
          <p:nvPr/>
        </p:nvSpPr>
        <p:spPr>
          <a:xfrm>
            <a:off x="6286500" y="3493135"/>
            <a:ext cx="1943100" cy="5715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CONTROL</a:t>
            </a:r>
          </a:p>
        </p:txBody>
      </p:sp>
      <p:sp>
        <p:nvSpPr>
          <p:cNvPr id="22" name="等腰三角形 21"/>
          <p:cNvSpPr/>
          <p:nvPr/>
        </p:nvSpPr>
        <p:spPr>
          <a:xfrm rot="5400000">
            <a:off x="5799373" y="3647478"/>
            <a:ext cx="448348" cy="386507"/>
          </a:xfrm>
          <a:prstGeom prst="triangle">
            <a:avLst/>
          </a:prstGeom>
          <a:solidFill>
            <a:srgbClr val="D838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内容占位符 2"/>
          <p:cNvSpPr txBox="1"/>
          <p:nvPr/>
        </p:nvSpPr>
        <p:spPr>
          <a:xfrm>
            <a:off x="6286500" y="4204970"/>
            <a:ext cx="5067300" cy="901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dirty="0"/>
              <a:t>Decentralized client-server system </a:t>
            </a:r>
            <a:r>
              <a:rPr lang="" altLang="en-US" dirty="0"/>
              <a:t>(like gitlab)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 animBg="1"/>
      <p:bldP spid="18" grpId="0"/>
      <p:bldP spid="22" grpId="0" bldLvl="0" animBg="1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Installation is Easy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1947621" y="2764869"/>
            <a:ext cx="87462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60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p</a:t>
            </a:r>
            <a:r>
              <a:rPr lang="en-US" altLang="zh-CN" sz="60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ip install </a:t>
            </a:r>
            <a:r>
              <a:rPr lang="en-US" altLang="zh-CN" sz="60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conan</a:t>
            </a:r>
            <a:endParaRPr lang="zh-CN" altLang="en-US" sz="60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Conan </a:t>
            </a:r>
            <a:r>
              <a:rPr lang="en-US" altLang="zh-CN" dirty="0" err="1" smtClean="0"/>
              <a:t>config</a:t>
            </a:r>
            <a:endParaRPr lang="zh-CN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363850" y="3039724"/>
            <a:ext cx="99421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c</a:t>
            </a:r>
            <a:r>
              <a:rPr lang="en-US" altLang="zh-CN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onan</a:t>
            </a:r>
            <a:r>
              <a:rPr lang="en-US" altLang="zh-CN" sz="2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 </a:t>
            </a:r>
            <a:r>
              <a:rPr lang="en-US" altLang="zh-CN" sz="2400" dirty="0" err="1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config</a:t>
            </a:r>
            <a:r>
              <a: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 install </a:t>
            </a:r>
            <a:r>
              <a:rPr lang="en-US" altLang="zh-CN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git@gitlab.uni-ubi.com:algorithm-group</a:t>
            </a:r>
            <a:r>
              <a:rPr lang="en-US" altLang="zh-CN" sz="2400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/</a:t>
            </a:r>
            <a:r>
              <a:rPr lang="en-US" altLang="zh-CN" sz="2400" dirty="0" err="1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onsolas" pitchFamily="49" charset="0"/>
              </a:rPr>
              <a:t>conan-config.git</a:t>
            </a:r>
            <a:endParaRPr lang="zh-CN" altLang="en-US" sz="2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464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文本框 11"/>
          <p:cNvSpPr txBox="1"/>
          <p:nvPr/>
        </p:nvSpPr>
        <p:spPr>
          <a:xfrm>
            <a:off x="5425274" y="3500752"/>
            <a:ext cx="1984839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Chapter2</a:t>
            </a:r>
          </a:p>
          <a:p>
            <a:pPr algn="ctr"/>
            <a:r>
              <a:rPr lang="en-US" altLang="zh-CN" sz="2000" dirty="0">
                <a:solidFill>
                  <a:schemeClr val="bg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Using packages</a:t>
            </a:r>
            <a:endParaRPr lang="en-US" altLang="zh-CN" sz="2000" dirty="0">
              <a:solidFill>
                <a:schemeClr val="bg1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497" y="2615764"/>
            <a:ext cx="884394" cy="8849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292</Words>
  <Application>Microsoft Office PowerPoint</Application>
  <PresentationFormat>自定义</PresentationFormat>
  <Paragraphs>120</Paragraphs>
  <Slides>24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5" baseType="lpstr">
      <vt:lpstr>Office 主题​​</vt:lpstr>
      <vt:lpstr>CONAN 入门教程</vt:lpstr>
      <vt:lpstr>名侦探 Conan</vt:lpstr>
      <vt:lpstr>PowerPoint 演示文稿</vt:lpstr>
      <vt:lpstr>PowerPoint 演示文稿</vt:lpstr>
      <vt:lpstr>Conan, the C/C++ Package Manager for Developers</vt:lpstr>
      <vt:lpstr>Feature.</vt:lpstr>
      <vt:lpstr>Installation is Easy</vt:lpstr>
      <vt:lpstr>Conan config</vt:lpstr>
      <vt:lpstr>PowerPoint 演示文稿</vt:lpstr>
      <vt:lpstr>Using Packages</vt:lpstr>
      <vt:lpstr>Using Packages</vt:lpstr>
      <vt:lpstr>Requires</vt:lpstr>
      <vt:lpstr>Generators</vt:lpstr>
      <vt:lpstr>Options</vt:lpstr>
      <vt:lpstr>With CMake</vt:lpstr>
      <vt:lpstr>Using profiles</vt:lpstr>
      <vt:lpstr>PowerPoint 演示文稿</vt:lpstr>
      <vt:lpstr>Creating Packages</vt:lpstr>
      <vt:lpstr>Creating Packages</vt:lpstr>
      <vt:lpstr>PowerPoint 演示文稿</vt:lpstr>
      <vt:lpstr>Uploading Packages</vt:lpstr>
      <vt:lpstr>Remotes</vt:lpstr>
      <vt:lpstr>Uploading Packages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Jelly You</dc:creator>
  <cp:lastModifiedBy>GK</cp:lastModifiedBy>
  <cp:revision>120</cp:revision>
  <dcterms:created xsi:type="dcterms:W3CDTF">2018-09-14T14:20:10Z</dcterms:created>
  <dcterms:modified xsi:type="dcterms:W3CDTF">2018-09-15T03:02:59Z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1033-10.1.0.6757</vt:lpwstr>
  </property>
</Properties>
</file>