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C363A-D1DD-5741-9E8B-EA07D320B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33637D-575A-C841-9494-C3D20D0D8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9E8727-0443-D14B-962E-018AC08E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825-ECB7-B147-89B1-14ADA0C745C5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94A222-6925-7047-B292-0FC917E3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F50BD-1E54-3C4F-B539-FA5C1F05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81DE-1F10-F340-9B75-D4A6BB634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16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31957-8736-6B48-877B-4156477F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A17B85-24F7-1D4A-AF63-13EAC5551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93740C-3764-3A41-9F39-5376F666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825-ECB7-B147-89B1-14ADA0C745C5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CC004-9036-5644-A11A-ACCCA739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39F125-2D98-B74C-A540-36AE3D37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81DE-1F10-F340-9B75-D4A6BB634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6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8B5EE00-76E7-E740-9299-CB6F958E2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D70F71-5FAD-3542-8C8B-4CFF842D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B8BDA-DC48-F844-930A-70EEB24D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825-ECB7-B147-89B1-14ADA0C745C5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C4372-425F-E44A-B026-83E2397C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01FF8-4719-484F-BE23-2DB16E07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81DE-1F10-F340-9B75-D4A6BB634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6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3E5F0-FA65-394A-B124-386E75F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E7CB7C-C2E9-6044-AAB0-C9EAA004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83AC4D-285D-2546-8A6B-83E018A4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825-ECB7-B147-89B1-14ADA0C745C5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9EE45-B28C-344E-A9D8-3D5CBB9B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693978-90B2-F646-82BD-68F2A858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81DE-1F10-F340-9B75-D4A6BB634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43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BBFB2-8DFB-364F-AF8A-8210CA27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5E9DE-400E-9148-BE0A-BBD05B38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B28696-6F19-A445-9E0F-5BEADD78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825-ECB7-B147-89B1-14ADA0C745C5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CC616D-7A16-DE4D-95C1-35ED2848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03368-9B29-6747-A0D1-7427AFD6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81DE-1F10-F340-9B75-D4A6BB634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7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743E5-DF08-AA42-99C7-8102D7E8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D8807-9FC7-9C4D-BF76-1313F8238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931118-0554-0141-82A9-B4895F99B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46419E-2BC4-7C4A-ADCE-6EFC42B4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825-ECB7-B147-89B1-14ADA0C745C5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F9F6FF-4BE9-4348-AF98-809372C7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E84DB-D5D7-B549-98B2-31B1107E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81DE-1F10-F340-9B75-D4A6BB634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04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F7916-39D8-0247-BF62-A98764A9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264E02-9A6B-144F-8A5D-7E238DBD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B04B16-9D2E-B043-BB22-14A1B6E5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2A67C8-4A82-274F-A23D-DBE413717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DFAE80-49FE-C642-B2CB-F1AA4E81F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F4FC6B-2213-E641-842B-93F65D99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825-ECB7-B147-89B1-14ADA0C745C5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9E8FFF-3226-1F40-A69A-5FD90CB3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F7CE4D-29E0-0F46-9802-5EEB2ACF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81DE-1F10-F340-9B75-D4A6BB634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38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5EA95-ACD8-F841-8CD4-D211AED9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83DE5E-CD64-AA41-9FF5-61E71B92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825-ECB7-B147-89B1-14ADA0C745C5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F2BCB4-EBC6-F84F-971B-093D4739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67B4C5-117F-3B4F-A2F0-A124ADAD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81DE-1F10-F340-9B75-D4A6BB634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4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FB3A7E-8C22-AA4B-A810-4988CA47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825-ECB7-B147-89B1-14ADA0C745C5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24FCB8-FD29-B140-ACBD-12FB4DF4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2C9F46-B1EB-4442-B48F-D97D585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81DE-1F10-F340-9B75-D4A6BB634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31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0683F-4E2E-3148-95ED-AC4E52FC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64DDD1-E348-964D-AC6E-1E1D3816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214A45-F789-C648-9CB3-BE0978743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F4D975-4BA9-0247-903C-8B37F5A6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825-ECB7-B147-89B1-14ADA0C745C5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54028E-9623-AA4E-BFBD-5D76F653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99A57C-9CFB-3A42-8CF0-29F1E8E8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81DE-1F10-F340-9B75-D4A6BB634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27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991B3-B5CC-EF44-8BAB-EDBEC0E0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095295-CED4-D048-9775-BA6086C02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E2D5AB-12DA-9141-A986-934075349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9D9B49-6CC9-B54E-9CB2-FF3F4F24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825-ECB7-B147-89B1-14ADA0C745C5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A2DA72-C198-CA41-9C4A-921824F5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A32363-30AB-4642-B720-DF608BA7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81DE-1F10-F340-9B75-D4A6BB634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47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635548-C238-E948-A448-433206EC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5AC93A-805F-AA48-A105-18D7973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15461C-7573-1F44-90AC-F3B2F48E3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D825-ECB7-B147-89B1-14ADA0C745C5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13BA79-7E6A-5046-9B5E-EC707413B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4F2EB-580D-A543-9E69-BE5E9D888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81DE-1F10-F340-9B75-D4A6BB634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40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7BF5B9-4068-4048-A5D6-535FABBC68F3}"/>
              </a:ext>
            </a:extLst>
          </p:cNvPr>
          <p:cNvSpPr/>
          <p:nvPr/>
        </p:nvSpPr>
        <p:spPr>
          <a:xfrm>
            <a:off x="5573486" y="1741715"/>
            <a:ext cx="1839686" cy="2971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9B812C-C55E-3E44-A26B-38B25313677E}"/>
              </a:ext>
            </a:extLst>
          </p:cNvPr>
          <p:cNvSpPr/>
          <p:nvPr/>
        </p:nvSpPr>
        <p:spPr>
          <a:xfrm rot="5400000">
            <a:off x="8251372" y="1175658"/>
            <a:ext cx="1839686" cy="2971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5898D3-ED3F-9840-B5C6-9B1D93C51D31}"/>
              </a:ext>
            </a:extLst>
          </p:cNvPr>
          <p:cNvSpPr txBox="1"/>
          <p:nvPr/>
        </p:nvSpPr>
        <p:spPr>
          <a:xfrm>
            <a:off x="6138905" y="2842894"/>
            <a:ext cx="708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W</a:t>
            </a:r>
            <a:endParaRPr kumimoji="1" lang="ja-JP" altLang="en-US" sz="4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0B7D78-FDFD-C94F-B49E-5CBBA14E4E52}"/>
              </a:ext>
            </a:extLst>
          </p:cNvPr>
          <p:cNvSpPr txBox="1"/>
          <p:nvPr/>
        </p:nvSpPr>
        <p:spPr>
          <a:xfrm>
            <a:off x="8816791" y="2276837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H</a:t>
            </a:r>
            <a:r>
              <a:rPr lang="en-US" altLang="ja-JP" sz="4400" baseline="30000" dirty="0"/>
              <a:t>T</a:t>
            </a:r>
            <a:endParaRPr kumimoji="1" lang="ja-JP" altLang="en-US" sz="4400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944192-F2BF-3345-A12D-E50F4CE139E0}"/>
                  </a:ext>
                </a:extLst>
              </p:cNvPr>
              <p:cNvSpPr txBox="1"/>
              <p:nvPr/>
            </p:nvSpPr>
            <p:spPr>
              <a:xfrm>
                <a:off x="6267433" y="1219625"/>
                <a:ext cx="451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944192-F2BF-3345-A12D-E50F4CE13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33" y="1219625"/>
                <a:ext cx="45179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C03D442-C164-2D47-ADA2-C1469D99B62F}"/>
                  </a:ext>
                </a:extLst>
              </p:cNvPr>
              <p:cNvSpPr txBox="1"/>
              <p:nvPr/>
            </p:nvSpPr>
            <p:spPr>
              <a:xfrm>
                <a:off x="4903902" y="2996781"/>
                <a:ext cx="6860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C03D442-C164-2D47-ADA2-C1469D99B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902" y="2996781"/>
                <a:ext cx="686022" cy="461665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57C465E-966F-B343-9123-EB60BDEE9357}"/>
                  </a:ext>
                </a:extLst>
              </p:cNvPr>
              <p:cNvSpPr txBox="1"/>
              <p:nvPr/>
            </p:nvSpPr>
            <p:spPr>
              <a:xfrm>
                <a:off x="10750034" y="2430605"/>
                <a:ext cx="451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57C465E-966F-B343-9123-EB60BDEE9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034" y="2430605"/>
                <a:ext cx="45179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8D20CA-0F3C-874D-95DC-7403D1259C76}"/>
                  </a:ext>
                </a:extLst>
              </p:cNvPr>
              <p:cNvSpPr txBox="1"/>
              <p:nvPr/>
            </p:nvSpPr>
            <p:spPr>
              <a:xfrm>
                <a:off x="9017968" y="3664296"/>
                <a:ext cx="595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8D20CA-0F3C-874D-95DC-7403D1259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968" y="3664296"/>
                <a:ext cx="595163" cy="461665"/>
              </a:xfrm>
              <a:prstGeom prst="rect">
                <a:avLst/>
              </a:prstGeom>
              <a:blipFill>
                <a:blip r:embed="rId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E7D4E33-5420-E14F-BCD6-392B60601A1F}"/>
              </a:ext>
            </a:extLst>
          </p:cNvPr>
          <p:cNvSpPr/>
          <p:nvPr/>
        </p:nvSpPr>
        <p:spPr>
          <a:xfrm>
            <a:off x="5573486" y="1741715"/>
            <a:ext cx="1839686" cy="490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9F804A6-0DF0-784B-B7CC-B5F8B80A41A3}"/>
              </a:ext>
            </a:extLst>
          </p:cNvPr>
          <p:cNvSpPr txBox="1"/>
          <p:nvPr/>
        </p:nvSpPr>
        <p:spPr>
          <a:xfrm>
            <a:off x="6072380" y="180953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u</a:t>
            </a:r>
            <a:r>
              <a:rPr kumimoji="1" lang="en-US" altLang="ja-JP" dirty="0">
                <a:solidFill>
                  <a:srgbClr val="FF0000"/>
                </a:solidFill>
              </a:rPr>
              <a:t>ser 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10EA2D6-69C9-E746-8282-4BE4021452D5}"/>
              </a:ext>
            </a:extLst>
          </p:cNvPr>
          <p:cNvSpPr/>
          <p:nvPr/>
        </p:nvSpPr>
        <p:spPr>
          <a:xfrm>
            <a:off x="7685314" y="1741715"/>
            <a:ext cx="533400" cy="1839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4AB94D8-FB11-7B40-BD28-E4B604E3FE61}"/>
              </a:ext>
            </a:extLst>
          </p:cNvPr>
          <p:cNvSpPr/>
          <p:nvPr/>
        </p:nvSpPr>
        <p:spPr>
          <a:xfrm rot="16200000">
            <a:off x="7538746" y="2471711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item 1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7E362B-E3FA-E34E-9834-0A85E3195192}"/>
              </a:ext>
            </a:extLst>
          </p:cNvPr>
          <p:cNvSpPr/>
          <p:nvPr/>
        </p:nvSpPr>
        <p:spPr>
          <a:xfrm>
            <a:off x="979601" y="1741715"/>
            <a:ext cx="2971800" cy="2971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EA5ADA-633F-2C4C-B038-5DE2127F7886}"/>
              </a:ext>
            </a:extLst>
          </p:cNvPr>
          <p:cNvSpPr txBox="1"/>
          <p:nvPr/>
        </p:nvSpPr>
        <p:spPr>
          <a:xfrm>
            <a:off x="4220080" y="2842894"/>
            <a:ext cx="593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=</a:t>
            </a:r>
            <a:endParaRPr kumimoji="1" lang="ja-JP" altLang="en-US" sz="44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D5EC413-5A80-DF48-AF19-BC91D77CCC60}"/>
              </a:ext>
            </a:extLst>
          </p:cNvPr>
          <p:cNvSpPr txBox="1"/>
          <p:nvPr/>
        </p:nvSpPr>
        <p:spPr>
          <a:xfrm>
            <a:off x="2190425" y="2860553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X</a:t>
            </a:r>
            <a:endParaRPr kumimoji="1" lang="ja-JP" altLang="en-US" sz="44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E86C199-0889-E846-9613-55DDB1613BD2}"/>
              </a:ext>
            </a:extLst>
          </p:cNvPr>
          <p:cNvSpPr/>
          <p:nvPr/>
        </p:nvSpPr>
        <p:spPr>
          <a:xfrm>
            <a:off x="977751" y="1741714"/>
            <a:ext cx="489857" cy="490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0719338-F163-9043-8807-B0930BDF5C02}"/>
                  </a:ext>
                </a:extLst>
              </p:cNvPr>
              <p:cNvSpPr txBox="1"/>
              <p:nvPr/>
            </p:nvSpPr>
            <p:spPr>
              <a:xfrm>
                <a:off x="945070" y="1802301"/>
                <a:ext cx="555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0719338-F163-9043-8807-B0930BDF5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70" y="1802301"/>
                <a:ext cx="5552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03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Haruki Inoue</dc:creator>
  <cp:lastModifiedBy>Haruki Inoue</cp:lastModifiedBy>
  <cp:revision>2</cp:revision>
  <dcterms:created xsi:type="dcterms:W3CDTF">2019-05-27T08:12:42Z</dcterms:created>
  <dcterms:modified xsi:type="dcterms:W3CDTF">2019-05-27T08:26:41Z</dcterms:modified>
</cp:coreProperties>
</file>