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0" autoAdjust="0"/>
    <p:restoredTop sz="94660"/>
  </p:normalViewPr>
  <p:slideViewPr>
    <p:cSldViewPr snapToGrid="0">
      <p:cViewPr>
        <p:scale>
          <a:sx n="90" d="100"/>
          <a:sy n="90" d="100"/>
        </p:scale>
        <p:origin x="49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A909-D467-4F56-85D7-9C3C70ACF20B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94AE-0A2C-4804-8671-78986CCA7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117" y="103913"/>
            <a:ext cx="1070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25487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2" y="572556"/>
            <a:ext cx="9276190" cy="2354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30275" y="3260087"/>
            <a:ext cx="342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Loss:  14057  !!!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2168" b="81233"/>
          <a:stretch/>
        </p:blipFill>
        <p:spPr>
          <a:xfrm>
            <a:off x="450666" y="3022446"/>
            <a:ext cx="3494013" cy="450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3017" r="13880" b="78879"/>
          <a:stretch/>
        </p:blipFill>
        <p:spPr>
          <a:xfrm>
            <a:off x="450666" y="3536647"/>
            <a:ext cx="3494013" cy="4465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13211" b="66141"/>
          <a:stretch/>
        </p:blipFill>
        <p:spPr>
          <a:xfrm>
            <a:off x="450666" y="4047011"/>
            <a:ext cx="3504645" cy="3934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-1" t="17886" r="34717" b="46982"/>
          <a:stretch/>
        </p:blipFill>
        <p:spPr>
          <a:xfrm>
            <a:off x="2370660" y="6261464"/>
            <a:ext cx="1952292" cy="3914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t="18266" r="1406" b="25149"/>
          <a:stretch/>
        </p:blipFill>
        <p:spPr>
          <a:xfrm>
            <a:off x="458032" y="4972042"/>
            <a:ext cx="3164403" cy="393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/>
          <a:srcRect t="14035" r="2871" b="58242"/>
          <a:stretch/>
        </p:blipFill>
        <p:spPr>
          <a:xfrm>
            <a:off x="450666" y="5429240"/>
            <a:ext cx="3727929" cy="3934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/>
          <a:srcRect t="32320" r="4368" b="29801"/>
          <a:stretch/>
        </p:blipFill>
        <p:spPr>
          <a:xfrm>
            <a:off x="458032" y="5849828"/>
            <a:ext cx="3825256" cy="4040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/>
          <a:srcRect t="39169"/>
          <a:stretch/>
        </p:blipFill>
        <p:spPr>
          <a:xfrm>
            <a:off x="450666" y="6300233"/>
            <a:ext cx="1876190" cy="3881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t="29484" r="3918" b="34257"/>
          <a:stretch/>
        </p:blipFill>
        <p:spPr>
          <a:xfrm>
            <a:off x="458032" y="4497416"/>
            <a:ext cx="2342555" cy="4040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2"/>
          <a:srcRect l="4891" t="2553" r="62366" b="80770"/>
          <a:stretch/>
        </p:blipFill>
        <p:spPr>
          <a:xfrm>
            <a:off x="2197672" y="4543420"/>
            <a:ext cx="2008253" cy="325615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67848"/>
              </p:ext>
            </p:extLst>
          </p:nvPr>
        </p:nvGraphicFramePr>
        <p:xfrm>
          <a:off x="4558016" y="3266002"/>
          <a:ext cx="2775098" cy="2785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549"/>
                <a:gridCol w="1387549"/>
              </a:tblGrid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酒吧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茶馆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台湾菜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江西菜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创意菜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其他中餐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5850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内蒙菜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西藏菜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徽菜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山西菜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3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11430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1903851" y="39167"/>
            <a:ext cx="1531088" cy="729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61580" y="4161149"/>
            <a:ext cx="3530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原因： 三级分类标签展示不全，掩藏在不限中了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61580" y="5262349"/>
            <a:ext cx="41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：爬取不太建议打开三级分类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33388" y="147008"/>
            <a:ext cx="644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问题一：三级分类标签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7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1490" y="73099"/>
            <a:ext cx="644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问题二：地区分类标签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9209"/>
              </p:ext>
            </p:extLst>
          </p:nvPr>
        </p:nvGraphicFramePr>
        <p:xfrm>
          <a:off x="495446" y="4688064"/>
          <a:ext cx="8776883" cy="814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749"/>
                <a:gridCol w="801293"/>
                <a:gridCol w="638319"/>
                <a:gridCol w="638319"/>
                <a:gridCol w="638319"/>
                <a:gridCol w="638319"/>
                <a:gridCol w="638319"/>
                <a:gridCol w="638319"/>
                <a:gridCol w="638319"/>
                <a:gridCol w="638319"/>
                <a:gridCol w="638319"/>
                <a:gridCol w="600970"/>
              </a:tblGrid>
              <a:tr h="4193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行标签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昌平区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朝阳区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大兴区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东城区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丰台区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海淀区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密云县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顺义区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通州区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总计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52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7422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1952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23508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5" y="458982"/>
            <a:ext cx="7654866" cy="3580122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843539" y="355611"/>
            <a:ext cx="1190846" cy="461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5"/>
          </p:cNvCxnSpPr>
          <p:nvPr/>
        </p:nvCxnSpPr>
        <p:spPr>
          <a:xfrm flipH="1">
            <a:off x="2290110" y="749829"/>
            <a:ext cx="569880" cy="351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9217" y="4297977"/>
            <a:ext cx="77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理论：（此处展示）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4658" y="5556165"/>
            <a:ext cx="77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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实际：（细分到商圈加和）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81316"/>
              </p:ext>
            </p:extLst>
          </p:nvPr>
        </p:nvGraphicFramePr>
        <p:xfrm>
          <a:off x="495446" y="5947119"/>
          <a:ext cx="8776885" cy="67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750"/>
                <a:gridCol w="801294"/>
                <a:gridCol w="638319"/>
                <a:gridCol w="598679"/>
                <a:gridCol w="677958"/>
                <a:gridCol w="638319"/>
                <a:gridCol w="638319"/>
                <a:gridCol w="638319"/>
                <a:gridCol w="638319"/>
                <a:gridCol w="638319"/>
                <a:gridCol w="638319"/>
                <a:gridCol w="600971"/>
              </a:tblGrid>
              <a:tr h="3384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行标签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昌平区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朝阳区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大兴区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东城区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丰台区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海淀区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密云县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顺义区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通州区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384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12498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8562753" y="116573"/>
            <a:ext cx="0" cy="44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56719"/>
              </p:ext>
            </p:extLst>
          </p:nvPr>
        </p:nvGraphicFramePr>
        <p:xfrm>
          <a:off x="7972636" y="355611"/>
          <a:ext cx="4070644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144"/>
                <a:gridCol w="990600"/>
                <a:gridCol w="685800"/>
                <a:gridCol w="10033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channel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classify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region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subregion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美食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美食其他不限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西城区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广外大街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151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右安门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西城区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月坛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广内大街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前门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新街口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虎坊桥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复兴门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西直门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动物园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德外大街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南菜园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白纸坊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地安门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什刹海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菜市口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陶然亭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牛街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美食其他不限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西城区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阜成门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美食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美食其他不限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西城区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宣武门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1312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423050" y="2318341"/>
            <a:ext cx="31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Loss: 11010!!!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9990" y="4274823"/>
            <a:ext cx="93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原因：有些店铺只有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标签，没有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subregion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标签，这样就掩藏在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限里边了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9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406</Words>
  <Application>Microsoft Office PowerPoint</Application>
  <PresentationFormat>宽屏</PresentationFormat>
  <Paragraphs>186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an</dc:creator>
  <cp:lastModifiedBy>jerry an</cp:lastModifiedBy>
  <cp:revision>22</cp:revision>
  <dcterms:created xsi:type="dcterms:W3CDTF">2016-08-15T01:02:26Z</dcterms:created>
  <dcterms:modified xsi:type="dcterms:W3CDTF">2016-08-15T01:45:16Z</dcterms:modified>
</cp:coreProperties>
</file>