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4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5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6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7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4AC0-6B56-49A7-B71D-993B132C2299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9E9B-8B53-4700-9E21-5D48C1F1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3" y="707979"/>
            <a:ext cx="9371428" cy="54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606566" y="5097518"/>
            <a:ext cx="767255" cy="43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35063" y="4508938"/>
            <a:ext cx="239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居然跑朝阳区了！！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6083" y="109739"/>
            <a:ext cx="428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推广：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81" y="329000"/>
            <a:ext cx="9295238" cy="62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279228" y="5580994"/>
            <a:ext cx="767255" cy="43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49614" y="2998076"/>
            <a:ext cx="767255" cy="43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9" y="1148038"/>
            <a:ext cx="4904762" cy="440952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819400" y="2781300"/>
            <a:ext cx="4064000" cy="850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00200" y="387407"/>
            <a:ext cx="73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Region </a:t>
            </a:r>
            <a:r>
              <a:rPr lang="zh-CN" altLang="en-US" dirty="0" smtClean="0"/>
              <a:t>必填项目中既有</a:t>
            </a:r>
            <a:r>
              <a:rPr lang="en-US" altLang="zh-CN" dirty="0" smtClean="0"/>
              <a:t>region </a:t>
            </a:r>
            <a:r>
              <a:rPr lang="zh-CN" altLang="en-US" dirty="0" smtClean="0"/>
              <a:t>也有</a:t>
            </a:r>
            <a:r>
              <a:rPr lang="en-US" altLang="zh-CN" dirty="0" err="1" smtClean="0"/>
              <a:t>subregion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91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0" y="2060055"/>
            <a:ext cx="5371429" cy="45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476307"/>
            <a:ext cx="73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可见必须在他限定好的类型中选择，所以不限就可以忽略了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68" y="902504"/>
            <a:ext cx="7495238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66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24302" y="802292"/>
            <a:ext cx="3816800" cy="3276649"/>
            <a:chOff x="6824302" y="802292"/>
            <a:chExt cx="3816800" cy="3276649"/>
          </a:xfrm>
        </p:grpSpPr>
        <p:grpSp>
          <p:nvGrpSpPr>
            <p:cNvPr id="27" name="组合 26"/>
            <p:cNvGrpSpPr/>
            <p:nvPr/>
          </p:nvGrpSpPr>
          <p:grpSpPr>
            <a:xfrm>
              <a:off x="6824302" y="802292"/>
              <a:ext cx="3816800" cy="3276649"/>
              <a:chOff x="5649929" y="1133986"/>
              <a:chExt cx="3816800" cy="3276649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205671" y="3457082"/>
                <a:ext cx="613190" cy="873234"/>
              </a:xfrm>
              <a:prstGeom prst="rect">
                <a:avLst/>
              </a:prstGeom>
            </p:spPr>
          </p:pic>
          <p:sp>
            <p:nvSpPr>
              <p:cNvPr id="30" name="矩形 29"/>
              <p:cNvSpPr/>
              <p:nvPr/>
            </p:nvSpPr>
            <p:spPr>
              <a:xfrm>
                <a:off x="5649929" y="1133986"/>
                <a:ext cx="3816800" cy="327664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858490" y="1271516"/>
                <a:ext cx="29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Arial Rounded MT Bold" panose="020F0704030504030204" pitchFamily="34" charset="0"/>
                  </a:rPr>
                  <a:t>“Sometimes, I failed!”</a:t>
                </a:r>
                <a:endParaRPr lang="zh-CN" altLang="en-US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409910" y="1723354"/>
                <a:ext cx="183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Arial Rounded MT Bold" panose="020F0704030504030204" pitchFamily="34" charset="0"/>
                  </a:rPr>
                  <a:t>Net Win: </a:t>
                </a:r>
                <a:r>
                  <a:rPr lang="en-US" altLang="zh-CN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9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0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808463" y="3144048"/>
                <a:ext cx="16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 Rounded MT Bold" panose="020F0704030504030204" pitchFamily="34" charset="0"/>
                  </a:rPr>
                  <a:t>R</a:t>
                </a:r>
                <a:r>
                  <a:rPr lang="en-US" altLang="zh-CN" dirty="0" smtClean="0">
                    <a:latin typeface="Arial Rounded MT Bold" panose="020F0704030504030204" pitchFamily="34" charset="0"/>
                  </a:rPr>
                  <a:t>ate: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80%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182032" y="2252740"/>
                <a:ext cx="201706" cy="51098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97185" y="2615598"/>
                <a:ext cx="180000" cy="144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V="1">
                <a:off x="8168585" y="2085010"/>
                <a:ext cx="13448" cy="678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34" idx="2"/>
              </p:cNvCxnSpPr>
              <p:nvPr/>
            </p:nvCxnSpPr>
            <p:spPr>
              <a:xfrm>
                <a:off x="8282885" y="2763728"/>
                <a:ext cx="6186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130" y="1683397"/>
              <a:ext cx="1988129" cy="2185203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212399" y="797809"/>
            <a:ext cx="3841028" cy="3276649"/>
            <a:chOff x="1212399" y="797809"/>
            <a:chExt cx="3841028" cy="3276649"/>
          </a:xfrm>
        </p:grpSpPr>
        <p:grpSp>
          <p:nvGrpSpPr>
            <p:cNvPr id="26" name="组合 25"/>
            <p:cNvGrpSpPr/>
            <p:nvPr/>
          </p:nvGrpSpPr>
          <p:grpSpPr>
            <a:xfrm>
              <a:off x="1212399" y="797809"/>
              <a:ext cx="3841028" cy="3276649"/>
              <a:chOff x="5649929" y="1133986"/>
              <a:chExt cx="3841028" cy="327664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277" y="1165926"/>
                <a:ext cx="1806652" cy="2774810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5649929" y="1133986"/>
                <a:ext cx="3816800" cy="327664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239559" y="3942377"/>
                <a:ext cx="251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Arial Rounded MT Bold" panose="020F0704030504030204" pitchFamily="34" charset="0"/>
                  </a:rPr>
                  <a:t>“ I am an IP Batman! ”</a:t>
                </a:r>
                <a:endParaRPr lang="zh-CN" altLang="en-US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329923" y="1317640"/>
                <a:ext cx="2161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Arial Rounded MT Bold" panose="020F0704030504030204" pitchFamily="34" charset="0"/>
                  </a:rPr>
                  <a:t>Net Win: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100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586784" y="2752409"/>
                <a:ext cx="16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Arial Rounded MT Bold" panose="020F0704030504030204" pitchFamily="34" charset="0"/>
                  </a:rPr>
                  <a:t>Rate: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100%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20318" y="1963271"/>
                <a:ext cx="201706" cy="51098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35471" y="2326129"/>
                <a:ext cx="180000" cy="144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7906871" y="1795541"/>
                <a:ext cx="13448" cy="678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6" idx="2"/>
              </p:cNvCxnSpPr>
              <p:nvPr/>
            </p:nvCxnSpPr>
            <p:spPr>
              <a:xfrm>
                <a:off x="8021171" y="2474259"/>
                <a:ext cx="6186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45084" y="2742236"/>
              <a:ext cx="574748" cy="899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65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65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Arial Rounded MT Bold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an</dc:creator>
  <cp:lastModifiedBy>jerry an</cp:lastModifiedBy>
  <cp:revision>34</cp:revision>
  <dcterms:created xsi:type="dcterms:W3CDTF">2016-06-29T06:55:10Z</dcterms:created>
  <dcterms:modified xsi:type="dcterms:W3CDTF">2016-08-24T03:56:43Z</dcterms:modified>
</cp:coreProperties>
</file>