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374-5502-432A-BE42-3ACB8B0E7DD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CBB7-D631-41BB-8BA7-3FA01A702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374-5502-432A-BE42-3ACB8B0E7DD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CBB7-D631-41BB-8BA7-3FA01A702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374-5502-432A-BE42-3ACB8B0E7DD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CBB7-D631-41BB-8BA7-3FA01A702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6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374-5502-432A-BE42-3ACB8B0E7DD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CBB7-D631-41BB-8BA7-3FA01A702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9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374-5502-432A-BE42-3ACB8B0E7DD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CBB7-D631-41BB-8BA7-3FA01A702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33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374-5502-432A-BE42-3ACB8B0E7DD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CBB7-D631-41BB-8BA7-3FA01A702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1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374-5502-432A-BE42-3ACB8B0E7DD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CBB7-D631-41BB-8BA7-3FA01A702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3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374-5502-432A-BE42-3ACB8B0E7DD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CBB7-D631-41BB-8BA7-3FA01A702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0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374-5502-432A-BE42-3ACB8B0E7DD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CBB7-D631-41BB-8BA7-3FA01A702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374-5502-432A-BE42-3ACB8B0E7DD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CBB7-D631-41BB-8BA7-3FA01A702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374-5502-432A-BE42-3ACB8B0E7DD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CBB7-D631-41BB-8BA7-3FA01A702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53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9374-5502-432A-BE42-3ACB8B0E7DD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1CBB7-D631-41BB-8BA7-3FA01A702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5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3434" y="486967"/>
            <a:ext cx="7216680" cy="5327569"/>
            <a:chOff x="2803434" y="486967"/>
            <a:chExt cx="7216680" cy="5327569"/>
          </a:xfrm>
        </p:grpSpPr>
        <p:grpSp>
          <p:nvGrpSpPr>
            <p:cNvPr id="104" name="组合 103"/>
            <p:cNvGrpSpPr/>
            <p:nvPr/>
          </p:nvGrpSpPr>
          <p:grpSpPr>
            <a:xfrm>
              <a:off x="3081738" y="486967"/>
              <a:ext cx="6938376" cy="5327569"/>
              <a:chOff x="-1070943" y="1788019"/>
              <a:chExt cx="9579144" cy="7744962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4562534" y="1788019"/>
                <a:ext cx="998162" cy="6576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grpSp>
            <p:nvGrpSpPr>
              <p:cNvPr id="100" name="组合 99"/>
              <p:cNvGrpSpPr/>
              <p:nvPr/>
            </p:nvGrpSpPr>
            <p:grpSpPr>
              <a:xfrm>
                <a:off x="-1070943" y="1949165"/>
                <a:ext cx="9579144" cy="7583816"/>
                <a:chOff x="-1070943" y="1926201"/>
                <a:chExt cx="9579144" cy="7622169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-945932" y="6036978"/>
                  <a:ext cx="3166527" cy="404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代理</a:t>
                  </a:r>
                  <a:r>
                    <a:rPr lang="en-US" altLang="zh-CN" sz="12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IP</a:t>
                  </a:r>
                  <a:r>
                    <a:rPr lang="zh-CN" altLang="en-US" sz="12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配置</a:t>
                  </a:r>
                  <a:endPara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-598368" y="5087023"/>
                  <a:ext cx="1961339" cy="337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dirty="0" smtClean="0"/>
                    <a:t>User-agent</a:t>
                  </a:r>
                  <a:endParaRPr lang="zh-CN" altLang="en-US" sz="900" dirty="0"/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4673046" y="1926201"/>
                  <a:ext cx="1409699" cy="404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开始</a:t>
                  </a:r>
                  <a:endParaRPr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220028" y="2987226"/>
                  <a:ext cx="1961339" cy="404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需求分析</a:t>
                  </a:r>
                  <a:endPara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315188" y="4387214"/>
                  <a:ext cx="2032322" cy="404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网页结构分析</a:t>
                  </a:r>
                  <a:endPara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cxnSp>
              <p:nvCxnSpPr>
                <p:cNvPr id="65" name="直接箭头连接符 64"/>
                <p:cNvCxnSpPr/>
                <p:nvPr/>
              </p:nvCxnSpPr>
              <p:spPr>
                <a:xfrm flipH="1">
                  <a:off x="5046361" y="3692552"/>
                  <a:ext cx="1314" cy="6311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圆角矩形 75"/>
                <p:cNvSpPr/>
                <p:nvPr/>
              </p:nvSpPr>
              <p:spPr>
                <a:xfrm>
                  <a:off x="6950738" y="8890672"/>
                  <a:ext cx="998162" cy="65769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098500" y="9017158"/>
                  <a:ext cx="1409701" cy="404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结束</a:t>
                  </a:r>
                  <a:endParaRPr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1880270" y="5116166"/>
                  <a:ext cx="1155178" cy="404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代理</a:t>
                  </a:r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配置</a:t>
                  </a:r>
                </a:p>
              </p:txBody>
            </p:sp>
            <p:cxnSp>
              <p:nvCxnSpPr>
                <p:cNvPr id="80" name="直接箭头连接符 79"/>
                <p:cNvCxnSpPr/>
                <p:nvPr/>
              </p:nvCxnSpPr>
              <p:spPr>
                <a:xfrm flipH="1">
                  <a:off x="5030484" y="4842365"/>
                  <a:ext cx="1314" cy="10519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/>
                <p:cNvCxnSpPr/>
                <p:nvPr/>
              </p:nvCxnSpPr>
              <p:spPr>
                <a:xfrm flipH="1">
                  <a:off x="3507237" y="5321971"/>
                  <a:ext cx="1491051" cy="9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文本框 73"/>
                <p:cNvSpPr txBox="1"/>
                <p:nvPr/>
              </p:nvSpPr>
              <p:spPr>
                <a:xfrm>
                  <a:off x="722317" y="4888083"/>
                  <a:ext cx="518018" cy="382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 smtClean="0"/>
                    <a:t>yes</a:t>
                  </a:r>
                  <a:endParaRPr lang="zh-CN" altLang="en-US" sz="1200" dirty="0"/>
                </a:p>
              </p:txBody>
            </p:sp>
            <p:sp>
              <p:nvSpPr>
                <p:cNvPr id="78" name="流程图: 过程 77"/>
                <p:cNvSpPr/>
                <p:nvPr/>
              </p:nvSpPr>
              <p:spPr>
                <a:xfrm>
                  <a:off x="-1047394" y="5035754"/>
                  <a:ext cx="1465942" cy="550132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/>
                </a:p>
              </p:txBody>
            </p:sp>
            <p:pic>
              <p:nvPicPr>
                <p:cNvPr id="85" name="Picture 2" descr="http://findicons.com/files/icons/59/crystal_bw/128/ie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51494" y="5098862"/>
                  <a:ext cx="432132" cy="4321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7" name="直接箭头连接符 86"/>
                <p:cNvCxnSpPr/>
                <p:nvPr/>
              </p:nvCxnSpPr>
              <p:spPr>
                <a:xfrm flipH="1">
                  <a:off x="-314423" y="5582902"/>
                  <a:ext cx="1314" cy="4207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流程图: 过程 88"/>
                <p:cNvSpPr/>
                <p:nvPr/>
              </p:nvSpPr>
              <p:spPr>
                <a:xfrm>
                  <a:off x="-1070943" y="6003700"/>
                  <a:ext cx="1465942" cy="503980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600062" y="5736569"/>
                  <a:ext cx="521639" cy="382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 smtClean="0"/>
                    <a:t>no</a:t>
                  </a:r>
                  <a:endParaRPr lang="zh-CN" altLang="en-US" sz="1100" dirty="0"/>
                </a:p>
              </p:txBody>
            </p:sp>
            <p:sp>
              <p:nvSpPr>
                <p:cNvPr id="93" name="流程图: 决策 92"/>
                <p:cNvSpPr/>
                <p:nvPr/>
              </p:nvSpPr>
              <p:spPr>
                <a:xfrm>
                  <a:off x="1402143" y="4900507"/>
                  <a:ext cx="2082754" cy="855762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94" name="流程图: 过程 93"/>
                <p:cNvSpPr/>
                <p:nvPr/>
              </p:nvSpPr>
              <p:spPr>
                <a:xfrm>
                  <a:off x="2986287" y="2934715"/>
                  <a:ext cx="1554494" cy="529044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01" name="流程图: 过程 100"/>
                <p:cNvSpPr/>
                <p:nvPr/>
              </p:nvSpPr>
              <p:spPr>
                <a:xfrm>
                  <a:off x="4251496" y="4314184"/>
                  <a:ext cx="1586776" cy="529044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03" name="流程图: 过程 102"/>
                <p:cNvSpPr/>
                <p:nvPr/>
              </p:nvSpPr>
              <p:spPr>
                <a:xfrm>
                  <a:off x="6853567" y="7996370"/>
                  <a:ext cx="1210788" cy="493301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6944640" y="8013513"/>
                  <a:ext cx="1409699" cy="404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数据存储</a:t>
                  </a:r>
                  <a:endPara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4" name="矩形 3"/>
            <p:cNvSpPr/>
            <p:nvPr/>
          </p:nvSpPr>
          <p:spPr>
            <a:xfrm>
              <a:off x="6983026" y="3329510"/>
              <a:ext cx="1026867" cy="313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1" t="4477" r="10745" b="21945"/>
            <a:stretch/>
          </p:blipFill>
          <p:spPr>
            <a:xfrm>
              <a:off x="6936893" y="3929424"/>
              <a:ext cx="1038712" cy="69669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099028" y="3368130"/>
              <a:ext cx="1001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请求网页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819110" y="4107083"/>
              <a:ext cx="850697" cy="35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862258" y="4126133"/>
              <a:ext cx="836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处理网页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7493826" y="3652090"/>
              <a:ext cx="952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7995336" y="4264633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803434" y="2518206"/>
              <a:ext cx="1979064" cy="141121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44091" y="2187977"/>
              <a:ext cx="10977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反爬配置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>
              <a:off x="9251816" y="4454565"/>
              <a:ext cx="952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>
              <a:off x="9251816" y="5111790"/>
              <a:ext cx="952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8088937" y="1330345"/>
              <a:ext cx="1420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条目设计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3" name="流程图: 过程 62"/>
            <p:cNvSpPr/>
            <p:nvPr/>
          </p:nvSpPr>
          <p:spPr>
            <a:xfrm>
              <a:off x="7925475" y="1300756"/>
              <a:ext cx="1125953" cy="36208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/>
            </a:p>
          </p:txBody>
        </p:sp>
        <p:cxnSp>
          <p:nvCxnSpPr>
            <p:cNvPr id="25" name="直接连接符 24"/>
            <p:cNvCxnSpPr>
              <a:stCxn id="41" idx="2"/>
            </p:cNvCxnSpPr>
            <p:nvPr/>
          </p:nvCxnSpPr>
          <p:spPr>
            <a:xfrm flipH="1">
              <a:off x="7519567" y="939382"/>
              <a:ext cx="4112" cy="2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644792" y="1144342"/>
              <a:ext cx="18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H="1">
              <a:off x="6629980" y="1145822"/>
              <a:ext cx="952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H="1">
              <a:off x="8509580" y="1146330"/>
              <a:ext cx="952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644792" y="1798392"/>
              <a:ext cx="18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6636291" y="1662333"/>
              <a:ext cx="4311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8515891" y="1662841"/>
              <a:ext cx="4311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4172770" y="2928024"/>
              <a:ext cx="684000" cy="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4148760" y="3490441"/>
              <a:ext cx="2808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5626172" y="3225066"/>
              <a:ext cx="952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21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24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 an</dc:creator>
  <cp:lastModifiedBy>jerry an</cp:lastModifiedBy>
  <cp:revision>51</cp:revision>
  <dcterms:created xsi:type="dcterms:W3CDTF">2016-06-12T09:10:21Z</dcterms:created>
  <dcterms:modified xsi:type="dcterms:W3CDTF">2016-07-04T04:45:41Z</dcterms:modified>
</cp:coreProperties>
</file>