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75" r:id="rId6"/>
    <p:sldId id="277" r:id="rId7"/>
    <p:sldId id="284" r:id="rId8"/>
    <p:sldId id="279" r:id="rId9"/>
    <p:sldId id="285" r:id="rId10"/>
    <p:sldId id="280" r:id="rId11"/>
    <p:sldId id="295" r:id="rId12"/>
    <p:sldId id="294" r:id="rId13"/>
    <p:sldId id="292" r:id="rId14"/>
    <p:sldId id="289" r:id="rId15"/>
    <p:sldId id="293" r:id="rId16"/>
    <p:sldId id="291" r:id="rId17"/>
    <p:sldId id="311" r:id="rId18"/>
    <p:sldId id="272" r:id="rId19"/>
    <p:sldId id="310" r:id="rId20"/>
    <p:sldId id="306" r:id="rId21"/>
    <p:sldId id="308" r:id="rId22"/>
    <p:sldId id="287" r:id="rId23"/>
    <p:sldId id="309" r:id="rId24"/>
    <p:sldId id="288" r:id="rId25"/>
    <p:sldId id="283" r:id="rId26"/>
  </p:sldIdLst>
  <p:sldSz cx="12190095"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731" y="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5.wmf"/><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5" Type="http://schemas.openxmlformats.org/officeDocument/2006/relationships/image" Target="../media/image12.wmf"/><Relationship Id="rId4" Type="http://schemas.openxmlformats.org/officeDocument/2006/relationships/image" Target="../media/image11.wmf"/><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800"/>
              </a:spcBef>
              <a:spcAft>
                <a:spcPts val="0"/>
              </a:spcAft>
              <a:buSzPts val="1400"/>
              <a:buNone/>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800"/>
              </a:spcBef>
              <a:spcAft>
                <a:spcPts val="0"/>
              </a:spcAft>
              <a:buSzPts val="1400"/>
              <a:buNone/>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800"/>
              </a:spcBef>
              <a:spcAft>
                <a:spcPts val="0"/>
              </a:spcAft>
              <a:buSzPts val="1400"/>
              <a:buNone/>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800"/>
              </a:spcBef>
              <a:spcAft>
                <a:spcPts val="0"/>
              </a:spcAft>
              <a:buSzPts val="1400"/>
              <a:buNone/>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800"/>
              </a:spcBef>
              <a:spcAft>
                <a:spcPts val="0"/>
              </a:spcAft>
              <a:buSzPts val="1400"/>
              <a:buNone/>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800"/>
              </a:spcBef>
              <a:spcAft>
                <a:spcPts val="0"/>
              </a:spcAft>
              <a:buSzPts val="1400"/>
              <a:buNone/>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800"/>
              </a:spcBef>
              <a:spcAft>
                <a:spcPts val="0"/>
              </a:spcAft>
              <a:buSzPts val="1400"/>
              <a:buNone/>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800"/>
              </a:spcBef>
              <a:spcAft>
                <a:spcPts val="0"/>
              </a:spcAft>
              <a:buSzPts val="1400"/>
              <a:buNone/>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p:txBody>
      </p:sp>
      <p:sp>
        <p:nvSpPr>
          <p:cNvPr id="5" name="Google Shape;5;n"/>
          <p:cNvSpPr>
            <a:spLocks noGrp="1" noRot="1" noChangeAspect="1"/>
          </p:cNvSpPr>
          <p:nvPr>
            <p:ph type="sldImg" idx="3"/>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spcBef>
                <a:spcPts val="36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spcBef>
                <a:spcPts val="36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spcBef>
                <a:spcPts val="36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spcBef>
                <a:spcPts val="36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800"/>
              </a:spcBef>
              <a:spcAft>
                <a:spcPts val="0"/>
              </a:spcAft>
              <a:buSzPts val="1400"/>
              <a:buNone/>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800"/>
              </a:spcBef>
              <a:spcAft>
                <a:spcPts val="0"/>
              </a:spcAft>
              <a:buSzPts val="1400"/>
              <a:buNone/>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800"/>
              </a:spcBef>
              <a:spcAft>
                <a:spcPts val="0"/>
              </a:spcAft>
              <a:buSzPts val="1400"/>
              <a:buNone/>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800"/>
              </a:spcBef>
              <a:spcAft>
                <a:spcPts val="0"/>
              </a:spcAft>
              <a:buSzPts val="1400"/>
              <a:buNone/>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da-DK" sz="1200" b="0" i="0" u="none" strike="noStrike" cap="none">
                <a:solidFill>
                  <a:schemeClr val="dk1"/>
                </a:solidFill>
                <a:latin typeface="Arial" panose="020B0604020202020204"/>
                <a:ea typeface="Arial" panose="020B0604020202020204"/>
                <a:cs typeface="Arial" panose="020B0604020202020204"/>
                <a:sym typeface="Arial" panose="020B0604020202020204"/>
              </a:rPr>
            </a:fld>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0"/>
        <p:cNvGrpSpPr/>
        <p:nvPr/>
      </p:nvGrpSpPr>
      <p:grpSpPr>
        <a:xfrm>
          <a:off x="0" y="0"/>
          <a:ext cx="0" cy="0"/>
          <a:chOff x="0" y="0"/>
          <a:chExt cx="0" cy="0"/>
        </a:xfrm>
      </p:grpSpPr>
      <p:sp>
        <p:nvSpPr>
          <p:cNvPr id="101" name="Google Shape;101;p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2" name="Google Shape;102;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3" name="Google Shape;103;p1: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a-DK"/>
            </a:fld>
            <a:endParaRPr lang="da-DK"/>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9"/>
        <p:cNvGrpSpPr/>
        <p:nvPr/>
      </p:nvGrpSpPr>
      <p:grpSpPr>
        <a:xfrm>
          <a:off x="0" y="0"/>
          <a:ext cx="0" cy="0"/>
          <a:chOff x="0" y="0"/>
          <a:chExt cx="0" cy="0"/>
        </a:xfrm>
      </p:grpSpPr>
      <p:sp>
        <p:nvSpPr>
          <p:cNvPr id="110" name="Google Shape;110;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111" name="Google Shape;111;p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3"/>
          </p:nvPr>
        </p:nvSpPr>
        <p:spPr/>
      </p:sp>
      <p:sp>
        <p:nvSpPr>
          <p:cNvPr id="3" name="文本占位符 2"/>
          <p:cNvSpPr>
            <a:spLocks noGrp="1"/>
          </p:cNvSpPr>
          <p:nvPr>
            <p:ph type="body" idx="1"/>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9"/>
        <p:cNvGrpSpPr/>
        <p:nvPr/>
      </p:nvGrpSpPr>
      <p:grpSpPr>
        <a:xfrm>
          <a:off x="0" y="0"/>
          <a:ext cx="0" cy="0"/>
          <a:chOff x="0" y="0"/>
          <a:chExt cx="0" cy="0"/>
        </a:xfrm>
      </p:grpSpPr>
      <p:sp>
        <p:nvSpPr>
          <p:cNvPr id="110" name="Google Shape;110;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111" name="Google Shape;111;p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Front/Pause A ">
  <p:cSld name="Front/Pause A ">
    <p:spTree>
      <p:nvGrpSpPr>
        <p:cNvPr id="1" name="Shape 21"/>
        <p:cNvGrpSpPr/>
        <p:nvPr/>
      </p:nvGrpSpPr>
      <p:grpSpPr>
        <a:xfrm>
          <a:off x="0" y="0"/>
          <a:ext cx="0" cy="0"/>
          <a:chOff x="0" y="0"/>
          <a:chExt cx="0" cy="0"/>
        </a:xfrm>
      </p:grpSpPr>
      <p:sp>
        <p:nvSpPr>
          <p:cNvPr id="22" name="Google Shape;22;p2"/>
          <p:cNvSpPr/>
          <p:nvPr/>
        </p:nvSpPr>
        <p:spPr>
          <a:xfrm>
            <a:off x="0" y="0"/>
            <a:ext cx="12193200" cy="6861600"/>
          </a:xfrm>
          <a:prstGeom prst="rect">
            <a:avLst/>
          </a:prstGeom>
          <a:solidFill>
            <a:schemeClr val="accen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600"/>
              <a:buFont typeface="Verdana" panose="020B0604030504040204"/>
              <a:buNone/>
            </a:pPr>
            <a:endParaRPr sz="1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3" name="Google Shape;23;p2"/>
          <p:cNvSpPr txBox="1">
            <a:spLocks noGrp="1"/>
          </p:cNvSpPr>
          <p:nvPr>
            <p:ph type="dt" idx="10"/>
          </p:nvPr>
        </p:nvSpPr>
        <p:spPr>
          <a:xfrm>
            <a:off x="0" y="6912000"/>
            <a:ext cx="0" cy="0"/>
          </a:xfrm>
          <a:prstGeom prst="rect">
            <a:avLst/>
          </a:prstGeom>
          <a:noFill/>
          <a:ln>
            <a:noFill/>
          </a:ln>
        </p:spPr>
        <p:txBody>
          <a:bodyPr spcFirstLastPara="1" wrap="square" lIns="0" tIns="0" rIns="0" bIns="0" anchor="ctr" anchorCtr="0">
            <a:noAutofit/>
          </a:bodyPr>
          <a:lstStyle>
            <a:lvl1pPr lvl="0" algn="r">
              <a:spcBef>
                <a:spcPts val="350"/>
              </a:spcBef>
              <a:spcAft>
                <a:spcPts val="0"/>
              </a:spcAft>
              <a:buSzPts val="1400"/>
              <a:buNone/>
              <a:defRPr/>
            </a:lvl1pPr>
            <a:lvl2pPr lvl="1" algn="l">
              <a:spcBef>
                <a:spcPts val="900"/>
              </a:spcBef>
              <a:spcAft>
                <a:spcPts val="0"/>
              </a:spcAft>
              <a:buSzPts val="1400"/>
              <a:buNone/>
              <a:defRPr/>
            </a:lvl2pPr>
            <a:lvl3pPr lvl="2" algn="l">
              <a:spcBef>
                <a:spcPts val="900"/>
              </a:spcBef>
              <a:spcAft>
                <a:spcPts val="0"/>
              </a:spcAft>
              <a:buSzPts val="1400"/>
              <a:buNone/>
              <a:defRPr/>
            </a:lvl3pPr>
            <a:lvl4pPr lvl="3" algn="l">
              <a:spcBef>
                <a:spcPts val="900"/>
              </a:spcBef>
              <a:spcAft>
                <a:spcPts val="0"/>
              </a:spcAft>
              <a:buSzPts val="1400"/>
              <a:buNone/>
              <a:defRPr/>
            </a:lvl4pPr>
            <a:lvl5pPr lvl="4" algn="l">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a:spLocks noGrp="1"/>
          </p:cNvSpPr>
          <p:nvPr>
            <p:ph type="ftr" idx="11"/>
          </p:nvPr>
        </p:nvSpPr>
        <p:spPr>
          <a:xfrm>
            <a:off x="0" y="6912000"/>
            <a:ext cx="0" cy="0"/>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lvl1pPr>
            <a:lvl2pPr lvl="1" algn="l">
              <a:spcBef>
                <a:spcPts val="900"/>
              </a:spcBef>
              <a:spcAft>
                <a:spcPts val="0"/>
              </a:spcAft>
              <a:buSzPts val="1400"/>
              <a:buNone/>
              <a:defRPr/>
            </a:lvl2pPr>
            <a:lvl3pPr lvl="2" algn="l">
              <a:spcBef>
                <a:spcPts val="900"/>
              </a:spcBef>
              <a:spcAft>
                <a:spcPts val="0"/>
              </a:spcAft>
              <a:buSzPts val="1400"/>
              <a:buNone/>
              <a:defRPr/>
            </a:lvl3pPr>
            <a:lvl4pPr lvl="3" algn="l">
              <a:spcBef>
                <a:spcPts val="900"/>
              </a:spcBef>
              <a:spcAft>
                <a:spcPts val="0"/>
              </a:spcAft>
              <a:buSzPts val="1400"/>
              <a:buNone/>
              <a:defRPr/>
            </a:lvl4pPr>
            <a:lvl5pPr lvl="4" algn="l">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a:spLocks noGrp="1"/>
          </p:cNvSpPr>
          <p:nvPr>
            <p:ph type="sldNum" idx="12"/>
          </p:nvPr>
        </p:nvSpPr>
        <p:spPr>
          <a:xfrm>
            <a:off x="0" y="6912000"/>
            <a:ext cx="0" cy="0"/>
          </a:xfrm>
          <a:prstGeom prst="rect">
            <a:avLst/>
          </a:prstGeom>
          <a:noFill/>
          <a:ln>
            <a:noFill/>
          </a:ln>
        </p:spPr>
        <p:txBody>
          <a:bodyPr spcFirstLastPara="1" wrap="square" lIns="0" tIns="0" rIns="0" bIns="0" anchor="ctr" anchorCtr="0">
            <a:noAutofit/>
          </a:bodyPr>
          <a:lstStyle>
            <a:lvl1pPr marL="0" lvl="0" indent="0" algn="l">
              <a:spcBef>
                <a:spcPts val="0"/>
              </a:spcBef>
              <a:spcAft>
                <a:spcPts val="0"/>
              </a:spcAft>
              <a:buNone/>
              <a:defRPr sz="700" b="1">
                <a:latin typeface="Arial" panose="020B0604020202020204"/>
                <a:ea typeface="Arial" panose="020B0604020202020204"/>
                <a:cs typeface="Arial" panose="020B0604020202020204"/>
                <a:sym typeface="Arial" panose="020B0604020202020204"/>
              </a:defRPr>
            </a:lvl1pPr>
            <a:lvl2pPr marL="0" lvl="1" indent="0" algn="l">
              <a:spcBef>
                <a:spcPts val="0"/>
              </a:spcBef>
              <a:spcAft>
                <a:spcPts val="0"/>
              </a:spcAft>
              <a:buNone/>
              <a:defRPr sz="700" b="1">
                <a:latin typeface="Arial" panose="020B0604020202020204"/>
                <a:ea typeface="Arial" panose="020B0604020202020204"/>
                <a:cs typeface="Arial" panose="020B0604020202020204"/>
                <a:sym typeface="Arial" panose="020B0604020202020204"/>
              </a:defRPr>
            </a:lvl2pPr>
            <a:lvl3pPr marL="0" lvl="2" indent="0" algn="l">
              <a:spcBef>
                <a:spcPts val="0"/>
              </a:spcBef>
              <a:spcAft>
                <a:spcPts val="0"/>
              </a:spcAft>
              <a:buNone/>
              <a:defRPr sz="700" b="1">
                <a:latin typeface="Arial" panose="020B0604020202020204"/>
                <a:ea typeface="Arial" panose="020B0604020202020204"/>
                <a:cs typeface="Arial" panose="020B0604020202020204"/>
                <a:sym typeface="Arial" panose="020B0604020202020204"/>
              </a:defRPr>
            </a:lvl3pPr>
            <a:lvl4pPr marL="0" lvl="3" indent="0" algn="l">
              <a:spcBef>
                <a:spcPts val="0"/>
              </a:spcBef>
              <a:spcAft>
                <a:spcPts val="0"/>
              </a:spcAft>
              <a:buNone/>
              <a:defRPr sz="700" b="1">
                <a:latin typeface="Arial" panose="020B0604020202020204"/>
                <a:ea typeface="Arial" panose="020B0604020202020204"/>
                <a:cs typeface="Arial" panose="020B0604020202020204"/>
                <a:sym typeface="Arial" panose="020B0604020202020204"/>
              </a:defRPr>
            </a:lvl4pPr>
            <a:lvl5pPr marL="0" lvl="4" indent="0" algn="l">
              <a:spcBef>
                <a:spcPts val="0"/>
              </a:spcBef>
              <a:spcAft>
                <a:spcPts val="0"/>
              </a:spcAft>
              <a:buNone/>
              <a:defRPr sz="700" b="1">
                <a:latin typeface="Arial" panose="020B0604020202020204"/>
                <a:ea typeface="Arial" panose="020B0604020202020204"/>
                <a:cs typeface="Arial" panose="020B0604020202020204"/>
                <a:sym typeface="Arial" panose="020B0604020202020204"/>
              </a:defRPr>
            </a:lvl5pPr>
            <a:lvl6pPr marL="0" lvl="5" indent="0" algn="l">
              <a:spcBef>
                <a:spcPts val="0"/>
              </a:spcBef>
              <a:spcAft>
                <a:spcPts val="0"/>
              </a:spcAft>
              <a:buNone/>
              <a:defRPr sz="700" b="1">
                <a:latin typeface="Arial" panose="020B0604020202020204"/>
                <a:ea typeface="Arial" panose="020B0604020202020204"/>
                <a:cs typeface="Arial" panose="020B0604020202020204"/>
                <a:sym typeface="Arial" panose="020B0604020202020204"/>
              </a:defRPr>
            </a:lvl6pPr>
            <a:lvl7pPr marL="0" lvl="6" indent="0" algn="l">
              <a:spcBef>
                <a:spcPts val="0"/>
              </a:spcBef>
              <a:spcAft>
                <a:spcPts val="0"/>
              </a:spcAft>
              <a:buNone/>
              <a:defRPr sz="700" b="1">
                <a:latin typeface="Arial" panose="020B0604020202020204"/>
                <a:ea typeface="Arial" panose="020B0604020202020204"/>
                <a:cs typeface="Arial" panose="020B0604020202020204"/>
                <a:sym typeface="Arial" panose="020B0604020202020204"/>
              </a:defRPr>
            </a:lvl7pPr>
            <a:lvl8pPr marL="0" lvl="7" indent="0" algn="l">
              <a:spcBef>
                <a:spcPts val="0"/>
              </a:spcBef>
              <a:spcAft>
                <a:spcPts val="0"/>
              </a:spcAft>
              <a:buNone/>
              <a:defRPr sz="700" b="1">
                <a:latin typeface="Arial" panose="020B0604020202020204"/>
                <a:ea typeface="Arial" panose="020B0604020202020204"/>
                <a:cs typeface="Arial" panose="020B0604020202020204"/>
                <a:sym typeface="Arial" panose="020B0604020202020204"/>
              </a:defRPr>
            </a:lvl8pPr>
            <a:lvl9pPr marL="0" lvl="8" indent="0" algn="l">
              <a:spcBef>
                <a:spcPts val="0"/>
              </a:spcBef>
              <a:spcAft>
                <a:spcPts val="0"/>
              </a:spcAft>
              <a:buNone/>
              <a:defRPr sz="700" b="1">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fld id="{00000000-1234-1234-1234-123412341234}" type="slidenum">
              <a:rPr lang="da-DK"/>
            </a:fld>
            <a:endParaRPr lang="da-DK"/>
          </a:p>
        </p:txBody>
      </p:sp>
      <p:sp>
        <p:nvSpPr>
          <p:cNvPr id="26" name="Google Shape;26;p2"/>
          <p:cNvSpPr/>
          <p:nvPr/>
        </p:nvSpPr>
        <p:spPr>
          <a:xfrm>
            <a:off x="4870539" y="1651373"/>
            <a:ext cx="2388323" cy="3483354"/>
          </a:xfrm>
          <a:custGeom>
            <a:avLst/>
            <a:gdLst/>
            <a:ahLst/>
            <a:cxnLst/>
            <a:rect l="l" t="t" r="r" b="b"/>
            <a:pathLst>
              <a:path w="4933949" h="7196138" extrusionOk="0">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matchingName="Logo og footers">
  <p:cSld name="BLANK">
    <p:spTree>
      <p:nvGrpSpPr>
        <p:cNvPr id="1" name="Shape 88"/>
        <p:cNvGrpSpPr/>
        <p:nvPr/>
      </p:nvGrpSpPr>
      <p:grpSpPr>
        <a:xfrm>
          <a:off x="0" y="0"/>
          <a:ext cx="0" cy="0"/>
          <a:chOff x="0" y="0"/>
          <a:chExt cx="0" cy="0"/>
        </a:xfrm>
      </p:grpSpPr>
      <p:sp>
        <p:nvSpPr>
          <p:cNvPr id="89" name="Google Shape;89;p11"/>
          <p:cNvSpPr txBox="1">
            <a:spLocks noGrp="1"/>
          </p:cNvSpPr>
          <p:nvPr>
            <p:ph type="ftr" idx="11"/>
          </p:nvPr>
        </p:nvSpPr>
        <p:spPr>
          <a:xfrm>
            <a:off x="5590800" y="6541200"/>
            <a:ext cx="5497200" cy="316800"/>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lvl1pPr>
            <a:lvl2pPr lvl="1" algn="l">
              <a:spcBef>
                <a:spcPts val="900"/>
              </a:spcBef>
              <a:spcAft>
                <a:spcPts val="0"/>
              </a:spcAft>
              <a:buSzPts val="1400"/>
              <a:buNone/>
              <a:defRPr/>
            </a:lvl2pPr>
            <a:lvl3pPr lvl="2" algn="l">
              <a:spcBef>
                <a:spcPts val="900"/>
              </a:spcBef>
              <a:spcAft>
                <a:spcPts val="0"/>
              </a:spcAft>
              <a:buSzPts val="1400"/>
              <a:buNone/>
              <a:defRPr/>
            </a:lvl3pPr>
            <a:lvl4pPr lvl="3" algn="l">
              <a:spcBef>
                <a:spcPts val="900"/>
              </a:spcBef>
              <a:spcAft>
                <a:spcPts val="0"/>
              </a:spcAft>
              <a:buSzPts val="1400"/>
              <a:buNone/>
              <a:defRPr/>
            </a:lvl4pPr>
            <a:lvl5pPr lvl="4" algn="l">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1"/>
          <p:cNvSpPr txBox="1">
            <a:spLocks noGrp="1"/>
          </p:cNvSpPr>
          <p:nvPr>
            <p:ph type="sldNum" idx="12"/>
          </p:nvPr>
        </p:nvSpPr>
        <p:spPr>
          <a:xfrm>
            <a:off x="11506450" y="6541200"/>
            <a:ext cx="432600" cy="316800"/>
          </a:xfrm>
          <a:prstGeom prst="rect">
            <a:avLst/>
          </a:prstGeom>
          <a:noFill/>
          <a:ln>
            <a:noFill/>
          </a:ln>
        </p:spPr>
        <p:txBody>
          <a:bodyPr spcFirstLastPara="1" wrap="square" lIns="0" tIns="0" rIns="0" bIns="0" anchor="ctr" anchorCtr="0">
            <a:noAutofit/>
          </a:bodyPr>
          <a:lstStyle>
            <a:lvl1pPr marL="0" lvl="0" indent="0" algn="l">
              <a:spcBef>
                <a:spcPts val="0"/>
              </a:spcBef>
              <a:spcAft>
                <a:spcPts val="0"/>
              </a:spcAft>
              <a:buNone/>
              <a:defRPr/>
            </a:lvl1pPr>
            <a:lvl2pPr marL="0" lvl="1" indent="0" algn="l">
              <a:spcBef>
                <a:spcPts val="0"/>
              </a:spcBef>
              <a:spcAft>
                <a:spcPts val="0"/>
              </a:spcAft>
              <a:buNone/>
              <a:defRPr/>
            </a:lvl2pPr>
            <a:lvl3pPr marL="0" lvl="2" indent="0" algn="l">
              <a:spcBef>
                <a:spcPts val="0"/>
              </a:spcBef>
              <a:spcAft>
                <a:spcPts val="0"/>
              </a:spcAft>
              <a:buNone/>
              <a:defRPr/>
            </a:lvl3pPr>
            <a:lvl4pPr marL="0" lvl="3" indent="0" algn="l">
              <a:spcBef>
                <a:spcPts val="0"/>
              </a:spcBef>
              <a:spcAft>
                <a:spcPts val="0"/>
              </a:spcAft>
              <a:buNone/>
              <a:defRPr/>
            </a:lvl4pPr>
            <a:lvl5pPr marL="0" lvl="4" indent="0" algn="l">
              <a:spcBef>
                <a:spcPts val="0"/>
              </a:spcBef>
              <a:spcAft>
                <a:spcPts val="0"/>
              </a:spcAft>
              <a:buNone/>
              <a:defRPr/>
            </a:lvl5pPr>
            <a:lvl6pPr marL="0" lvl="5" indent="0" algn="l">
              <a:spcBef>
                <a:spcPts val="0"/>
              </a:spcBef>
              <a:spcAft>
                <a:spcPts val="0"/>
              </a:spcAft>
              <a:buNone/>
              <a:defRPr/>
            </a:lvl6pPr>
            <a:lvl7pPr marL="0" lvl="6" indent="0" algn="l">
              <a:spcBef>
                <a:spcPts val="0"/>
              </a:spcBef>
              <a:spcAft>
                <a:spcPts val="0"/>
              </a:spcAft>
              <a:buNone/>
              <a:defRPr/>
            </a:lvl7pPr>
            <a:lvl8pPr marL="0" lvl="7" indent="0" algn="l">
              <a:spcBef>
                <a:spcPts val="0"/>
              </a:spcBef>
              <a:spcAft>
                <a:spcPts val="0"/>
              </a:spcAft>
              <a:buNone/>
              <a:defRPr/>
            </a:lvl8pPr>
            <a:lvl9pPr marL="0" lvl="8" indent="0" algn="l">
              <a:spcBef>
                <a:spcPts val="0"/>
              </a:spcBef>
              <a:spcAft>
                <a:spcPts val="0"/>
              </a:spcAft>
              <a:buNone/>
              <a:defRPr/>
            </a:lvl9pPr>
          </a:lstStyle>
          <a:p>
            <a:pPr marL="0" lvl="0" indent="0" algn="l" rtl="0">
              <a:spcBef>
                <a:spcPts val="0"/>
              </a:spcBef>
              <a:spcAft>
                <a:spcPts val="0"/>
              </a:spcAft>
              <a:buNone/>
            </a:pPr>
            <a:fld id="{00000000-1234-1234-1234-123412341234}" type="slidenum">
              <a:rPr lang="da-DK"/>
            </a:fld>
            <a:endParaRPr lang="da-DK"/>
          </a:p>
        </p:txBody>
      </p:sp>
      <p:sp>
        <p:nvSpPr>
          <p:cNvPr id="91" name="Google Shape;91;p11"/>
          <p:cNvSpPr txBox="1">
            <a:spLocks noGrp="1"/>
          </p:cNvSpPr>
          <p:nvPr>
            <p:ph type="dt" idx="10"/>
          </p:nvPr>
        </p:nvSpPr>
        <p:spPr>
          <a:xfrm>
            <a:off x="252000" y="6541200"/>
            <a:ext cx="1105200" cy="316800"/>
          </a:xfrm>
          <a:prstGeom prst="rect">
            <a:avLst/>
          </a:prstGeom>
          <a:noFill/>
          <a:ln>
            <a:noFill/>
          </a:ln>
        </p:spPr>
        <p:txBody>
          <a:bodyPr spcFirstLastPara="1" wrap="square" lIns="0" tIns="0" rIns="0" bIns="0" anchor="ctr" anchorCtr="0">
            <a:noAutofit/>
          </a:bodyPr>
          <a:lstStyle>
            <a:lvl1pPr lvl="0" algn="r">
              <a:spcBef>
                <a:spcPts val="900"/>
              </a:spcBef>
              <a:spcAft>
                <a:spcPts val="0"/>
              </a:spcAft>
              <a:buSzPts val="1400"/>
              <a:buNone/>
              <a:defRPr/>
            </a:lvl1pPr>
            <a:lvl2pPr lvl="1" algn="l">
              <a:spcBef>
                <a:spcPts val="900"/>
              </a:spcBef>
              <a:spcAft>
                <a:spcPts val="0"/>
              </a:spcAft>
              <a:buSzPts val="1400"/>
              <a:buNone/>
              <a:defRPr/>
            </a:lvl2pPr>
            <a:lvl3pPr lvl="2" algn="l">
              <a:spcBef>
                <a:spcPts val="900"/>
              </a:spcBef>
              <a:spcAft>
                <a:spcPts val="0"/>
              </a:spcAft>
              <a:buSzPts val="1400"/>
              <a:buNone/>
              <a:defRPr/>
            </a:lvl3pPr>
            <a:lvl4pPr lvl="3" algn="l">
              <a:spcBef>
                <a:spcPts val="900"/>
              </a:spcBef>
              <a:spcAft>
                <a:spcPts val="0"/>
              </a:spcAft>
              <a:buSzPts val="1400"/>
              <a:buNone/>
              <a:defRPr/>
            </a:lvl4pPr>
            <a:lvl5pPr lvl="4" algn="l">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ront/Pause B">
  <p:cSld name="Front/Pause B">
    <p:bg>
      <p:bgPr>
        <a:solidFill>
          <a:schemeClr val="lt1"/>
        </a:solidFill>
        <a:effectLst/>
      </p:bgPr>
    </p:bg>
    <p:spTree>
      <p:nvGrpSpPr>
        <p:cNvPr id="1" name="Shape 92"/>
        <p:cNvGrpSpPr/>
        <p:nvPr/>
      </p:nvGrpSpPr>
      <p:grpSpPr>
        <a:xfrm>
          <a:off x="0" y="0"/>
          <a:ext cx="0" cy="0"/>
          <a:chOff x="0" y="0"/>
          <a:chExt cx="0" cy="0"/>
        </a:xfrm>
      </p:grpSpPr>
      <p:sp>
        <p:nvSpPr>
          <p:cNvPr id="93" name="Google Shape;93;p12"/>
          <p:cNvSpPr/>
          <p:nvPr/>
        </p:nvSpPr>
        <p:spPr>
          <a:xfrm>
            <a:off x="0" y="0"/>
            <a:ext cx="12193200" cy="6861600"/>
          </a:xfrm>
          <a:prstGeom prst="rect">
            <a:avLst/>
          </a:prstGeom>
          <a:solidFill>
            <a:schemeClr val="l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600"/>
              <a:buFont typeface="Verdana" panose="020B0604030504040204"/>
              <a:buNone/>
            </a:pPr>
            <a:endParaRPr sz="1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94" name="Google Shape;94;p12"/>
          <p:cNvSpPr/>
          <p:nvPr/>
        </p:nvSpPr>
        <p:spPr>
          <a:xfrm>
            <a:off x="4870539" y="1651373"/>
            <a:ext cx="2388323" cy="3483354"/>
          </a:xfrm>
          <a:custGeom>
            <a:avLst/>
            <a:gdLst/>
            <a:ahLst/>
            <a:cxnLst/>
            <a:rect l="l" t="t" r="r" b="b"/>
            <a:pathLst>
              <a:path w="4933949" h="7196138" extrusionOk="0">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99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95" name="Google Shape;95;p12"/>
          <p:cNvSpPr txBox="1">
            <a:spLocks noGrp="1"/>
          </p:cNvSpPr>
          <p:nvPr>
            <p:ph type="dt" idx="10"/>
          </p:nvPr>
        </p:nvSpPr>
        <p:spPr>
          <a:xfrm>
            <a:off x="0" y="6912000"/>
            <a:ext cx="0" cy="0"/>
          </a:xfrm>
          <a:prstGeom prst="rect">
            <a:avLst/>
          </a:prstGeom>
          <a:noFill/>
          <a:ln>
            <a:noFill/>
          </a:ln>
        </p:spPr>
        <p:txBody>
          <a:bodyPr spcFirstLastPara="1" wrap="square" lIns="0" tIns="0" rIns="0" bIns="0" anchor="ctr" anchorCtr="0">
            <a:noAutofit/>
          </a:bodyPr>
          <a:lstStyle>
            <a:lvl1pPr lvl="0" algn="r">
              <a:spcBef>
                <a:spcPts val="350"/>
              </a:spcBef>
              <a:spcAft>
                <a:spcPts val="0"/>
              </a:spcAft>
              <a:buSzPts val="1400"/>
              <a:buNone/>
              <a:defRPr/>
            </a:lvl1pPr>
            <a:lvl2pPr lvl="1" algn="l">
              <a:spcBef>
                <a:spcPts val="900"/>
              </a:spcBef>
              <a:spcAft>
                <a:spcPts val="0"/>
              </a:spcAft>
              <a:buSzPts val="1400"/>
              <a:buNone/>
              <a:defRPr/>
            </a:lvl2pPr>
            <a:lvl3pPr lvl="2" algn="l">
              <a:spcBef>
                <a:spcPts val="900"/>
              </a:spcBef>
              <a:spcAft>
                <a:spcPts val="0"/>
              </a:spcAft>
              <a:buSzPts val="1400"/>
              <a:buNone/>
              <a:defRPr/>
            </a:lvl3pPr>
            <a:lvl4pPr lvl="3" algn="l">
              <a:spcBef>
                <a:spcPts val="900"/>
              </a:spcBef>
              <a:spcAft>
                <a:spcPts val="0"/>
              </a:spcAft>
              <a:buSzPts val="1400"/>
              <a:buNone/>
              <a:defRPr/>
            </a:lvl4pPr>
            <a:lvl5pPr lvl="4" algn="l">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2"/>
          <p:cNvSpPr txBox="1">
            <a:spLocks noGrp="1"/>
          </p:cNvSpPr>
          <p:nvPr>
            <p:ph type="ftr" idx="11"/>
          </p:nvPr>
        </p:nvSpPr>
        <p:spPr>
          <a:xfrm>
            <a:off x="0" y="6912000"/>
            <a:ext cx="0" cy="0"/>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lvl1pPr>
            <a:lvl2pPr lvl="1" algn="l">
              <a:spcBef>
                <a:spcPts val="900"/>
              </a:spcBef>
              <a:spcAft>
                <a:spcPts val="0"/>
              </a:spcAft>
              <a:buSzPts val="1400"/>
              <a:buNone/>
              <a:defRPr/>
            </a:lvl2pPr>
            <a:lvl3pPr lvl="2" algn="l">
              <a:spcBef>
                <a:spcPts val="900"/>
              </a:spcBef>
              <a:spcAft>
                <a:spcPts val="0"/>
              </a:spcAft>
              <a:buSzPts val="1400"/>
              <a:buNone/>
              <a:defRPr/>
            </a:lvl3pPr>
            <a:lvl4pPr lvl="3" algn="l">
              <a:spcBef>
                <a:spcPts val="900"/>
              </a:spcBef>
              <a:spcAft>
                <a:spcPts val="0"/>
              </a:spcAft>
              <a:buSzPts val="1400"/>
              <a:buNone/>
              <a:defRPr/>
            </a:lvl4pPr>
            <a:lvl5pPr lvl="4" algn="l">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2"/>
          <p:cNvSpPr txBox="1">
            <a:spLocks noGrp="1"/>
          </p:cNvSpPr>
          <p:nvPr>
            <p:ph type="sldNum" idx="12"/>
          </p:nvPr>
        </p:nvSpPr>
        <p:spPr>
          <a:xfrm>
            <a:off x="0" y="6912000"/>
            <a:ext cx="0" cy="0"/>
          </a:xfrm>
          <a:prstGeom prst="rect">
            <a:avLst/>
          </a:prstGeom>
          <a:noFill/>
          <a:ln>
            <a:noFill/>
          </a:ln>
        </p:spPr>
        <p:txBody>
          <a:bodyPr spcFirstLastPara="1" wrap="square" lIns="0" tIns="0" rIns="0" bIns="0" anchor="ctr" anchorCtr="0">
            <a:noAutofit/>
          </a:bodyPr>
          <a:lstStyle>
            <a:lvl1pPr marL="0" lvl="0" indent="0" algn="l">
              <a:spcBef>
                <a:spcPts val="0"/>
              </a:spcBef>
              <a:spcAft>
                <a:spcPts val="0"/>
              </a:spcAft>
              <a:buNone/>
              <a:defRPr sz="700" b="1">
                <a:latin typeface="Arial" panose="020B0604020202020204"/>
                <a:ea typeface="Arial" panose="020B0604020202020204"/>
                <a:cs typeface="Arial" panose="020B0604020202020204"/>
                <a:sym typeface="Arial" panose="020B0604020202020204"/>
              </a:defRPr>
            </a:lvl1pPr>
            <a:lvl2pPr marL="0" lvl="1" indent="0" algn="l">
              <a:spcBef>
                <a:spcPts val="0"/>
              </a:spcBef>
              <a:spcAft>
                <a:spcPts val="0"/>
              </a:spcAft>
              <a:buNone/>
              <a:defRPr sz="700" b="1">
                <a:latin typeface="Arial" panose="020B0604020202020204"/>
                <a:ea typeface="Arial" panose="020B0604020202020204"/>
                <a:cs typeface="Arial" panose="020B0604020202020204"/>
                <a:sym typeface="Arial" panose="020B0604020202020204"/>
              </a:defRPr>
            </a:lvl2pPr>
            <a:lvl3pPr marL="0" lvl="2" indent="0" algn="l">
              <a:spcBef>
                <a:spcPts val="0"/>
              </a:spcBef>
              <a:spcAft>
                <a:spcPts val="0"/>
              </a:spcAft>
              <a:buNone/>
              <a:defRPr sz="700" b="1">
                <a:latin typeface="Arial" panose="020B0604020202020204"/>
                <a:ea typeface="Arial" panose="020B0604020202020204"/>
                <a:cs typeface="Arial" panose="020B0604020202020204"/>
                <a:sym typeface="Arial" panose="020B0604020202020204"/>
              </a:defRPr>
            </a:lvl3pPr>
            <a:lvl4pPr marL="0" lvl="3" indent="0" algn="l">
              <a:spcBef>
                <a:spcPts val="0"/>
              </a:spcBef>
              <a:spcAft>
                <a:spcPts val="0"/>
              </a:spcAft>
              <a:buNone/>
              <a:defRPr sz="700" b="1">
                <a:latin typeface="Arial" panose="020B0604020202020204"/>
                <a:ea typeface="Arial" panose="020B0604020202020204"/>
                <a:cs typeface="Arial" panose="020B0604020202020204"/>
                <a:sym typeface="Arial" panose="020B0604020202020204"/>
              </a:defRPr>
            </a:lvl4pPr>
            <a:lvl5pPr marL="0" lvl="4" indent="0" algn="l">
              <a:spcBef>
                <a:spcPts val="0"/>
              </a:spcBef>
              <a:spcAft>
                <a:spcPts val="0"/>
              </a:spcAft>
              <a:buNone/>
              <a:defRPr sz="700" b="1">
                <a:latin typeface="Arial" panose="020B0604020202020204"/>
                <a:ea typeface="Arial" panose="020B0604020202020204"/>
                <a:cs typeface="Arial" panose="020B0604020202020204"/>
                <a:sym typeface="Arial" panose="020B0604020202020204"/>
              </a:defRPr>
            </a:lvl5pPr>
            <a:lvl6pPr marL="0" lvl="5" indent="0" algn="l">
              <a:spcBef>
                <a:spcPts val="0"/>
              </a:spcBef>
              <a:spcAft>
                <a:spcPts val="0"/>
              </a:spcAft>
              <a:buNone/>
              <a:defRPr sz="700" b="1">
                <a:latin typeface="Arial" panose="020B0604020202020204"/>
                <a:ea typeface="Arial" panose="020B0604020202020204"/>
                <a:cs typeface="Arial" panose="020B0604020202020204"/>
                <a:sym typeface="Arial" panose="020B0604020202020204"/>
              </a:defRPr>
            </a:lvl6pPr>
            <a:lvl7pPr marL="0" lvl="6" indent="0" algn="l">
              <a:spcBef>
                <a:spcPts val="0"/>
              </a:spcBef>
              <a:spcAft>
                <a:spcPts val="0"/>
              </a:spcAft>
              <a:buNone/>
              <a:defRPr sz="700" b="1">
                <a:latin typeface="Arial" panose="020B0604020202020204"/>
                <a:ea typeface="Arial" panose="020B0604020202020204"/>
                <a:cs typeface="Arial" panose="020B0604020202020204"/>
                <a:sym typeface="Arial" panose="020B0604020202020204"/>
              </a:defRPr>
            </a:lvl7pPr>
            <a:lvl8pPr marL="0" lvl="7" indent="0" algn="l">
              <a:spcBef>
                <a:spcPts val="0"/>
              </a:spcBef>
              <a:spcAft>
                <a:spcPts val="0"/>
              </a:spcAft>
              <a:buNone/>
              <a:defRPr sz="700" b="1">
                <a:latin typeface="Arial" panose="020B0604020202020204"/>
                <a:ea typeface="Arial" panose="020B0604020202020204"/>
                <a:cs typeface="Arial" panose="020B0604020202020204"/>
                <a:sym typeface="Arial" panose="020B0604020202020204"/>
              </a:defRPr>
            </a:lvl8pPr>
            <a:lvl9pPr marL="0" lvl="8" indent="0" algn="l">
              <a:spcBef>
                <a:spcPts val="0"/>
              </a:spcBef>
              <a:spcAft>
                <a:spcPts val="0"/>
              </a:spcAft>
              <a:buNone/>
              <a:defRPr sz="700" b="1">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fld id="{00000000-1234-1234-1234-123412341234}" type="slidenum">
              <a:rPr lang="da-DK"/>
            </a:fld>
            <a:endParaRPr lang="da-DK"/>
          </a:p>
        </p:txBody>
      </p:sp>
      <p:sp>
        <p:nvSpPr>
          <p:cNvPr id="98" name="Google Shape;98;p12"/>
          <p:cNvSpPr/>
          <p:nvPr/>
        </p:nvSpPr>
        <p:spPr>
          <a:xfrm>
            <a:off x="0" y="6541200"/>
            <a:ext cx="12193200" cy="316800"/>
          </a:xfrm>
          <a:prstGeom prst="rect">
            <a:avLst/>
          </a:prstGeom>
          <a:solidFill>
            <a:srgbClr val="990000"/>
          </a:soli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1600"/>
              <a:buFont typeface="Verdana" panose="020B0604030504040204"/>
              <a:buNone/>
            </a:pPr>
            <a:endParaRPr sz="16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99" name="Google Shape;99;p12"/>
          <p:cNvSpPr/>
          <p:nvPr/>
        </p:nvSpPr>
        <p:spPr>
          <a:xfrm>
            <a:off x="0" y="0"/>
            <a:ext cx="12193200" cy="50400"/>
          </a:xfrm>
          <a:prstGeom prst="rect">
            <a:avLst/>
          </a:prstGeom>
          <a:solidFill>
            <a:srgbClr val="990000"/>
          </a:soli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1600"/>
              <a:buFont typeface="Verdana" panose="020B0604030504040204"/>
              <a:buNone/>
            </a:pPr>
            <a:endParaRPr sz="16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ront A">
  <p:cSld name="Front A">
    <p:bg>
      <p:bgPr>
        <a:solidFill>
          <a:schemeClr val="accent1"/>
        </a:solidFill>
        <a:effectLst/>
      </p:bgPr>
    </p:bg>
    <p:spTree>
      <p:nvGrpSpPr>
        <p:cNvPr id="1" name="Shape 27"/>
        <p:cNvGrpSpPr/>
        <p:nvPr/>
      </p:nvGrpSpPr>
      <p:grpSpPr>
        <a:xfrm>
          <a:off x="0" y="0"/>
          <a:ext cx="0" cy="0"/>
          <a:chOff x="0" y="0"/>
          <a:chExt cx="0" cy="0"/>
        </a:xfrm>
      </p:grpSpPr>
      <p:sp>
        <p:nvSpPr>
          <p:cNvPr id="28" name="Google Shape;28;p3"/>
          <p:cNvSpPr/>
          <p:nvPr/>
        </p:nvSpPr>
        <p:spPr>
          <a:xfrm>
            <a:off x="0" y="0"/>
            <a:ext cx="0" cy="0"/>
          </a:xfrm>
          <a:prstGeom prst="rect">
            <a:avLst/>
          </a:prstGeom>
          <a:solidFill>
            <a:srgbClr val="99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600"/>
              <a:buFont typeface="Verdana" panose="020B0604030504040204"/>
              <a:buNone/>
            </a:pPr>
            <a:endParaRPr sz="1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9" name="Google Shape;29;p3"/>
          <p:cNvSpPr/>
          <p:nvPr/>
        </p:nvSpPr>
        <p:spPr>
          <a:xfrm>
            <a:off x="252000" y="252000"/>
            <a:ext cx="419611" cy="612000"/>
          </a:xfrm>
          <a:custGeom>
            <a:avLst/>
            <a:gdLst/>
            <a:ahLst/>
            <a:cxnLst/>
            <a:rect l="l" t="t" r="r" b="b"/>
            <a:pathLst>
              <a:path w="4933949" h="7196138" extrusionOk="0">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30" name="Google Shape;30;p3"/>
          <p:cNvSpPr txBox="1">
            <a:spLocks noGrp="1"/>
          </p:cNvSpPr>
          <p:nvPr>
            <p:ph type="ctrTitle"/>
          </p:nvPr>
        </p:nvSpPr>
        <p:spPr>
          <a:xfrm>
            <a:off x="249859" y="3545117"/>
            <a:ext cx="10840028" cy="2706458"/>
          </a:xfrm>
          <a:prstGeom prst="rect">
            <a:avLst/>
          </a:prstGeom>
          <a:noFill/>
          <a:ln>
            <a:noFill/>
          </a:ln>
        </p:spPr>
        <p:txBody>
          <a:bodyPr spcFirstLastPara="1" wrap="square" lIns="0" tIns="0" rIns="0" bIns="0" anchor="t" anchorCtr="0">
            <a:noAutofit/>
          </a:bodyPr>
          <a:lstStyle>
            <a:lvl1pPr lvl="0" algn="l">
              <a:lnSpc>
                <a:spcPct val="93000"/>
              </a:lnSpc>
              <a:spcBef>
                <a:spcPts val="0"/>
              </a:spcBef>
              <a:spcAft>
                <a:spcPts val="0"/>
              </a:spcAft>
              <a:buSzPts val="1400"/>
              <a:buNone/>
              <a:defRPr sz="8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a:spLocks noGrp="1"/>
          </p:cNvSpPr>
          <p:nvPr>
            <p:ph type="subTitle" idx="1"/>
          </p:nvPr>
        </p:nvSpPr>
        <p:spPr>
          <a:xfrm>
            <a:off x="247072" y="1704975"/>
            <a:ext cx="10840028" cy="1660654"/>
          </a:xfrm>
          <a:prstGeom prst="rect">
            <a:avLst/>
          </a:prstGeom>
          <a:noFill/>
          <a:ln>
            <a:noFill/>
          </a:ln>
        </p:spPr>
        <p:txBody>
          <a:bodyPr spcFirstLastPara="1" wrap="square" lIns="0" tIns="0" rIns="0" bIns="0" anchor="b" anchorCtr="0">
            <a:noAutofit/>
          </a:bodyPr>
          <a:lstStyle>
            <a:lvl1pPr lvl="0" algn="l">
              <a:lnSpc>
                <a:spcPct val="110000"/>
              </a:lnSpc>
              <a:spcBef>
                <a:spcPts val="0"/>
              </a:spcBef>
              <a:spcAft>
                <a:spcPts val="0"/>
              </a:spcAft>
              <a:buClr>
                <a:schemeClr val="lt1"/>
              </a:buClr>
              <a:buSzPts val="3000"/>
              <a:buFont typeface="Arial" panose="020B0604020202020204"/>
              <a:buNone/>
              <a:defRPr sz="3000">
                <a:solidFill>
                  <a:schemeClr val="lt1"/>
                </a:solidFill>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sp>
        <p:nvSpPr>
          <p:cNvPr id="32" name="Google Shape;32;p3"/>
          <p:cNvSpPr txBox="1">
            <a:spLocks noGrp="1"/>
          </p:cNvSpPr>
          <p:nvPr>
            <p:ph type="dt" idx="10"/>
          </p:nvPr>
        </p:nvSpPr>
        <p:spPr>
          <a:xfrm>
            <a:off x="252000" y="6541200"/>
            <a:ext cx="1105200" cy="316800"/>
          </a:xfrm>
          <a:prstGeom prst="rect">
            <a:avLst/>
          </a:prstGeom>
          <a:noFill/>
          <a:ln>
            <a:noFill/>
          </a:ln>
        </p:spPr>
        <p:txBody>
          <a:bodyPr spcFirstLastPara="1" wrap="square" lIns="0" tIns="0" rIns="0" bIns="0" anchor="ctr" anchorCtr="0">
            <a:noAutofit/>
          </a:bodyPr>
          <a:lstStyle>
            <a:lvl1pPr lvl="0" algn="r">
              <a:spcBef>
                <a:spcPts val="900"/>
              </a:spcBef>
              <a:spcAft>
                <a:spcPts val="0"/>
              </a:spcAft>
              <a:buSzPts val="1400"/>
              <a:buNone/>
              <a:defRPr/>
            </a:lvl1pPr>
            <a:lvl2pPr lvl="1" algn="l">
              <a:spcBef>
                <a:spcPts val="900"/>
              </a:spcBef>
              <a:spcAft>
                <a:spcPts val="0"/>
              </a:spcAft>
              <a:buSzPts val="1400"/>
              <a:buNone/>
              <a:defRPr/>
            </a:lvl2pPr>
            <a:lvl3pPr lvl="2" algn="l">
              <a:spcBef>
                <a:spcPts val="900"/>
              </a:spcBef>
              <a:spcAft>
                <a:spcPts val="0"/>
              </a:spcAft>
              <a:buSzPts val="1400"/>
              <a:buNone/>
              <a:defRPr/>
            </a:lvl3pPr>
            <a:lvl4pPr lvl="3" algn="l">
              <a:spcBef>
                <a:spcPts val="900"/>
              </a:spcBef>
              <a:spcAft>
                <a:spcPts val="0"/>
              </a:spcAft>
              <a:buSzPts val="1400"/>
              <a:buNone/>
              <a:defRPr/>
            </a:lvl4pPr>
            <a:lvl5pPr lvl="4" algn="l">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
          <p:cNvSpPr txBox="1">
            <a:spLocks noGrp="1"/>
          </p:cNvSpPr>
          <p:nvPr>
            <p:ph type="ftr" idx="11"/>
          </p:nvPr>
        </p:nvSpPr>
        <p:spPr>
          <a:xfrm>
            <a:off x="5590800" y="6541200"/>
            <a:ext cx="5497200" cy="316800"/>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lvl1pPr>
            <a:lvl2pPr lvl="1" algn="l">
              <a:spcBef>
                <a:spcPts val="900"/>
              </a:spcBef>
              <a:spcAft>
                <a:spcPts val="0"/>
              </a:spcAft>
              <a:buSzPts val="1400"/>
              <a:buNone/>
              <a:defRPr/>
            </a:lvl2pPr>
            <a:lvl3pPr lvl="2" algn="l">
              <a:spcBef>
                <a:spcPts val="900"/>
              </a:spcBef>
              <a:spcAft>
                <a:spcPts val="0"/>
              </a:spcAft>
              <a:buSzPts val="1400"/>
              <a:buNone/>
              <a:defRPr/>
            </a:lvl3pPr>
            <a:lvl4pPr lvl="3" algn="l">
              <a:spcBef>
                <a:spcPts val="900"/>
              </a:spcBef>
              <a:spcAft>
                <a:spcPts val="0"/>
              </a:spcAft>
              <a:buSzPts val="1400"/>
              <a:buNone/>
              <a:defRPr/>
            </a:lvl4pPr>
            <a:lvl5pPr lvl="4" algn="l">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a:spLocks noGrp="1"/>
          </p:cNvSpPr>
          <p:nvPr>
            <p:ph type="sldNum" idx="12"/>
          </p:nvPr>
        </p:nvSpPr>
        <p:spPr>
          <a:xfrm>
            <a:off x="11506450" y="6541200"/>
            <a:ext cx="432600" cy="316800"/>
          </a:xfrm>
          <a:prstGeom prst="rect">
            <a:avLst/>
          </a:prstGeom>
          <a:noFill/>
          <a:ln>
            <a:noFill/>
          </a:ln>
        </p:spPr>
        <p:txBody>
          <a:bodyPr spcFirstLastPara="1" wrap="square" lIns="0" tIns="0" rIns="0" bIns="0" anchor="ctr" anchorCtr="0">
            <a:noAutofit/>
          </a:bodyPr>
          <a:lstStyle>
            <a:lvl1pPr marL="0" lvl="0" indent="0" algn="l">
              <a:spcBef>
                <a:spcPts val="0"/>
              </a:spcBef>
              <a:spcAft>
                <a:spcPts val="0"/>
              </a:spcAft>
              <a:buNone/>
              <a:defRPr/>
            </a:lvl1pPr>
            <a:lvl2pPr marL="0" lvl="1" indent="0" algn="l">
              <a:spcBef>
                <a:spcPts val="0"/>
              </a:spcBef>
              <a:spcAft>
                <a:spcPts val="0"/>
              </a:spcAft>
              <a:buNone/>
              <a:defRPr/>
            </a:lvl2pPr>
            <a:lvl3pPr marL="0" lvl="2" indent="0" algn="l">
              <a:spcBef>
                <a:spcPts val="0"/>
              </a:spcBef>
              <a:spcAft>
                <a:spcPts val="0"/>
              </a:spcAft>
              <a:buNone/>
              <a:defRPr/>
            </a:lvl3pPr>
            <a:lvl4pPr marL="0" lvl="3" indent="0" algn="l">
              <a:spcBef>
                <a:spcPts val="0"/>
              </a:spcBef>
              <a:spcAft>
                <a:spcPts val="0"/>
              </a:spcAft>
              <a:buNone/>
              <a:defRPr/>
            </a:lvl4pPr>
            <a:lvl5pPr marL="0" lvl="4" indent="0" algn="l">
              <a:spcBef>
                <a:spcPts val="0"/>
              </a:spcBef>
              <a:spcAft>
                <a:spcPts val="0"/>
              </a:spcAft>
              <a:buNone/>
              <a:defRPr/>
            </a:lvl5pPr>
            <a:lvl6pPr marL="0" lvl="5" indent="0" algn="l">
              <a:spcBef>
                <a:spcPts val="0"/>
              </a:spcBef>
              <a:spcAft>
                <a:spcPts val="0"/>
              </a:spcAft>
              <a:buNone/>
              <a:defRPr/>
            </a:lvl6pPr>
            <a:lvl7pPr marL="0" lvl="6" indent="0" algn="l">
              <a:spcBef>
                <a:spcPts val="0"/>
              </a:spcBef>
              <a:spcAft>
                <a:spcPts val="0"/>
              </a:spcAft>
              <a:buNone/>
              <a:defRPr/>
            </a:lvl7pPr>
            <a:lvl8pPr marL="0" lvl="7" indent="0" algn="l">
              <a:spcBef>
                <a:spcPts val="0"/>
              </a:spcBef>
              <a:spcAft>
                <a:spcPts val="0"/>
              </a:spcAft>
              <a:buNone/>
              <a:defRPr/>
            </a:lvl8pPr>
            <a:lvl9pPr marL="0" lvl="8" indent="0" algn="l">
              <a:spcBef>
                <a:spcPts val="0"/>
              </a:spcBef>
              <a:spcAft>
                <a:spcPts val="0"/>
              </a:spcAft>
              <a:buNone/>
              <a:defRPr/>
            </a:lvl9pPr>
          </a:lstStyle>
          <a:p>
            <a:pPr marL="0" lvl="0" indent="0" algn="l" rtl="0">
              <a:spcBef>
                <a:spcPts val="0"/>
              </a:spcBef>
              <a:spcAft>
                <a:spcPts val="0"/>
              </a:spcAft>
              <a:buNone/>
            </a:pPr>
            <a:fld id="{00000000-1234-1234-1234-123412341234}" type="slidenum">
              <a:rPr lang="da-DK"/>
            </a:fld>
            <a:endParaRPr lang="da-D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ntent">
  <p:cSld name="One content">
    <p:spTree>
      <p:nvGrpSpPr>
        <p:cNvPr id="1" name="Shape 35"/>
        <p:cNvGrpSpPr/>
        <p:nvPr/>
      </p:nvGrpSpPr>
      <p:grpSpPr>
        <a:xfrm>
          <a:off x="0" y="0"/>
          <a:ext cx="0" cy="0"/>
          <a:chOff x="0" y="0"/>
          <a:chExt cx="0" cy="0"/>
        </a:xfrm>
      </p:grpSpPr>
      <p:sp>
        <p:nvSpPr>
          <p:cNvPr id="36" name="Google Shape;36;p4"/>
          <p:cNvSpPr txBox="1">
            <a:spLocks noGrp="1"/>
          </p:cNvSpPr>
          <p:nvPr>
            <p:ph type="title"/>
          </p:nvPr>
        </p:nvSpPr>
        <p:spPr>
          <a:xfrm>
            <a:off x="1774726" y="426127"/>
            <a:ext cx="9312374" cy="972716"/>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a:spLocks noGrp="1"/>
          </p:cNvSpPr>
          <p:nvPr>
            <p:ph type="body" idx="1"/>
          </p:nvPr>
        </p:nvSpPr>
        <p:spPr>
          <a:xfrm>
            <a:off x="1774800" y="1706400"/>
            <a:ext cx="9312374" cy="4545578"/>
          </a:xfrm>
          <a:prstGeom prst="rect">
            <a:avLst/>
          </a:prstGeom>
          <a:noFill/>
          <a:ln>
            <a:noFill/>
          </a:ln>
        </p:spPr>
        <p:txBody>
          <a:bodyPr spcFirstLastPara="1" wrap="square" lIns="0" tIns="0" rIns="0" bIns="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38" name="Google Shape;38;p4"/>
          <p:cNvSpPr txBox="1">
            <a:spLocks noGrp="1"/>
          </p:cNvSpPr>
          <p:nvPr>
            <p:ph type="dt" idx="10"/>
          </p:nvPr>
        </p:nvSpPr>
        <p:spPr>
          <a:xfrm>
            <a:off x="252000" y="6541200"/>
            <a:ext cx="1105200" cy="316800"/>
          </a:xfrm>
          <a:prstGeom prst="rect">
            <a:avLst/>
          </a:prstGeom>
          <a:noFill/>
          <a:ln>
            <a:noFill/>
          </a:ln>
        </p:spPr>
        <p:txBody>
          <a:bodyPr spcFirstLastPara="1" wrap="square" lIns="0" tIns="0" rIns="0" bIns="0" anchor="ctr" anchorCtr="0">
            <a:noAutofit/>
          </a:bodyPr>
          <a:lstStyle>
            <a:lvl1pPr lvl="0" algn="r">
              <a:spcBef>
                <a:spcPts val="900"/>
              </a:spcBef>
              <a:spcAft>
                <a:spcPts val="0"/>
              </a:spcAft>
              <a:buSzPts val="1400"/>
              <a:buNone/>
              <a:defRPr/>
            </a:lvl1pPr>
            <a:lvl2pPr lvl="1" algn="l">
              <a:spcBef>
                <a:spcPts val="900"/>
              </a:spcBef>
              <a:spcAft>
                <a:spcPts val="0"/>
              </a:spcAft>
              <a:buSzPts val="1400"/>
              <a:buNone/>
              <a:defRPr/>
            </a:lvl2pPr>
            <a:lvl3pPr lvl="2" algn="l">
              <a:spcBef>
                <a:spcPts val="900"/>
              </a:spcBef>
              <a:spcAft>
                <a:spcPts val="0"/>
              </a:spcAft>
              <a:buSzPts val="1400"/>
              <a:buNone/>
              <a:defRPr/>
            </a:lvl3pPr>
            <a:lvl4pPr lvl="3" algn="l">
              <a:spcBef>
                <a:spcPts val="900"/>
              </a:spcBef>
              <a:spcAft>
                <a:spcPts val="0"/>
              </a:spcAft>
              <a:buSzPts val="1400"/>
              <a:buNone/>
              <a:defRPr/>
            </a:lvl4pPr>
            <a:lvl5pPr lvl="4" algn="l">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a:spLocks noGrp="1"/>
          </p:cNvSpPr>
          <p:nvPr>
            <p:ph type="ftr" idx="11"/>
          </p:nvPr>
        </p:nvSpPr>
        <p:spPr>
          <a:xfrm>
            <a:off x="5590800" y="6541200"/>
            <a:ext cx="5497200" cy="316800"/>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lvl1pPr>
            <a:lvl2pPr lvl="1" algn="l">
              <a:spcBef>
                <a:spcPts val="900"/>
              </a:spcBef>
              <a:spcAft>
                <a:spcPts val="0"/>
              </a:spcAft>
              <a:buSzPts val="1400"/>
              <a:buNone/>
              <a:defRPr/>
            </a:lvl2pPr>
            <a:lvl3pPr lvl="2" algn="l">
              <a:spcBef>
                <a:spcPts val="900"/>
              </a:spcBef>
              <a:spcAft>
                <a:spcPts val="0"/>
              </a:spcAft>
              <a:buSzPts val="1400"/>
              <a:buNone/>
              <a:defRPr/>
            </a:lvl3pPr>
            <a:lvl4pPr lvl="3" algn="l">
              <a:spcBef>
                <a:spcPts val="900"/>
              </a:spcBef>
              <a:spcAft>
                <a:spcPts val="0"/>
              </a:spcAft>
              <a:buSzPts val="1400"/>
              <a:buNone/>
              <a:defRPr/>
            </a:lvl4pPr>
            <a:lvl5pPr lvl="4" algn="l">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a:spLocks noGrp="1"/>
          </p:cNvSpPr>
          <p:nvPr>
            <p:ph type="sldNum" idx="12"/>
          </p:nvPr>
        </p:nvSpPr>
        <p:spPr>
          <a:xfrm>
            <a:off x="11506450" y="6541200"/>
            <a:ext cx="432600" cy="316800"/>
          </a:xfrm>
          <a:prstGeom prst="rect">
            <a:avLst/>
          </a:prstGeom>
          <a:noFill/>
          <a:ln>
            <a:noFill/>
          </a:ln>
        </p:spPr>
        <p:txBody>
          <a:bodyPr spcFirstLastPara="1" wrap="square" lIns="0" tIns="0" rIns="0" bIns="0" anchor="ctr" anchorCtr="0">
            <a:noAutofit/>
          </a:bodyPr>
          <a:lstStyle>
            <a:lvl1pPr marL="0" lvl="0" indent="0" algn="l">
              <a:spcBef>
                <a:spcPts val="0"/>
              </a:spcBef>
              <a:spcAft>
                <a:spcPts val="0"/>
              </a:spcAft>
              <a:buNone/>
              <a:defRPr/>
            </a:lvl1pPr>
            <a:lvl2pPr marL="0" lvl="1" indent="0" algn="l">
              <a:spcBef>
                <a:spcPts val="0"/>
              </a:spcBef>
              <a:spcAft>
                <a:spcPts val="0"/>
              </a:spcAft>
              <a:buNone/>
              <a:defRPr/>
            </a:lvl2pPr>
            <a:lvl3pPr marL="0" lvl="2" indent="0" algn="l">
              <a:spcBef>
                <a:spcPts val="0"/>
              </a:spcBef>
              <a:spcAft>
                <a:spcPts val="0"/>
              </a:spcAft>
              <a:buNone/>
              <a:defRPr/>
            </a:lvl3pPr>
            <a:lvl4pPr marL="0" lvl="3" indent="0" algn="l">
              <a:spcBef>
                <a:spcPts val="0"/>
              </a:spcBef>
              <a:spcAft>
                <a:spcPts val="0"/>
              </a:spcAft>
              <a:buNone/>
              <a:defRPr/>
            </a:lvl4pPr>
            <a:lvl5pPr marL="0" lvl="4" indent="0" algn="l">
              <a:spcBef>
                <a:spcPts val="0"/>
              </a:spcBef>
              <a:spcAft>
                <a:spcPts val="0"/>
              </a:spcAft>
              <a:buNone/>
              <a:defRPr/>
            </a:lvl5pPr>
            <a:lvl6pPr marL="0" lvl="5" indent="0" algn="l">
              <a:spcBef>
                <a:spcPts val="0"/>
              </a:spcBef>
              <a:spcAft>
                <a:spcPts val="0"/>
              </a:spcAft>
              <a:buNone/>
              <a:defRPr/>
            </a:lvl6pPr>
            <a:lvl7pPr marL="0" lvl="6" indent="0" algn="l">
              <a:spcBef>
                <a:spcPts val="0"/>
              </a:spcBef>
              <a:spcAft>
                <a:spcPts val="0"/>
              </a:spcAft>
              <a:buNone/>
              <a:defRPr/>
            </a:lvl7pPr>
            <a:lvl8pPr marL="0" lvl="7" indent="0" algn="l">
              <a:spcBef>
                <a:spcPts val="0"/>
              </a:spcBef>
              <a:spcAft>
                <a:spcPts val="0"/>
              </a:spcAft>
              <a:buNone/>
              <a:defRPr/>
            </a:lvl8pPr>
            <a:lvl9pPr marL="0" lvl="8" indent="0" algn="l">
              <a:spcBef>
                <a:spcPts val="0"/>
              </a:spcBef>
              <a:spcAft>
                <a:spcPts val="0"/>
              </a:spcAft>
              <a:buNone/>
              <a:defRPr/>
            </a:lvl9pPr>
          </a:lstStyle>
          <a:p>
            <a:pPr marL="0" lvl="0" indent="0" algn="l" rtl="0">
              <a:spcBef>
                <a:spcPts val="0"/>
              </a:spcBef>
              <a:spcAft>
                <a:spcPts val="0"/>
              </a:spcAft>
              <a:buNone/>
            </a:pPr>
            <a:fld id="{00000000-1234-1234-1234-123412341234}" type="slidenum">
              <a:rPr lang="da-DK"/>
            </a:fld>
            <a:endParaRPr lang="da-D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ront B">
  <p:cSld name="Front B">
    <p:bg>
      <p:bgPr>
        <a:solidFill>
          <a:schemeClr val="lt1"/>
        </a:solidFill>
        <a:effectLst/>
      </p:bgPr>
    </p:bg>
    <p:spTree>
      <p:nvGrpSpPr>
        <p:cNvPr id="1" name="Shape 41"/>
        <p:cNvGrpSpPr/>
        <p:nvPr/>
      </p:nvGrpSpPr>
      <p:grpSpPr>
        <a:xfrm>
          <a:off x="0" y="0"/>
          <a:ext cx="0" cy="0"/>
          <a:chOff x="0" y="0"/>
          <a:chExt cx="0" cy="0"/>
        </a:xfrm>
      </p:grpSpPr>
      <p:sp>
        <p:nvSpPr>
          <p:cNvPr id="42" name="Google Shape;42;p5"/>
          <p:cNvSpPr txBox="1">
            <a:spLocks noGrp="1"/>
          </p:cNvSpPr>
          <p:nvPr>
            <p:ph type="ctrTitle"/>
          </p:nvPr>
        </p:nvSpPr>
        <p:spPr>
          <a:xfrm>
            <a:off x="249859" y="3545117"/>
            <a:ext cx="10840028" cy="2706458"/>
          </a:xfrm>
          <a:prstGeom prst="rect">
            <a:avLst/>
          </a:prstGeom>
          <a:noFill/>
          <a:ln>
            <a:noFill/>
          </a:ln>
        </p:spPr>
        <p:txBody>
          <a:bodyPr spcFirstLastPara="1" wrap="square" lIns="0" tIns="0" rIns="0" bIns="0" anchor="t" anchorCtr="0">
            <a:noAutofit/>
          </a:bodyPr>
          <a:lstStyle>
            <a:lvl1pPr lvl="0" algn="l">
              <a:lnSpc>
                <a:spcPct val="93000"/>
              </a:lnSpc>
              <a:spcBef>
                <a:spcPts val="0"/>
              </a:spcBef>
              <a:spcAft>
                <a:spcPts val="0"/>
              </a:spcAft>
              <a:buSzPts val="1400"/>
              <a:buNone/>
              <a:defRPr sz="80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a:spLocks noGrp="1"/>
          </p:cNvSpPr>
          <p:nvPr>
            <p:ph type="subTitle" idx="1"/>
          </p:nvPr>
        </p:nvSpPr>
        <p:spPr>
          <a:xfrm>
            <a:off x="247072" y="1704975"/>
            <a:ext cx="10840028" cy="1660654"/>
          </a:xfrm>
          <a:prstGeom prst="rect">
            <a:avLst/>
          </a:prstGeom>
          <a:noFill/>
          <a:ln>
            <a:noFill/>
          </a:ln>
        </p:spPr>
        <p:txBody>
          <a:bodyPr spcFirstLastPara="1" wrap="square" lIns="0" tIns="0" rIns="0" bIns="0" anchor="b" anchorCtr="0">
            <a:noAutofit/>
          </a:bodyPr>
          <a:lstStyle>
            <a:lvl1pPr lvl="0" algn="l">
              <a:lnSpc>
                <a:spcPct val="110000"/>
              </a:lnSpc>
              <a:spcBef>
                <a:spcPts val="0"/>
              </a:spcBef>
              <a:spcAft>
                <a:spcPts val="0"/>
              </a:spcAft>
              <a:buClr>
                <a:schemeClr val="dk1"/>
              </a:buClr>
              <a:buSzPts val="3000"/>
              <a:buFont typeface="Arial" panose="020B0604020202020204"/>
              <a:buNone/>
              <a:defRPr sz="3000">
                <a:solidFill>
                  <a:schemeClr val="dk1"/>
                </a:solidFill>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sp>
        <p:nvSpPr>
          <p:cNvPr id="44" name="Google Shape;44;p5"/>
          <p:cNvSpPr txBox="1">
            <a:spLocks noGrp="1"/>
          </p:cNvSpPr>
          <p:nvPr>
            <p:ph type="dt" idx="10"/>
          </p:nvPr>
        </p:nvSpPr>
        <p:spPr>
          <a:xfrm>
            <a:off x="252000" y="6541200"/>
            <a:ext cx="1105200" cy="316800"/>
          </a:xfrm>
          <a:prstGeom prst="rect">
            <a:avLst/>
          </a:prstGeom>
          <a:noFill/>
          <a:ln>
            <a:noFill/>
          </a:ln>
        </p:spPr>
        <p:txBody>
          <a:bodyPr spcFirstLastPara="1" wrap="square" lIns="0" tIns="0" rIns="0" bIns="0" anchor="ctr" anchorCtr="0">
            <a:noAutofit/>
          </a:bodyPr>
          <a:lstStyle>
            <a:lvl1pPr lvl="0" algn="r">
              <a:spcBef>
                <a:spcPts val="900"/>
              </a:spcBef>
              <a:spcAft>
                <a:spcPts val="0"/>
              </a:spcAft>
              <a:buSzPts val="1400"/>
              <a:buNone/>
              <a:defRPr/>
            </a:lvl1pPr>
            <a:lvl2pPr lvl="1" algn="l">
              <a:spcBef>
                <a:spcPts val="900"/>
              </a:spcBef>
              <a:spcAft>
                <a:spcPts val="0"/>
              </a:spcAft>
              <a:buSzPts val="1400"/>
              <a:buNone/>
              <a:defRPr/>
            </a:lvl2pPr>
            <a:lvl3pPr lvl="2" algn="l">
              <a:spcBef>
                <a:spcPts val="900"/>
              </a:spcBef>
              <a:spcAft>
                <a:spcPts val="0"/>
              </a:spcAft>
              <a:buSzPts val="1400"/>
              <a:buNone/>
              <a:defRPr/>
            </a:lvl3pPr>
            <a:lvl4pPr lvl="3" algn="l">
              <a:spcBef>
                <a:spcPts val="900"/>
              </a:spcBef>
              <a:spcAft>
                <a:spcPts val="0"/>
              </a:spcAft>
              <a:buSzPts val="1400"/>
              <a:buNone/>
              <a:defRPr/>
            </a:lvl4pPr>
            <a:lvl5pPr lvl="4" algn="l">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a:spLocks noGrp="1"/>
          </p:cNvSpPr>
          <p:nvPr>
            <p:ph type="ftr" idx="11"/>
          </p:nvPr>
        </p:nvSpPr>
        <p:spPr>
          <a:xfrm>
            <a:off x="5590800" y="6541200"/>
            <a:ext cx="5497200" cy="316800"/>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lvl1pPr>
            <a:lvl2pPr lvl="1" algn="l">
              <a:spcBef>
                <a:spcPts val="900"/>
              </a:spcBef>
              <a:spcAft>
                <a:spcPts val="0"/>
              </a:spcAft>
              <a:buSzPts val="1400"/>
              <a:buNone/>
              <a:defRPr/>
            </a:lvl2pPr>
            <a:lvl3pPr lvl="2" algn="l">
              <a:spcBef>
                <a:spcPts val="900"/>
              </a:spcBef>
              <a:spcAft>
                <a:spcPts val="0"/>
              </a:spcAft>
              <a:buSzPts val="1400"/>
              <a:buNone/>
              <a:defRPr/>
            </a:lvl3pPr>
            <a:lvl4pPr lvl="3" algn="l">
              <a:spcBef>
                <a:spcPts val="900"/>
              </a:spcBef>
              <a:spcAft>
                <a:spcPts val="0"/>
              </a:spcAft>
              <a:buSzPts val="1400"/>
              <a:buNone/>
              <a:defRPr/>
            </a:lvl4pPr>
            <a:lvl5pPr lvl="4" algn="l">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a:spLocks noGrp="1"/>
          </p:cNvSpPr>
          <p:nvPr>
            <p:ph type="sldNum" idx="12"/>
          </p:nvPr>
        </p:nvSpPr>
        <p:spPr>
          <a:xfrm>
            <a:off x="11506450" y="6541200"/>
            <a:ext cx="432600" cy="316800"/>
          </a:xfrm>
          <a:prstGeom prst="rect">
            <a:avLst/>
          </a:prstGeom>
          <a:noFill/>
          <a:ln>
            <a:noFill/>
          </a:ln>
        </p:spPr>
        <p:txBody>
          <a:bodyPr spcFirstLastPara="1" wrap="square" lIns="0" tIns="0" rIns="0" bIns="0" anchor="ctr" anchorCtr="0">
            <a:noAutofit/>
          </a:bodyPr>
          <a:lstStyle>
            <a:lvl1pPr marL="0" lvl="0" indent="0" algn="l">
              <a:spcBef>
                <a:spcPts val="0"/>
              </a:spcBef>
              <a:spcAft>
                <a:spcPts val="0"/>
              </a:spcAft>
              <a:buNone/>
              <a:defRPr/>
            </a:lvl1pPr>
            <a:lvl2pPr marL="0" lvl="1" indent="0" algn="l">
              <a:spcBef>
                <a:spcPts val="0"/>
              </a:spcBef>
              <a:spcAft>
                <a:spcPts val="0"/>
              </a:spcAft>
              <a:buNone/>
              <a:defRPr/>
            </a:lvl2pPr>
            <a:lvl3pPr marL="0" lvl="2" indent="0" algn="l">
              <a:spcBef>
                <a:spcPts val="0"/>
              </a:spcBef>
              <a:spcAft>
                <a:spcPts val="0"/>
              </a:spcAft>
              <a:buNone/>
              <a:defRPr/>
            </a:lvl3pPr>
            <a:lvl4pPr marL="0" lvl="3" indent="0" algn="l">
              <a:spcBef>
                <a:spcPts val="0"/>
              </a:spcBef>
              <a:spcAft>
                <a:spcPts val="0"/>
              </a:spcAft>
              <a:buNone/>
              <a:defRPr/>
            </a:lvl4pPr>
            <a:lvl5pPr marL="0" lvl="4" indent="0" algn="l">
              <a:spcBef>
                <a:spcPts val="0"/>
              </a:spcBef>
              <a:spcAft>
                <a:spcPts val="0"/>
              </a:spcAft>
              <a:buNone/>
              <a:defRPr/>
            </a:lvl5pPr>
            <a:lvl6pPr marL="0" lvl="5" indent="0" algn="l">
              <a:spcBef>
                <a:spcPts val="0"/>
              </a:spcBef>
              <a:spcAft>
                <a:spcPts val="0"/>
              </a:spcAft>
              <a:buNone/>
              <a:defRPr/>
            </a:lvl6pPr>
            <a:lvl7pPr marL="0" lvl="6" indent="0" algn="l">
              <a:spcBef>
                <a:spcPts val="0"/>
              </a:spcBef>
              <a:spcAft>
                <a:spcPts val="0"/>
              </a:spcAft>
              <a:buNone/>
              <a:defRPr/>
            </a:lvl7pPr>
            <a:lvl8pPr marL="0" lvl="7" indent="0" algn="l">
              <a:spcBef>
                <a:spcPts val="0"/>
              </a:spcBef>
              <a:spcAft>
                <a:spcPts val="0"/>
              </a:spcAft>
              <a:buNone/>
              <a:defRPr/>
            </a:lvl8pPr>
            <a:lvl9pPr marL="0" lvl="8" indent="0" algn="l">
              <a:spcBef>
                <a:spcPts val="0"/>
              </a:spcBef>
              <a:spcAft>
                <a:spcPts val="0"/>
              </a:spcAft>
              <a:buNone/>
              <a:defRPr/>
            </a:lvl9pPr>
          </a:lstStyle>
          <a:p>
            <a:pPr marL="0" lvl="0" indent="0" algn="l" rtl="0">
              <a:spcBef>
                <a:spcPts val="0"/>
              </a:spcBef>
              <a:spcAft>
                <a:spcPts val="0"/>
              </a:spcAft>
              <a:buNone/>
            </a:pPr>
            <a:fld id="{00000000-1234-1234-1234-123412341234}" type="slidenum">
              <a:rPr lang="da-DK"/>
            </a:fld>
            <a:endParaRPr lang="da-D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1774726" y="426127"/>
            <a:ext cx="9312374" cy="972716"/>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a:spLocks noGrp="1"/>
          </p:cNvSpPr>
          <p:nvPr>
            <p:ph type="body" idx="1"/>
          </p:nvPr>
        </p:nvSpPr>
        <p:spPr>
          <a:xfrm>
            <a:off x="1774800" y="1706399"/>
            <a:ext cx="4410177" cy="4546800"/>
          </a:xfrm>
          <a:prstGeom prst="rect">
            <a:avLst/>
          </a:prstGeom>
          <a:noFill/>
          <a:ln>
            <a:noFill/>
          </a:ln>
        </p:spPr>
        <p:txBody>
          <a:bodyPr spcFirstLastPara="1" wrap="square" lIns="0" tIns="0" rIns="0" bIns="0" anchor="t" anchorCtr="0">
            <a:noAutofit/>
          </a:bodyPr>
          <a:lstStyle>
            <a:lvl1pPr marL="457200" lvl="0" indent="-342900" algn="l">
              <a:spcBef>
                <a:spcPts val="360"/>
              </a:spcBef>
              <a:spcAft>
                <a:spcPts val="0"/>
              </a:spcAft>
              <a:buClr>
                <a:schemeClr val="dk1"/>
              </a:buClr>
              <a:buSzPts val="1800"/>
              <a:buFont typeface="Arial" panose="020B0604020202020204"/>
              <a:buChar char="•"/>
              <a:defRPr sz="1800"/>
            </a:lvl1pPr>
            <a:lvl2pPr marL="914400" lvl="1" indent="-342900" algn="l">
              <a:spcBef>
                <a:spcPts val="360"/>
              </a:spcBef>
              <a:spcAft>
                <a:spcPts val="0"/>
              </a:spcAft>
              <a:buClr>
                <a:schemeClr val="dk1"/>
              </a:buClr>
              <a:buSzPts val="1800"/>
              <a:buFont typeface="Arial" panose="020B0604020202020204"/>
              <a:buChar char="–"/>
              <a:defRPr sz="1800"/>
            </a:lvl2pPr>
            <a:lvl3pPr marL="1371600" lvl="2" indent="-342900" algn="l">
              <a:spcBef>
                <a:spcPts val="360"/>
              </a:spcBef>
              <a:spcAft>
                <a:spcPts val="0"/>
              </a:spcAft>
              <a:buClr>
                <a:schemeClr val="dk1"/>
              </a:buClr>
              <a:buSzPts val="1800"/>
              <a:buFont typeface="Arial" panose="020B0604020202020204"/>
              <a:buChar char="•"/>
              <a:defRPr sz="1800"/>
            </a:lvl3pPr>
            <a:lvl4pPr marL="1828800" lvl="3" indent="-342900" algn="l">
              <a:spcBef>
                <a:spcPts val="360"/>
              </a:spcBef>
              <a:spcAft>
                <a:spcPts val="0"/>
              </a:spcAft>
              <a:buClr>
                <a:schemeClr val="dk1"/>
              </a:buClr>
              <a:buSzPts val="1800"/>
              <a:buFont typeface="Arial" panose="020B0604020202020204"/>
              <a:buChar char="–"/>
              <a:defRPr sz="1800"/>
            </a:lvl4pPr>
            <a:lvl5pPr marL="2286000" lvl="4" indent="-342900" algn="l">
              <a:spcBef>
                <a:spcPts val="360"/>
              </a:spcBef>
              <a:spcAft>
                <a:spcPts val="0"/>
              </a:spcAft>
              <a:buClr>
                <a:schemeClr val="dk1"/>
              </a:buClr>
              <a:buSzPts val="1800"/>
              <a:buFont typeface="Arial" panose="020B0604020202020204"/>
              <a:buChar char="»"/>
              <a:defRPr sz="1800"/>
            </a:lvl5pPr>
            <a:lvl6pPr marL="2743200" lvl="5" indent="-342900" algn="l">
              <a:spcBef>
                <a:spcPts val="360"/>
              </a:spcBef>
              <a:spcAft>
                <a:spcPts val="0"/>
              </a:spcAft>
              <a:buClr>
                <a:schemeClr val="dk1"/>
              </a:buClr>
              <a:buSzPts val="1800"/>
              <a:buFont typeface="Arial" panose="020B0604020202020204"/>
              <a:buChar char="»"/>
              <a:defRPr sz="1800"/>
            </a:lvl6pPr>
            <a:lvl7pPr marL="3200400" lvl="6" indent="-342900" algn="l">
              <a:spcBef>
                <a:spcPts val="360"/>
              </a:spcBef>
              <a:spcAft>
                <a:spcPts val="0"/>
              </a:spcAft>
              <a:buClr>
                <a:schemeClr val="dk1"/>
              </a:buClr>
              <a:buSzPts val="1800"/>
              <a:buFont typeface="Arial" panose="020B0604020202020204"/>
              <a:buChar char="»"/>
              <a:defRPr sz="1800"/>
            </a:lvl7pPr>
            <a:lvl8pPr marL="3657600" lvl="7" indent="-342900" algn="l">
              <a:spcBef>
                <a:spcPts val="360"/>
              </a:spcBef>
              <a:spcAft>
                <a:spcPts val="0"/>
              </a:spcAft>
              <a:buClr>
                <a:schemeClr val="dk1"/>
              </a:buClr>
              <a:buSzPts val="1800"/>
              <a:buFont typeface="Arial" panose="020B0604020202020204"/>
              <a:buChar char="»"/>
              <a:defRPr sz="1800"/>
            </a:lvl8pPr>
            <a:lvl9pPr marL="4114800" lvl="8" indent="-342900" algn="l">
              <a:spcBef>
                <a:spcPts val="360"/>
              </a:spcBef>
              <a:spcAft>
                <a:spcPts val="0"/>
              </a:spcAft>
              <a:buClr>
                <a:schemeClr val="dk1"/>
              </a:buClr>
              <a:buSzPts val="1800"/>
              <a:buFont typeface="Arial" panose="020B0604020202020204"/>
              <a:buChar char="»"/>
              <a:defRPr sz="1800"/>
            </a:lvl9pPr>
          </a:lstStyle>
          <a:p/>
        </p:txBody>
      </p:sp>
      <p:sp>
        <p:nvSpPr>
          <p:cNvPr id="50" name="Google Shape;50;p6"/>
          <p:cNvSpPr txBox="1">
            <a:spLocks noGrp="1"/>
          </p:cNvSpPr>
          <p:nvPr>
            <p:ph type="body" idx="2"/>
          </p:nvPr>
        </p:nvSpPr>
        <p:spPr>
          <a:xfrm>
            <a:off x="6678001" y="1706399"/>
            <a:ext cx="4409100" cy="4546800"/>
          </a:xfrm>
          <a:prstGeom prst="rect">
            <a:avLst/>
          </a:prstGeom>
          <a:noFill/>
          <a:ln>
            <a:noFill/>
          </a:ln>
        </p:spPr>
        <p:txBody>
          <a:bodyPr spcFirstLastPara="1" wrap="square" lIns="0" tIns="0" rIns="0" bIns="0" anchor="t" anchorCtr="0">
            <a:noAutofit/>
          </a:bodyPr>
          <a:lstStyle>
            <a:lvl1pPr marL="457200" lvl="0" indent="-342900" algn="l">
              <a:spcBef>
                <a:spcPts val="360"/>
              </a:spcBef>
              <a:spcAft>
                <a:spcPts val="0"/>
              </a:spcAft>
              <a:buClr>
                <a:schemeClr val="dk1"/>
              </a:buClr>
              <a:buSzPts val="1800"/>
              <a:buFont typeface="Arial" panose="020B0604020202020204"/>
              <a:buChar char="•"/>
              <a:defRPr sz="1800"/>
            </a:lvl1pPr>
            <a:lvl2pPr marL="914400" lvl="1" indent="-342900" algn="l">
              <a:spcBef>
                <a:spcPts val="360"/>
              </a:spcBef>
              <a:spcAft>
                <a:spcPts val="0"/>
              </a:spcAft>
              <a:buClr>
                <a:schemeClr val="dk1"/>
              </a:buClr>
              <a:buSzPts val="1800"/>
              <a:buFont typeface="Arial" panose="020B0604020202020204"/>
              <a:buChar char="–"/>
              <a:defRPr sz="1800"/>
            </a:lvl2pPr>
            <a:lvl3pPr marL="1371600" lvl="2" indent="-342900" algn="l">
              <a:spcBef>
                <a:spcPts val="360"/>
              </a:spcBef>
              <a:spcAft>
                <a:spcPts val="0"/>
              </a:spcAft>
              <a:buClr>
                <a:schemeClr val="dk1"/>
              </a:buClr>
              <a:buSzPts val="1800"/>
              <a:buFont typeface="Arial" panose="020B0604020202020204"/>
              <a:buChar char="•"/>
              <a:defRPr sz="1800"/>
            </a:lvl3pPr>
            <a:lvl4pPr marL="1828800" lvl="3" indent="-342900" algn="l">
              <a:spcBef>
                <a:spcPts val="360"/>
              </a:spcBef>
              <a:spcAft>
                <a:spcPts val="0"/>
              </a:spcAft>
              <a:buClr>
                <a:schemeClr val="dk1"/>
              </a:buClr>
              <a:buSzPts val="1800"/>
              <a:buFont typeface="Arial" panose="020B0604020202020204"/>
              <a:buChar char="–"/>
              <a:defRPr sz="1800"/>
            </a:lvl4pPr>
            <a:lvl5pPr marL="2286000" lvl="4" indent="-342900" algn="l">
              <a:spcBef>
                <a:spcPts val="360"/>
              </a:spcBef>
              <a:spcAft>
                <a:spcPts val="0"/>
              </a:spcAft>
              <a:buClr>
                <a:schemeClr val="dk1"/>
              </a:buClr>
              <a:buSzPts val="1800"/>
              <a:buFont typeface="Arial" panose="020B0604020202020204"/>
              <a:buChar char="»"/>
              <a:defRPr sz="1800"/>
            </a:lvl5pPr>
            <a:lvl6pPr marL="2743200" lvl="5" indent="-342900" algn="l">
              <a:spcBef>
                <a:spcPts val="360"/>
              </a:spcBef>
              <a:spcAft>
                <a:spcPts val="0"/>
              </a:spcAft>
              <a:buClr>
                <a:schemeClr val="dk1"/>
              </a:buClr>
              <a:buSzPts val="1800"/>
              <a:buFont typeface="Arial" panose="020B0604020202020204"/>
              <a:buChar char="»"/>
              <a:defRPr sz="1800"/>
            </a:lvl6pPr>
            <a:lvl7pPr marL="3200400" lvl="6" indent="-342900" algn="l">
              <a:spcBef>
                <a:spcPts val="360"/>
              </a:spcBef>
              <a:spcAft>
                <a:spcPts val="0"/>
              </a:spcAft>
              <a:buClr>
                <a:schemeClr val="dk1"/>
              </a:buClr>
              <a:buSzPts val="1800"/>
              <a:buFont typeface="Arial" panose="020B0604020202020204"/>
              <a:buChar char="»"/>
              <a:defRPr sz="1800"/>
            </a:lvl7pPr>
            <a:lvl8pPr marL="3657600" lvl="7" indent="-342900" algn="l">
              <a:spcBef>
                <a:spcPts val="360"/>
              </a:spcBef>
              <a:spcAft>
                <a:spcPts val="0"/>
              </a:spcAft>
              <a:buClr>
                <a:schemeClr val="dk1"/>
              </a:buClr>
              <a:buSzPts val="1800"/>
              <a:buFont typeface="Arial" panose="020B0604020202020204"/>
              <a:buChar char="»"/>
              <a:defRPr sz="1800"/>
            </a:lvl8pPr>
            <a:lvl9pPr marL="4114800" lvl="8" indent="-342900" algn="l">
              <a:spcBef>
                <a:spcPts val="360"/>
              </a:spcBef>
              <a:spcAft>
                <a:spcPts val="0"/>
              </a:spcAft>
              <a:buClr>
                <a:schemeClr val="dk1"/>
              </a:buClr>
              <a:buSzPts val="1800"/>
              <a:buFont typeface="Arial" panose="020B0604020202020204"/>
              <a:buChar char="»"/>
              <a:defRPr sz="1800"/>
            </a:lvl9pPr>
          </a:lstStyle>
          <a:p/>
        </p:txBody>
      </p:sp>
      <p:sp>
        <p:nvSpPr>
          <p:cNvPr id="51" name="Google Shape;51;p6"/>
          <p:cNvSpPr txBox="1">
            <a:spLocks noGrp="1"/>
          </p:cNvSpPr>
          <p:nvPr>
            <p:ph type="ftr" idx="11"/>
          </p:nvPr>
        </p:nvSpPr>
        <p:spPr>
          <a:xfrm>
            <a:off x="5590800" y="6541200"/>
            <a:ext cx="5497200" cy="316800"/>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lvl1pPr>
            <a:lvl2pPr lvl="1" algn="l">
              <a:spcBef>
                <a:spcPts val="900"/>
              </a:spcBef>
              <a:spcAft>
                <a:spcPts val="0"/>
              </a:spcAft>
              <a:buSzPts val="1400"/>
              <a:buNone/>
              <a:defRPr/>
            </a:lvl2pPr>
            <a:lvl3pPr lvl="2" algn="l">
              <a:spcBef>
                <a:spcPts val="900"/>
              </a:spcBef>
              <a:spcAft>
                <a:spcPts val="0"/>
              </a:spcAft>
              <a:buSzPts val="1400"/>
              <a:buNone/>
              <a:defRPr/>
            </a:lvl3pPr>
            <a:lvl4pPr lvl="3" algn="l">
              <a:spcBef>
                <a:spcPts val="900"/>
              </a:spcBef>
              <a:spcAft>
                <a:spcPts val="0"/>
              </a:spcAft>
              <a:buSzPts val="1400"/>
              <a:buNone/>
              <a:defRPr/>
            </a:lvl4pPr>
            <a:lvl5pPr lvl="4" algn="l">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a:spLocks noGrp="1"/>
          </p:cNvSpPr>
          <p:nvPr>
            <p:ph type="sldNum" idx="12"/>
          </p:nvPr>
        </p:nvSpPr>
        <p:spPr>
          <a:xfrm>
            <a:off x="11506450" y="6541200"/>
            <a:ext cx="432600" cy="316800"/>
          </a:xfrm>
          <a:prstGeom prst="rect">
            <a:avLst/>
          </a:prstGeom>
          <a:noFill/>
          <a:ln>
            <a:noFill/>
          </a:ln>
        </p:spPr>
        <p:txBody>
          <a:bodyPr spcFirstLastPara="1" wrap="square" lIns="0" tIns="0" rIns="0" bIns="0" anchor="ctr" anchorCtr="0">
            <a:noAutofit/>
          </a:bodyPr>
          <a:lstStyle>
            <a:lvl1pPr marL="0" lvl="0" indent="0" algn="l">
              <a:spcBef>
                <a:spcPts val="0"/>
              </a:spcBef>
              <a:spcAft>
                <a:spcPts val="0"/>
              </a:spcAft>
              <a:buNone/>
              <a:defRPr/>
            </a:lvl1pPr>
            <a:lvl2pPr marL="0" lvl="1" indent="0" algn="l">
              <a:spcBef>
                <a:spcPts val="0"/>
              </a:spcBef>
              <a:spcAft>
                <a:spcPts val="0"/>
              </a:spcAft>
              <a:buNone/>
              <a:defRPr/>
            </a:lvl2pPr>
            <a:lvl3pPr marL="0" lvl="2" indent="0" algn="l">
              <a:spcBef>
                <a:spcPts val="0"/>
              </a:spcBef>
              <a:spcAft>
                <a:spcPts val="0"/>
              </a:spcAft>
              <a:buNone/>
              <a:defRPr/>
            </a:lvl3pPr>
            <a:lvl4pPr marL="0" lvl="3" indent="0" algn="l">
              <a:spcBef>
                <a:spcPts val="0"/>
              </a:spcBef>
              <a:spcAft>
                <a:spcPts val="0"/>
              </a:spcAft>
              <a:buNone/>
              <a:defRPr/>
            </a:lvl4pPr>
            <a:lvl5pPr marL="0" lvl="4" indent="0" algn="l">
              <a:spcBef>
                <a:spcPts val="0"/>
              </a:spcBef>
              <a:spcAft>
                <a:spcPts val="0"/>
              </a:spcAft>
              <a:buNone/>
              <a:defRPr/>
            </a:lvl5pPr>
            <a:lvl6pPr marL="0" lvl="5" indent="0" algn="l">
              <a:spcBef>
                <a:spcPts val="0"/>
              </a:spcBef>
              <a:spcAft>
                <a:spcPts val="0"/>
              </a:spcAft>
              <a:buNone/>
              <a:defRPr/>
            </a:lvl6pPr>
            <a:lvl7pPr marL="0" lvl="6" indent="0" algn="l">
              <a:spcBef>
                <a:spcPts val="0"/>
              </a:spcBef>
              <a:spcAft>
                <a:spcPts val="0"/>
              </a:spcAft>
              <a:buNone/>
              <a:defRPr/>
            </a:lvl7pPr>
            <a:lvl8pPr marL="0" lvl="7" indent="0" algn="l">
              <a:spcBef>
                <a:spcPts val="0"/>
              </a:spcBef>
              <a:spcAft>
                <a:spcPts val="0"/>
              </a:spcAft>
              <a:buNone/>
              <a:defRPr/>
            </a:lvl8pPr>
            <a:lvl9pPr marL="0" lvl="8" indent="0" algn="l">
              <a:spcBef>
                <a:spcPts val="0"/>
              </a:spcBef>
              <a:spcAft>
                <a:spcPts val="0"/>
              </a:spcAft>
              <a:buNone/>
              <a:defRPr/>
            </a:lvl9pPr>
          </a:lstStyle>
          <a:p>
            <a:pPr marL="0" lvl="0" indent="0" algn="l" rtl="0">
              <a:spcBef>
                <a:spcPts val="0"/>
              </a:spcBef>
              <a:spcAft>
                <a:spcPts val="0"/>
              </a:spcAft>
              <a:buNone/>
            </a:pPr>
            <a:fld id="{00000000-1234-1234-1234-123412341234}" type="slidenum">
              <a:rPr lang="da-DK"/>
            </a:fld>
            <a:endParaRPr lang="da-DK"/>
          </a:p>
        </p:txBody>
      </p:sp>
      <p:sp>
        <p:nvSpPr>
          <p:cNvPr id="53" name="Google Shape;53;p6"/>
          <p:cNvSpPr txBox="1">
            <a:spLocks noGrp="1"/>
          </p:cNvSpPr>
          <p:nvPr>
            <p:ph type="dt" idx="10"/>
          </p:nvPr>
        </p:nvSpPr>
        <p:spPr>
          <a:xfrm>
            <a:off x="252000" y="6541200"/>
            <a:ext cx="1105200" cy="316800"/>
          </a:xfrm>
          <a:prstGeom prst="rect">
            <a:avLst/>
          </a:prstGeom>
          <a:noFill/>
          <a:ln>
            <a:noFill/>
          </a:ln>
        </p:spPr>
        <p:txBody>
          <a:bodyPr spcFirstLastPara="1" wrap="square" lIns="0" tIns="0" rIns="0" bIns="0" anchor="ctr" anchorCtr="0">
            <a:noAutofit/>
          </a:bodyPr>
          <a:lstStyle>
            <a:lvl1pPr lvl="0" algn="r">
              <a:spcBef>
                <a:spcPts val="900"/>
              </a:spcBef>
              <a:spcAft>
                <a:spcPts val="0"/>
              </a:spcAft>
              <a:buSzPts val="1400"/>
              <a:buNone/>
              <a:defRPr/>
            </a:lvl1pPr>
            <a:lvl2pPr lvl="1" algn="l">
              <a:spcBef>
                <a:spcPts val="900"/>
              </a:spcBef>
              <a:spcAft>
                <a:spcPts val="0"/>
              </a:spcAft>
              <a:buSzPts val="1400"/>
              <a:buNone/>
              <a:defRPr/>
            </a:lvl2pPr>
            <a:lvl3pPr lvl="2" algn="l">
              <a:spcBef>
                <a:spcPts val="900"/>
              </a:spcBef>
              <a:spcAft>
                <a:spcPts val="0"/>
              </a:spcAft>
              <a:buSzPts val="1400"/>
              <a:buNone/>
              <a:defRPr/>
            </a:lvl3pPr>
            <a:lvl4pPr lvl="3" algn="l">
              <a:spcBef>
                <a:spcPts val="900"/>
              </a:spcBef>
              <a:spcAft>
                <a:spcPts val="0"/>
              </a:spcAft>
              <a:buSzPts val="1400"/>
              <a:buNone/>
              <a:defRPr/>
            </a:lvl4pPr>
            <a:lvl5pPr lvl="4" algn="l">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ext and two pictures">
  <p:cSld name="Text and two pictures">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1774726" y="426127"/>
            <a:ext cx="6048672" cy="972716"/>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a:spLocks noGrp="1"/>
          </p:cNvSpPr>
          <p:nvPr>
            <p:ph type="body" idx="1"/>
          </p:nvPr>
        </p:nvSpPr>
        <p:spPr>
          <a:xfrm>
            <a:off x="1774726" y="1706328"/>
            <a:ext cx="6048672" cy="4545578"/>
          </a:xfrm>
          <a:prstGeom prst="rect">
            <a:avLst/>
          </a:prstGeom>
          <a:noFill/>
          <a:ln>
            <a:noFill/>
          </a:ln>
        </p:spPr>
        <p:txBody>
          <a:bodyPr spcFirstLastPara="1" wrap="square" lIns="0" tIns="0" rIns="0" bIns="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57" name="Google Shape;57;p7"/>
          <p:cNvSpPr>
            <a:spLocks noGrp="1"/>
          </p:cNvSpPr>
          <p:nvPr>
            <p:ph type="pic" idx="2"/>
          </p:nvPr>
        </p:nvSpPr>
        <p:spPr>
          <a:xfrm>
            <a:off x="8331213" y="849734"/>
            <a:ext cx="3859200" cy="2505600"/>
          </a:xfrm>
          <a:prstGeom prst="rect">
            <a:avLst/>
          </a:prstGeom>
          <a:noFill/>
          <a:ln>
            <a:noFill/>
          </a:ln>
        </p:spPr>
      </p:sp>
      <p:sp>
        <p:nvSpPr>
          <p:cNvPr id="58" name="Google Shape;58;p7"/>
          <p:cNvSpPr>
            <a:spLocks noGrp="1"/>
          </p:cNvSpPr>
          <p:nvPr>
            <p:ph type="pic" idx="3"/>
          </p:nvPr>
        </p:nvSpPr>
        <p:spPr>
          <a:xfrm>
            <a:off x="8331213" y="3563718"/>
            <a:ext cx="3859200" cy="2505600"/>
          </a:xfrm>
          <a:prstGeom prst="rect">
            <a:avLst/>
          </a:prstGeom>
          <a:noFill/>
          <a:ln>
            <a:noFill/>
          </a:ln>
        </p:spPr>
      </p:sp>
      <p:sp>
        <p:nvSpPr>
          <p:cNvPr id="59" name="Google Shape;59;p7"/>
          <p:cNvSpPr txBox="1">
            <a:spLocks noGrp="1"/>
          </p:cNvSpPr>
          <p:nvPr>
            <p:ph type="ftr" idx="11"/>
          </p:nvPr>
        </p:nvSpPr>
        <p:spPr>
          <a:xfrm>
            <a:off x="5590800" y="6541200"/>
            <a:ext cx="5497200" cy="316800"/>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lvl1pPr>
            <a:lvl2pPr lvl="1" algn="l">
              <a:spcBef>
                <a:spcPts val="900"/>
              </a:spcBef>
              <a:spcAft>
                <a:spcPts val="0"/>
              </a:spcAft>
              <a:buSzPts val="1400"/>
              <a:buNone/>
              <a:defRPr/>
            </a:lvl2pPr>
            <a:lvl3pPr lvl="2" algn="l">
              <a:spcBef>
                <a:spcPts val="900"/>
              </a:spcBef>
              <a:spcAft>
                <a:spcPts val="0"/>
              </a:spcAft>
              <a:buSzPts val="1400"/>
              <a:buNone/>
              <a:defRPr/>
            </a:lvl3pPr>
            <a:lvl4pPr lvl="3" algn="l">
              <a:spcBef>
                <a:spcPts val="900"/>
              </a:spcBef>
              <a:spcAft>
                <a:spcPts val="0"/>
              </a:spcAft>
              <a:buSzPts val="1400"/>
              <a:buNone/>
              <a:defRPr/>
            </a:lvl4pPr>
            <a:lvl5pPr lvl="4" algn="l">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a:spLocks noGrp="1"/>
          </p:cNvSpPr>
          <p:nvPr>
            <p:ph type="sldNum" idx="12"/>
          </p:nvPr>
        </p:nvSpPr>
        <p:spPr>
          <a:xfrm>
            <a:off x="11506450" y="6541200"/>
            <a:ext cx="432600" cy="316800"/>
          </a:xfrm>
          <a:prstGeom prst="rect">
            <a:avLst/>
          </a:prstGeom>
          <a:noFill/>
          <a:ln>
            <a:noFill/>
          </a:ln>
        </p:spPr>
        <p:txBody>
          <a:bodyPr spcFirstLastPara="1" wrap="square" lIns="0" tIns="0" rIns="0" bIns="0" anchor="ctr" anchorCtr="0">
            <a:noAutofit/>
          </a:bodyPr>
          <a:lstStyle>
            <a:lvl1pPr marL="0" lvl="0" indent="0" algn="l">
              <a:spcBef>
                <a:spcPts val="0"/>
              </a:spcBef>
              <a:spcAft>
                <a:spcPts val="0"/>
              </a:spcAft>
              <a:buNone/>
              <a:defRPr/>
            </a:lvl1pPr>
            <a:lvl2pPr marL="0" lvl="1" indent="0" algn="l">
              <a:spcBef>
                <a:spcPts val="0"/>
              </a:spcBef>
              <a:spcAft>
                <a:spcPts val="0"/>
              </a:spcAft>
              <a:buNone/>
              <a:defRPr/>
            </a:lvl2pPr>
            <a:lvl3pPr marL="0" lvl="2" indent="0" algn="l">
              <a:spcBef>
                <a:spcPts val="0"/>
              </a:spcBef>
              <a:spcAft>
                <a:spcPts val="0"/>
              </a:spcAft>
              <a:buNone/>
              <a:defRPr/>
            </a:lvl3pPr>
            <a:lvl4pPr marL="0" lvl="3" indent="0" algn="l">
              <a:spcBef>
                <a:spcPts val="0"/>
              </a:spcBef>
              <a:spcAft>
                <a:spcPts val="0"/>
              </a:spcAft>
              <a:buNone/>
              <a:defRPr/>
            </a:lvl4pPr>
            <a:lvl5pPr marL="0" lvl="4" indent="0" algn="l">
              <a:spcBef>
                <a:spcPts val="0"/>
              </a:spcBef>
              <a:spcAft>
                <a:spcPts val="0"/>
              </a:spcAft>
              <a:buNone/>
              <a:defRPr/>
            </a:lvl5pPr>
            <a:lvl6pPr marL="0" lvl="5" indent="0" algn="l">
              <a:spcBef>
                <a:spcPts val="0"/>
              </a:spcBef>
              <a:spcAft>
                <a:spcPts val="0"/>
              </a:spcAft>
              <a:buNone/>
              <a:defRPr/>
            </a:lvl6pPr>
            <a:lvl7pPr marL="0" lvl="6" indent="0" algn="l">
              <a:spcBef>
                <a:spcPts val="0"/>
              </a:spcBef>
              <a:spcAft>
                <a:spcPts val="0"/>
              </a:spcAft>
              <a:buNone/>
              <a:defRPr/>
            </a:lvl7pPr>
            <a:lvl8pPr marL="0" lvl="7" indent="0" algn="l">
              <a:spcBef>
                <a:spcPts val="0"/>
              </a:spcBef>
              <a:spcAft>
                <a:spcPts val="0"/>
              </a:spcAft>
              <a:buNone/>
              <a:defRPr/>
            </a:lvl8pPr>
            <a:lvl9pPr marL="0" lvl="8" indent="0" algn="l">
              <a:spcBef>
                <a:spcPts val="0"/>
              </a:spcBef>
              <a:spcAft>
                <a:spcPts val="0"/>
              </a:spcAft>
              <a:buNone/>
              <a:defRPr/>
            </a:lvl9pPr>
          </a:lstStyle>
          <a:p>
            <a:pPr marL="0" lvl="0" indent="0" algn="l" rtl="0">
              <a:spcBef>
                <a:spcPts val="0"/>
              </a:spcBef>
              <a:spcAft>
                <a:spcPts val="0"/>
              </a:spcAft>
              <a:buNone/>
            </a:pPr>
            <a:fld id="{00000000-1234-1234-1234-123412341234}" type="slidenum">
              <a:rPr lang="da-DK"/>
            </a:fld>
            <a:endParaRPr lang="da-DK"/>
          </a:p>
        </p:txBody>
      </p:sp>
      <p:sp>
        <p:nvSpPr>
          <p:cNvPr id="61" name="Google Shape;61;p7"/>
          <p:cNvSpPr txBox="1">
            <a:spLocks noGrp="1"/>
          </p:cNvSpPr>
          <p:nvPr>
            <p:ph type="dt" idx="10"/>
          </p:nvPr>
        </p:nvSpPr>
        <p:spPr>
          <a:xfrm>
            <a:off x="252000" y="6541200"/>
            <a:ext cx="1105200" cy="316800"/>
          </a:xfrm>
          <a:prstGeom prst="rect">
            <a:avLst/>
          </a:prstGeom>
          <a:noFill/>
          <a:ln>
            <a:noFill/>
          </a:ln>
        </p:spPr>
        <p:txBody>
          <a:bodyPr spcFirstLastPara="1" wrap="square" lIns="0" tIns="0" rIns="0" bIns="0" anchor="ctr" anchorCtr="0">
            <a:noAutofit/>
          </a:bodyPr>
          <a:lstStyle>
            <a:lvl1pPr lvl="0" algn="r">
              <a:spcBef>
                <a:spcPts val="900"/>
              </a:spcBef>
              <a:spcAft>
                <a:spcPts val="0"/>
              </a:spcAft>
              <a:buSzPts val="1400"/>
              <a:buNone/>
              <a:defRPr/>
            </a:lvl1pPr>
            <a:lvl2pPr lvl="1" algn="l">
              <a:spcBef>
                <a:spcPts val="900"/>
              </a:spcBef>
              <a:spcAft>
                <a:spcPts val="0"/>
              </a:spcAft>
              <a:buSzPts val="1400"/>
              <a:buNone/>
              <a:defRPr/>
            </a:lvl2pPr>
            <a:lvl3pPr lvl="2" algn="l">
              <a:spcBef>
                <a:spcPts val="900"/>
              </a:spcBef>
              <a:spcAft>
                <a:spcPts val="0"/>
              </a:spcAft>
              <a:buSzPts val="1400"/>
              <a:buNone/>
              <a:defRPr/>
            </a:lvl3pPr>
            <a:lvl4pPr lvl="3" algn="l">
              <a:spcBef>
                <a:spcPts val="900"/>
              </a:spcBef>
              <a:spcAft>
                <a:spcPts val="0"/>
              </a:spcAft>
              <a:buSzPts val="1400"/>
              <a:buNone/>
              <a:defRPr/>
            </a:lvl4pPr>
            <a:lvl5pPr lvl="4" algn="l">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pictures and text">
  <p:cSld name="Two pictures and text">
    <p:spTree>
      <p:nvGrpSpPr>
        <p:cNvPr id="1" name="Shape 62"/>
        <p:cNvGrpSpPr/>
        <p:nvPr/>
      </p:nvGrpSpPr>
      <p:grpSpPr>
        <a:xfrm>
          <a:off x="0" y="0"/>
          <a:ext cx="0" cy="0"/>
          <a:chOff x="0" y="0"/>
          <a:chExt cx="0" cy="0"/>
        </a:xfrm>
      </p:grpSpPr>
      <p:sp>
        <p:nvSpPr>
          <p:cNvPr id="63" name="Google Shape;63;p8"/>
          <p:cNvSpPr txBox="1">
            <a:spLocks noGrp="1"/>
          </p:cNvSpPr>
          <p:nvPr>
            <p:ph type="title"/>
          </p:nvPr>
        </p:nvSpPr>
        <p:spPr>
          <a:xfrm>
            <a:off x="4221360" y="426127"/>
            <a:ext cx="6865740" cy="972716"/>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a:spLocks noGrp="1"/>
          </p:cNvSpPr>
          <p:nvPr>
            <p:ph type="body" idx="1"/>
          </p:nvPr>
        </p:nvSpPr>
        <p:spPr>
          <a:xfrm>
            <a:off x="4221360" y="1706328"/>
            <a:ext cx="6865740" cy="4545578"/>
          </a:xfrm>
          <a:prstGeom prst="rect">
            <a:avLst/>
          </a:prstGeom>
          <a:noFill/>
          <a:ln>
            <a:noFill/>
          </a:ln>
        </p:spPr>
        <p:txBody>
          <a:bodyPr spcFirstLastPara="1" wrap="square" lIns="0" tIns="0" rIns="0" bIns="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65" name="Google Shape;65;p8"/>
          <p:cNvSpPr>
            <a:spLocks noGrp="1"/>
          </p:cNvSpPr>
          <p:nvPr>
            <p:ph type="pic" idx="2"/>
          </p:nvPr>
        </p:nvSpPr>
        <p:spPr>
          <a:xfrm>
            <a:off x="-1" y="1314523"/>
            <a:ext cx="3708000" cy="2455200"/>
          </a:xfrm>
          <a:prstGeom prst="rect">
            <a:avLst/>
          </a:prstGeom>
          <a:noFill/>
          <a:ln>
            <a:noFill/>
          </a:ln>
        </p:spPr>
      </p:sp>
      <p:sp>
        <p:nvSpPr>
          <p:cNvPr id="66" name="Google Shape;66;p8"/>
          <p:cNvSpPr>
            <a:spLocks noGrp="1"/>
          </p:cNvSpPr>
          <p:nvPr>
            <p:ph type="pic" idx="3"/>
          </p:nvPr>
        </p:nvSpPr>
        <p:spPr>
          <a:xfrm>
            <a:off x="-1" y="3968153"/>
            <a:ext cx="3708000" cy="2455200"/>
          </a:xfrm>
          <a:prstGeom prst="rect">
            <a:avLst/>
          </a:prstGeom>
          <a:noFill/>
          <a:ln>
            <a:noFill/>
          </a:ln>
        </p:spPr>
      </p:sp>
      <p:sp>
        <p:nvSpPr>
          <p:cNvPr id="67" name="Google Shape;67;p8"/>
          <p:cNvSpPr txBox="1">
            <a:spLocks noGrp="1"/>
          </p:cNvSpPr>
          <p:nvPr>
            <p:ph type="ftr" idx="11"/>
          </p:nvPr>
        </p:nvSpPr>
        <p:spPr>
          <a:xfrm>
            <a:off x="5590800" y="6541200"/>
            <a:ext cx="5497200" cy="316800"/>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lvl1pPr>
            <a:lvl2pPr lvl="1" algn="l">
              <a:spcBef>
                <a:spcPts val="900"/>
              </a:spcBef>
              <a:spcAft>
                <a:spcPts val="0"/>
              </a:spcAft>
              <a:buSzPts val="1400"/>
              <a:buNone/>
              <a:defRPr/>
            </a:lvl2pPr>
            <a:lvl3pPr lvl="2" algn="l">
              <a:spcBef>
                <a:spcPts val="900"/>
              </a:spcBef>
              <a:spcAft>
                <a:spcPts val="0"/>
              </a:spcAft>
              <a:buSzPts val="1400"/>
              <a:buNone/>
              <a:defRPr/>
            </a:lvl3pPr>
            <a:lvl4pPr lvl="3" algn="l">
              <a:spcBef>
                <a:spcPts val="900"/>
              </a:spcBef>
              <a:spcAft>
                <a:spcPts val="0"/>
              </a:spcAft>
              <a:buSzPts val="1400"/>
              <a:buNone/>
              <a:defRPr/>
            </a:lvl4pPr>
            <a:lvl5pPr lvl="4" algn="l">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a:spLocks noGrp="1"/>
          </p:cNvSpPr>
          <p:nvPr>
            <p:ph type="sldNum" idx="12"/>
          </p:nvPr>
        </p:nvSpPr>
        <p:spPr>
          <a:xfrm>
            <a:off x="11506450" y="6541200"/>
            <a:ext cx="432600" cy="316800"/>
          </a:xfrm>
          <a:prstGeom prst="rect">
            <a:avLst/>
          </a:prstGeom>
          <a:noFill/>
          <a:ln>
            <a:noFill/>
          </a:ln>
        </p:spPr>
        <p:txBody>
          <a:bodyPr spcFirstLastPara="1" wrap="square" lIns="0" tIns="0" rIns="0" bIns="0" anchor="ctr" anchorCtr="0">
            <a:noAutofit/>
          </a:bodyPr>
          <a:lstStyle>
            <a:lvl1pPr marL="0" lvl="0" indent="0" algn="l">
              <a:spcBef>
                <a:spcPts val="0"/>
              </a:spcBef>
              <a:spcAft>
                <a:spcPts val="0"/>
              </a:spcAft>
              <a:buNone/>
              <a:defRPr/>
            </a:lvl1pPr>
            <a:lvl2pPr marL="0" lvl="1" indent="0" algn="l">
              <a:spcBef>
                <a:spcPts val="0"/>
              </a:spcBef>
              <a:spcAft>
                <a:spcPts val="0"/>
              </a:spcAft>
              <a:buNone/>
              <a:defRPr/>
            </a:lvl2pPr>
            <a:lvl3pPr marL="0" lvl="2" indent="0" algn="l">
              <a:spcBef>
                <a:spcPts val="0"/>
              </a:spcBef>
              <a:spcAft>
                <a:spcPts val="0"/>
              </a:spcAft>
              <a:buNone/>
              <a:defRPr/>
            </a:lvl3pPr>
            <a:lvl4pPr marL="0" lvl="3" indent="0" algn="l">
              <a:spcBef>
                <a:spcPts val="0"/>
              </a:spcBef>
              <a:spcAft>
                <a:spcPts val="0"/>
              </a:spcAft>
              <a:buNone/>
              <a:defRPr/>
            </a:lvl4pPr>
            <a:lvl5pPr marL="0" lvl="4" indent="0" algn="l">
              <a:spcBef>
                <a:spcPts val="0"/>
              </a:spcBef>
              <a:spcAft>
                <a:spcPts val="0"/>
              </a:spcAft>
              <a:buNone/>
              <a:defRPr/>
            </a:lvl5pPr>
            <a:lvl6pPr marL="0" lvl="5" indent="0" algn="l">
              <a:spcBef>
                <a:spcPts val="0"/>
              </a:spcBef>
              <a:spcAft>
                <a:spcPts val="0"/>
              </a:spcAft>
              <a:buNone/>
              <a:defRPr/>
            </a:lvl6pPr>
            <a:lvl7pPr marL="0" lvl="6" indent="0" algn="l">
              <a:spcBef>
                <a:spcPts val="0"/>
              </a:spcBef>
              <a:spcAft>
                <a:spcPts val="0"/>
              </a:spcAft>
              <a:buNone/>
              <a:defRPr/>
            </a:lvl7pPr>
            <a:lvl8pPr marL="0" lvl="7" indent="0" algn="l">
              <a:spcBef>
                <a:spcPts val="0"/>
              </a:spcBef>
              <a:spcAft>
                <a:spcPts val="0"/>
              </a:spcAft>
              <a:buNone/>
              <a:defRPr/>
            </a:lvl8pPr>
            <a:lvl9pPr marL="0" lvl="8" indent="0" algn="l">
              <a:spcBef>
                <a:spcPts val="0"/>
              </a:spcBef>
              <a:spcAft>
                <a:spcPts val="0"/>
              </a:spcAft>
              <a:buNone/>
              <a:defRPr/>
            </a:lvl9pPr>
          </a:lstStyle>
          <a:p>
            <a:pPr marL="0" lvl="0" indent="0" algn="l" rtl="0">
              <a:spcBef>
                <a:spcPts val="0"/>
              </a:spcBef>
              <a:spcAft>
                <a:spcPts val="0"/>
              </a:spcAft>
              <a:buNone/>
            </a:pPr>
            <a:fld id="{00000000-1234-1234-1234-123412341234}" type="slidenum">
              <a:rPr lang="da-DK"/>
            </a:fld>
            <a:endParaRPr lang="da-DK"/>
          </a:p>
        </p:txBody>
      </p:sp>
      <p:sp>
        <p:nvSpPr>
          <p:cNvPr id="69" name="Google Shape;69;p8"/>
          <p:cNvSpPr txBox="1">
            <a:spLocks noGrp="1"/>
          </p:cNvSpPr>
          <p:nvPr>
            <p:ph type="dt" idx="10"/>
          </p:nvPr>
        </p:nvSpPr>
        <p:spPr>
          <a:xfrm>
            <a:off x="252000" y="6541200"/>
            <a:ext cx="1105200" cy="316800"/>
          </a:xfrm>
          <a:prstGeom prst="rect">
            <a:avLst/>
          </a:prstGeom>
          <a:noFill/>
          <a:ln>
            <a:noFill/>
          </a:ln>
        </p:spPr>
        <p:txBody>
          <a:bodyPr spcFirstLastPara="1" wrap="square" lIns="0" tIns="0" rIns="0" bIns="0" anchor="ctr" anchorCtr="0">
            <a:noAutofit/>
          </a:bodyPr>
          <a:lstStyle>
            <a:lvl1pPr lvl="0" algn="r">
              <a:spcBef>
                <a:spcPts val="900"/>
              </a:spcBef>
              <a:spcAft>
                <a:spcPts val="0"/>
              </a:spcAft>
              <a:buSzPts val="1400"/>
              <a:buNone/>
              <a:defRPr/>
            </a:lvl1pPr>
            <a:lvl2pPr lvl="1" algn="l">
              <a:spcBef>
                <a:spcPts val="900"/>
              </a:spcBef>
              <a:spcAft>
                <a:spcPts val="0"/>
              </a:spcAft>
              <a:buSzPts val="1400"/>
              <a:buNone/>
              <a:defRPr/>
            </a:lvl2pPr>
            <a:lvl3pPr lvl="2" algn="l">
              <a:spcBef>
                <a:spcPts val="900"/>
              </a:spcBef>
              <a:spcAft>
                <a:spcPts val="0"/>
              </a:spcAft>
              <a:buSzPts val="1400"/>
              <a:buNone/>
              <a:defRPr/>
            </a:lvl3pPr>
            <a:lvl4pPr lvl="3" algn="l">
              <a:spcBef>
                <a:spcPts val="900"/>
              </a:spcBef>
              <a:spcAft>
                <a:spcPts val="0"/>
              </a:spcAft>
              <a:buSzPts val="1400"/>
              <a:buNone/>
              <a:defRPr/>
            </a:lvl4pPr>
            <a:lvl5pPr lvl="4" algn="l">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p:cSld name="Three columns">
    <p:bg>
      <p:bgPr>
        <a:solidFill>
          <a:schemeClr val="lt1"/>
        </a:solidFill>
        <a:effectLst/>
      </p:bgPr>
    </p:bg>
    <p:spTree>
      <p:nvGrpSpPr>
        <p:cNvPr id="1" name="Shape 70"/>
        <p:cNvGrpSpPr/>
        <p:nvPr/>
      </p:nvGrpSpPr>
      <p:grpSpPr>
        <a:xfrm>
          <a:off x="0" y="0"/>
          <a:ext cx="0" cy="0"/>
          <a:chOff x="0" y="0"/>
          <a:chExt cx="0" cy="0"/>
        </a:xfrm>
      </p:grpSpPr>
      <p:sp>
        <p:nvSpPr>
          <p:cNvPr id="71" name="Google Shape;71;p9"/>
          <p:cNvSpPr txBox="1">
            <a:spLocks noGrp="1"/>
          </p:cNvSpPr>
          <p:nvPr>
            <p:ph type="title"/>
          </p:nvPr>
        </p:nvSpPr>
        <p:spPr>
          <a:xfrm>
            <a:off x="247650" y="980727"/>
            <a:ext cx="3740400" cy="41811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9"/>
          <p:cNvSpPr txBox="1">
            <a:spLocks noGrp="1"/>
          </p:cNvSpPr>
          <p:nvPr>
            <p:ph type="body" idx="1"/>
          </p:nvPr>
        </p:nvSpPr>
        <p:spPr>
          <a:xfrm>
            <a:off x="247650" y="4407150"/>
            <a:ext cx="3740400" cy="1844425"/>
          </a:xfrm>
          <a:prstGeom prst="rect">
            <a:avLst/>
          </a:prstGeom>
          <a:noFill/>
          <a:ln>
            <a:noFill/>
          </a:ln>
        </p:spPr>
        <p:txBody>
          <a:bodyPr spcFirstLastPara="1" wrap="square" lIns="0" tIns="0" rIns="0" bIns="0" anchor="t" anchorCtr="0">
            <a:noAutofit/>
          </a:bodyPr>
          <a:lstStyle>
            <a:lvl1pPr marL="457200" lvl="0" indent="-304800" algn="l">
              <a:spcBef>
                <a:spcPts val="240"/>
              </a:spcBef>
              <a:spcAft>
                <a:spcPts val="0"/>
              </a:spcAft>
              <a:buClr>
                <a:schemeClr val="dk1"/>
              </a:buClr>
              <a:buSzPts val="1200"/>
              <a:buFont typeface="Arial" panose="020B0604020202020204"/>
              <a:buChar char="•"/>
              <a:defRPr sz="1200"/>
            </a:lvl1pPr>
            <a:lvl2pPr marL="914400" lvl="1" indent="-304800" algn="l">
              <a:spcBef>
                <a:spcPts val="240"/>
              </a:spcBef>
              <a:spcAft>
                <a:spcPts val="0"/>
              </a:spcAft>
              <a:buClr>
                <a:schemeClr val="dk1"/>
              </a:buClr>
              <a:buSzPts val="1200"/>
              <a:buFont typeface="Arial" panose="020B0604020202020204"/>
              <a:buChar char="–"/>
              <a:defRPr sz="1200"/>
            </a:lvl2pPr>
            <a:lvl3pPr marL="1371600" lvl="2" indent="-304800" algn="l">
              <a:spcBef>
                <a:spcPts val="240"/>
              </a:spcBef>
              <a:spcAft>
                <a:spcPts val="0"/>
              </a:spcAft>
              <a:buClr>
                <a:schemeClr val="dk1"/>
              </a:buClr>
              <a:buSzPts val="1200"/>
              <a:buFont typeface="Arial" panose="020B0604020202020204"/>
              <a:buChar char="•"/>
              <a:defRPr sz="1200"/>
            </a:lvl3pPr>
            <a:lvl4pPr marL="1828800" lvl="3" indent="-304800" algn="l">
              <a:spcBef>
                <a:spcPts val="240"/>
              </a:spcBef>
              <a:spcAft>
                <a:spcPts val="0"/>
              </a:spcAft>
              <a:buClr>
                <a:schemeClr val="dk1"/>
              </a:buClr>
              <a:buSzPts val="1200"/>
              <a:buFont typeface="Arial" panose="020B0604020202020204"/>
              <a:buChar char="–"/>
              <a:defRPr sz="1200"/>
            </a:lvl4pPr>
            <a:lvl5pPr marL="2286000" lvl="4" indent="-304800" algn="l">
              <a:spcBef>
                <a:spcPts val="240"/>
              </a:spcBef>
              <a:spcAft>
                <a:spcPts val="0"/>
              </a:spcAft>
              <a:buClr>
                <a:schemeClr val="dk1"/>
              </a:buClr>
              <a:buSzPts val="1200"/>
              <a:buFont typeface="Arial" panose="020B0604020202020204"/>
              <a:buChar char="»"/>
              <a:defRPr sz="1200"/>
            </a:lvl5pPr>
            <a:lvl6pPr marL="2743200" lvl="5" indent="-304800" algn="l">
              <a:spcBef>
                <a:spcPts val="240"/>
              </a:spcBef>
              <a:spcAft>
                <a:spcPts val="0"/>
              </a:spcAft>
              <a:buClr>
                <a:schemeClr val="dk1"/>
              </a:buClr>
              <a:buSzPts val="1200"/>
              <a:buFont typeface="Arial" panose="020B0604020202020204"/>
              <a:buChar char="»"/>
              <a:defRPr sz="1200"/>
            </a:lvl6pPr>
            <a:lvl7pPr marL="3200400" lvl="6" indent="-304800" algn="l">
              <a:spcBef>
                <a:spcPts val="240"/>
              </a:spcBef>
              <a:spcAft>
                <a:spcPts val="0"/>
              </a:spcAft>
              <a:buClr>
                <a:schemeClr val="dk1"/>
              </a:buClr>
              <a:buSzPts val="1200"/>
              <a:buFont typeface="Arial" panose="020B0604020202020204"/>
              <a:buChar char="»"/>
              <a:defRPr sz="1200"/>
            </a:lvl7pPr>
            <a:lvl8pPr marL="3657600" lvl="7" indent="-304800" algn="l">
              <a:spcBef>
                <a:spcPts val="240"/>
              </a:spcBef>
              <a:spcAft>
                <a:spcPts val="0"/>
              </a:spcAft>
              <a:buClr>
                <a:schemeClr val="dk1"/>
              </a:buClr>
              <a:buSzPts val="1200"/>
              <a:buFont typeface="Arial" panose="020B0604020202020204"/>
              <a:buChar char="»"/>
              <a:defRPr sz="1200"/>
            </a:lvl8pPr>
            <a:lvl9pPr marL="4114800" lvl="8" indent="-304800" algn="l">
              <a:spcBef>
                <a:spcPts val="240"/>
              </a:spcBef>
              <a:spcAft>
                <a:spcPts val="0"/>
              </a:spcAft>
              <a:buClr>
                <a:schemeClr val="dk1"/>
              </a:buClr>
              <a:buSzPts val="1200"/>
              <a:buFont typeface="Arial" panose="020B0604020202020204"/>
              <a:buChar char="»"/>
              <a:defRPr sz="1200"/>
            </a:lvl9pPr>
          </a:lstStyle>
          <a:p/>
        </p:txBody>
      </p:sp>
      <p:sp>
        <p:nvSpPr>
          <p:cNvPr id="73" name="Google Shape;73;p9"/>
          <p:cNvSpPr txBox="1">
            <a:spLocks noGrp="1"/>
          </p:cNvSpPr>
          <p:nvPr>
            <p:ph type="body" idx="2"/>
          </p:nvPr>
        </p:nvSpPr>
        <p:spPr>
          <a:xfrm>
            <a:off x="4222750" y="979200"/>
            <a:ext cx="3740400" cy="417767"/>
          </a:xfrm>
          <a:prstGeom prst="rect">
            <a:avLst/>
          </a:prstGeom>
          <a:noFill/>
          <a:ln>
            <a:noFill/>
          </a:ln>
        </p:spPr>
        <p:txBody>
          <a:bodyPr spcFirstLastPara="1" wrap="square" lIns="0" tIns="0" rIns="0" bIns="0" anchor="b" anchorCtr="0">
            <a:noAutofit/>
          </a:bodyPr>
          <a:lstStyle>
            <a:lvl1pPr marL="457200" lvl="0" indent="-228600" algn="l">
              <a:spcBef>
                <a:spcPts val="480"/>
              </a:spcBef>
              <a:spcAft>
                <a:spcPts val="0"/>
              </a:spcAft>
              <a:buClr>
                <a:schemeClr val="dk1"/>
              </a:buClr>
              <a:buSzPts val="2400"/>
              <a:buFont typeface="Arial" panose="020B0604020202020204"/>
              <a:buNone/>
              <a:defRPr sz="2400" b="1"/>
            </a:lvl1pPr>
            <a:lvl2pPr marL="914400" lvl="1" indent="-228600" algn="l">
              <a:spcBef>
                <a:spcPts val="480"/>
              </a:spcBef>
              <a:spcAft>
                <a:spcPts val="0"/>
              </a:spcAft>
              <a:buClr>
                <a:schemeClr val="dk1"/>
              </a:buClr>
              <a:buSzPts val="2400"/>
              <a:buFont typeface="Arial" panose="020B0604020202020204"/>
              <a:buNone/>
              <a:defRPr sz="2400" b="1"/>
            </a:lvl2pPr>
            <a:lvl3pPr marL="1371600" lvl="2" indent="-228600" algn="l">
              <a:spcBef>
                <a:spcPts val="480"/>
              </a:spcBef>
              <a:spcAft>
                <a:spcPts val="0"/>
              </a:spcAft>
              <a:buClr>
                <a:schemeClr val="dk1"/>
              </a:buClr>
              <a:buSzPts val="2400"/>
              <a:buFont typeface="Arial" panose="020B0604020202020204"/>
              <a:buNone/>
              <a:defRPr sz="2400" b="1"/>
            </a:lvl3pPr>
            <a:lvl4pPr marL="1828800" lvl="3" indent="-228600" algn="l">
              <a:spcBef>
                <a:spcPts val="480"/>
              </a:spcBef>
              <a:spcAft>
                <a:spcPts val="0"/>
              </a:spcAft>
              <a:buClr>
                <a:schemeClr val="dk1"/>
              </a:buClr>
              <a:buSzPts val="2400"/>
              <a:buFont typeface="Arial" panose="020B0604020202020204"/>
              <a:buNone/>
              <a:defRPr sz="2400" b="1"/>
            </a:lvl4pPr>
            <a:lvl5pPr marL="2286000" lvl="4" indent="-228600" algn="l">
              <a:spcBef>
                <a:spcPts val="480"/>
              </a:spcBef>
              <a:spcAft>
                <a:spcPts val="0"/>
              </a:spcAft>
              <a:buClr>
                <a:schemeClr val="dk1"/>
              </a:buClr>
              <a:buSzPts val="2400"/>
              <a:buFont typeface="Arial" panose="020B0604020202020204"/>
              <a:buNone/>
              <a:defRPr sz="2400" b="1"/>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4" name="Google Shape;74;p9"/>
          <p:cNvSpPr txBox="1">
            <a:spLocks noGrp="1"/>
          </p:cNvSpPr>
          <p:nvPr>
            <p:ph type="body" idx="3"/>
          </p:nvPr>
        </p:nvSpPr>
        <p:spPr>
          <a:xfrm>
            <a:off x="4222750" y="4406899"/>
            <a:ext cx="3740401" cy="1844675"/>
          </a:xfrm>
          <a:prstGeom prst="rect">
            <a:avLst/>
          </a:prstGeom>
          <a:noFill/>
          <a:ln>
            <a:noFill/>
          </a:ln>
        </p:spPr>
        <p:txBody>
          <a:bodyPr spcFirstLastPara="1" wrap="square" lIns="0" tIns="0" rIns="0" bIns="0" anchor="t" anchorCtr="0">
            <a:noAutofit/>
          </a:bodyPr>
          <a:lstStyle>
            <a:lvl1pPr marL="457200" lvl="0" indent="-304800" algn="l">
              <a:spcBef>
                <a:spcPts val="240"/>
              </a:spcBef>
              <a:spcAft>
                <a:spcPts val="0"/>
              </a:spcAft>
              <a:buClr>
                <a:schemeClr val="dk1"/>
              </a:buClr>
              <a:buSzPts val="1200"/>
              <a:buFont typeface="Arial" panose="020B0604020202020204"/>
              <a:buChar char="•"/>
              <a:defRPr sz="1200"/>
            </a:lvl1pPr>
            <a:lvl2pPr marL="914400" lvl="1" indent="-304800" algn="l">
              <a:spcBef>
                <a:spcPts val="240"/>
              </a:spcBef>
              <a:spcAft>
                <a:spcPts val="0"/>
              </a:spcAft>
              <a:buClr>
                <a:schemeClr val="dk1"/>
              </a:buClr>
              <a:buSzPts val="1200"/>
              <a:buFont typeface="Arial" panose="020B0604020202020204"/>
              <a:buChar char="–"/>
              <a:defRPr sz="1200"/>
            </a:lvl2pPr>
            <a:lvl3pPr marL="1371600" lvl="2" indent="-304800" algn="l">
              <a:spcBef>
                <a:spcPts val="240"/>
              </a:spcBef>
              <a:spcAft>
                <a:spcPts val="0"/>
              </a:spcAft>
              <a:buClr>
                <a:schemeClr val="dk1"/>
              </a:buClr>
              <a:buSzPts val="1200"/>
              <a:buFont typeface="Arial" panose="020B0604020202020204"/>
              <a:buChar char="•"/>
              <a:defRPr sz="1200"/>
            </a:lvl3pPr>
            <a:lvl4pPr marL="1828800" lvl="3" indent="-304800" algn="l">
              <a:spcBef>
                <a:spcPts val="240"/>
              </a:spcBef>
              <a:spcAft>
                <a:spcPts val="0"/>
              </a:spcAft>
              <a:buClr>
                <a:schemeClr val="dk1"/>
              </a:buClr>
              <a:buSzPts val="1200"/>
              <a:buFont typeface="Arial" panose="020B0604020202020204"/>
              <a:buChar char="–"/>
              <a:defRPr sz="1200"/>
            </a:lvl4pPr>
            <a:lvl5pPr marL="2286000" lvl="4" indent="-304800" algn="l">
              <a:spcBef>
                <a:spcPts val="240"/>
              </a:spcBef>
              <a:spcAft>
                <a:spcPts val="0"/>
              </a:spcAft>
              <a:buClr>
                <a:schemeClr val="dk1"/>
              </a:buClr>
              <a:buSzPts val="1200"/>
              <a:buFont typeface="Arial" panose="020B0604020202020204"/>
              <a:buChar char="»"/>
              <a:defRPr sz="1200"/>
            </a:lvl5pPr>
            <a:lvl6pPr marL="2743200" lvl="5" indent="-304800" algn="l">
              <a:spcBef>
                <a:spcPts val="240"/>
              </a:spcBef>
              <a:spcAft>
                <a:spcPts val="0"/>
              </a:spcAft>
              <a:buClr>
                <a:schemeClr val="dk1"/>
              </a:buClr>
              <a:buSzPts val="1200"/>
              <a:buFont typeface="Arial" panose="020B0604020202020204"/>
              <a:buChar char="»"/>
              <a:defRPr sz="1200"/>
            </a:lvl6pPr>
            <a:lvl7pPr marL="3200400" lvl="6" indent="-304800" algn="l">
              <a:spcBef>
                <a:spcPts val="240"/>
              </a:spcBef>
              <a:spcAft>
                <a:spcPts val="0"/>
              </a:spcAft>
              <a:buClr>
                <a:schemeClr val="dk1"/>
              </a:buClr>
              <a:buSzPts val="1200"/>
              <a:buFont typeface="Arial" panose="020B0604020202020204"/>
              <a:buChar char="»"/>
              <a:defRPr sz="1200"/>
            </a:lvl7pPr>
            <a:lvl8pPr marL="3657600" lvl="7" indent="-304800" algn="l">
              <a:spcBef>
                <a:spcPts val="240"/>
              </a:spcBef>
              <a:spcAft>
                <a:spcPts val="0"/>
              </a:spcAft>
              <a:buClr>
                <a:schemeClr val="dk1"/>
              </a:buClr>
              <a:buSzPts val="1200"/>
              <a:buFont typeface="Arial" panose="020B0604020202020204"/>
              <a:buChar char="»"/>
              <a:defRPr sz="1200"/>
            </a:lvl8pPr>
            <a:lvl9pPr marL="4114800" lvl="8" indent="-304800" algn="l">
              <a:spcBef>
                <a:spcPts val="240"/>
              </a:spcBef>
              <a:spcAft>
                <a:spcPts val="0"/>
              </a:spcAft>
              <a:buClr>
                <a:schemeClr val="dk1"/>
              </a:buClr>
              <a:buSzPts val="1200"/>
              <a:buFont typeface="Arial" panose="020B0604020202020204"/>
              <a:buChar char="»"/>
              <a:defRPr sz="1200"/>
            </a:lvl9pPr>
          </a:lstStyle>
          <a:p/>
        </p:txBody>
      </p:sp>
      <p:sp>
        <p:nvSpPr>
          <p:cNvPr id="75" name="Google Shape;75;p9"/>
          <p:cNvSpPr txBox="1">
            <a:spLocks noGrp="1"/>
          </p:cNvSpPr>
          <p:nvPr>
            <p:ph type="body" idx="4"/>
          </p:nvPr>
        </p:nvSpPr>
        <p:spPr>
          <a:xfrm>
            <a:off x="8197850" y="979200"/>
            <a:ext cx="3740400" cy="417767"/>
          </a:xfrm>
          <a:prstGeom prst="rect">
            <a:avLst/>
          </a:prstGeom>
          <a:noFill/>
          <a:ln>
            <a:noFill/>
          </a:ln>
        </p:spPr>
        <p:txBody>
          <a:bodyPr spcFirstLastPara="1" wrap="square" lIns="0" tIns="0" rIns="0" bIns="0" anchor="b" anchorCtr="0">
            <a:noAutofit/>
          </a:bodyPr>
          <a:lstStyle>
            <a:lvl1pPr marL="457200" lvl="0" indent="-228600" algn="l">
              <a:spcBef>
                <a:spcPts val="480"/>
              </a:spcBef>
              <a:spcAft>
                <a:spcPts val="0"/>
              </a:spcAft>
              <a:buClr>
                <a:schemeClr val="dk1"/>
              </a:buClr>
              <a:buSzPts val="2400"/>
              <a:buFont typeface="Arial" panose="020B0604020202020204"/>
              <a:buNone/>
              <a:defRPr sz="2400" b="1"/>
            </a:lvl1pPr>
            <a:lvl2pPr marL="914400" lvl="1" indent="-228600" algn="l">
              <a:spcBef>
                <a:spcPts val="480"/>
              </a:spcBef>
              <a:spcAft>
                <a:spcPts val="0"/>
              </a:spcAft>
              <a:buClr>
                <a:schemeClr val="dk1"/>
              </a:buClr>
              <a:buSzPts val="2400"/>
              <a:buFont typeface="Arial" panose="020B0604020202020204"/>
              <a:buNone/>
              <a:defRPr sz="2400" b="1"/>
            </a:lvl2pPr>
            <a:lvl3pPr marL="1371600" lvl="2" indent="-228600" algn="l">
              <a:spcBef>
                <a:spcPts val="480"/>
              </a:spcBef>
              <a:spcAft>
                <a:spcPts val="0"/>
              </a:spcAft>
              <a:buClr>
                <a:schemeClr val="dk1"/>
              </a:buClr>
              <a:buSzPts val="2400"/>
              <a:buFont typeface="Arial" panose="020B0604020202020204"/>
              <a:buNone/>
              <a:defRPr sz="2400" b="1"/>
            </a:lvl3pPr>
            <a:lvl4pPr marL="1828800" lvl="3" indent="-228600" algn="l">
              <a:spcBef>
                <a:spcPts val="480"/>
              </a:spcBef>
              <a:spcAft>
                <a:spcPts val="0"/>
              </a:spcAft>
              <a:buClr>
                <a:schemeClr val="dk1"/>
              </a:buClr>
              <a:buSzPts val="2400"/>
              <a:buFont typeface="Arial" panose="020B0604020202020204"/>
              <a:buNone/>
              <a:defRPr sz="2400" b="1"/>
            </a:lvl4pPr>
            <a:lvl5pPr marL="2286000" lvl="4" indent="-228600" algn="l">
              <a:spcBef>
                <a:spcPts val="480"/>
              </a:spcBef>
              <a:spcAft>
                <a:spcPts val="0"/>
              </a:spcAft>
              <a:buClr>
                <a:schemeClr val="dk1"/>
              </a:buClr>
              <a:buSzPts val="2400"/>
              <a:buFont typeface="Arial" panose="020B0604020202020204"/>
              <a:buNone/>
              <a:defRPr sz="2400" b="1"/>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6" name="Google Shape;76;p9"/>
          <p:cNvSpPr txBox="1">
            <a:spLocks noGrp="1"/>
          </p:cNvSpPr>
          <p:nvPr>
            <p:ph type="body" idx="5"/>
          </p:nvPr>
        </p:nvSpPr>
        <p:spPr>
          <a:xfrm>
            <a:off x="8197850" y="4406899"/>
            <a:ext cx="3740400" cy="1844675"/>
          </a:xfrm>
          <a:prstGeom prst="rect">
            <a:avLst/>
          </a:prstGeom>
          <a:noFill/>
          <a:ln>
            <a:noFill/>
          </a:ln>
        </p:spPr>
        <p:txBody>
          <a:bodyPr spcFirstLastPara="1" wrap="square" lIns="0" tIns="0" rIns="0" bIns="0" anchor="t" anchorCtr="0">
            <a:noAutofit/>
          </a:bodyPr>
          <a:lstStyle>
            <a:lvl1pPr marL="457200" lvl="0" indent="-304800" algn="l">
              <a:spcBef>
                <a:spcPts val="240"/>
              </a:spcBef>
              <a:spcAft>
                <a:spcPts val="0"/>
              </a:spcAft>
              <a:buClr>
                <a:schemeClr val="dk1"/>
              </a:buClr>
              <a:buSzPts val="1200"/>
              <a:buFont typeface="Arial" panose="020B0604020202020204"/>
              <a:buChar char="•"/>
              <a:defRPr sz="1200"/>
            </a:lvl1pPr>
            <a:lvl2pPr marL="914400" lvl="1" indent="-304800" algn="l">
              <a:spcBef>
                <a:spcPts val="240"/>
              </a:spcBef>
              <a:spcAft>
                <a:spcPts val="0"/>
              </a:spcAft>
              <a:buClr>
                <a:schemeClr val="dk1"/>
              </a:buClr>
              <a:buSzPts val="1200"/>
              <a:buFont typeface="Arial" panose="020B0604020202020204"/>
              <a:buChar char="–"/>
              <a:defRPr sz="1200"/>
            </a:lvl2pPr>
            <a:lvl3pPr marL="1371600" lvl="2" indent="-304800" algn="l">
              <a:spcBef>
                <a:spcPts val="240"/>
              </a:spcBef>
              <a:spcAft>
                <a:spcPts val="0"/>
              </a:spcAft>
              <a:buClr>
                <a:schemeClr val="dk1"/>
              </a:buClr>
              <a:buSzPts val="1200"/>
              <a:buFont typeface="Arial" panose="020B0604020202020204"/>
              <a:buChar char="•"/>
              <a:defRPr sz="1200"/>
            </a:lvl3pPr>
            <a:lvl4pPr marL="1828800" lvl="3" indent="-304800" algn="l">
              <a:spcBef>
                <a:spcPts val="240"/>
              </a:spcBef>
              <a:spcAft>
                <a:spcPts val="0"/>
              </a:spcAft>
              <a:buClr>
                <a:schemeClr val="dk1"/>
              </a:buClr>
              <a:buSzPts val="1200"/>
              <a:buFont typeface="Arial" panose="020B0604020202020204"/>
              <a:buChar char="–"/>
              <a:defRPr sz="1200"/>
            </a:lvl4pPr>
            <a:lvl5pPr marL="2286000" lvl="4" indent="-304800" algn="l">
              <a:spcBef>
                <a:spcPts val="240"/>
              </a:spcBef>
              <a:spcAft>
                <a:spcPts val="0"/>
              </a:spcAft>
              <a:buClr>
                <a:schemeClr val="dk1"/>
              </a:buClr>
              <a:buSzPts val="1200"/>
              <a:buFont typeface="Arial" panose="020B0604020202020204"/>
              <a:buChar char="»"/>
              <a:defRPr sz="1200"/>
            </a:lvl5pPr>
            <a:lvl6pPr marL="2743200" lvl="5" indent="-304800" algn="l">
              <a:spcBef>
                <a:spcPts val="240"/>
              </a:spcBef>
              <a:spcAft>
                <a:spcPts val="0"/>
              </a:spcAft>
              <a:buClr>
                <a:schemeClr val="dk1"/>
              </a:buClr>
              <a:buSzPts val="1200"/>
              <a:buFont typeface="Arial" panose="020B0604020202020204"/>
              <a:buChar char="»"/>
              <a:defRPr sz="1200"/>
            </a:lvl6pPr>
            <a:lvl7pPr marL="3200400" lvl="6" indent="-304800" algn="l">
              <a:spcBef>
                <a:spcPts val="240"/>
              </a:spcBef>
              <a:spcAft>
                <a:spcPts val="0"/>
              </a:spcAft>
              <a:buClr>
                <a:schemeClr val="dk1"/>
              </a:buClr>
              <a:buSzPts val="1200"/>
              <a:buFont typeface="Arial" panose="020B0604020202020204"/>
              <a:buChar char="»"/>
              <a:defRPr sz="1200"/>
            </a:lvl7pPr>
            <a:lvl8pPr marL="3657600" lvl="7" indent="-304800" algn="l">
              <a:spcBef>
                <a:spcPts val="240"/>
              </a:spcBef>
              <a:spcAft>
                <a:spcPts val="0"/>
              </a:spcAft>
              <a:buClr>
                <a:schemeClr val="dk1"/>
              </a:buClr>
              <a:buSzPts val="1200"/>
              <a:buFont typeface="Arial" panose="020B0604020202020204"/>
              <a:buChar char="»"/>
              <a:defRPr sz="1200"/>
            </a:lvl8pPr>
            <a:lvl9pPr marL="4114800" lvl="8" indent="-304800" algn="l">
              <a:spcBef>
                <a:spcPts val="240"/>
              </a:spcBef>
              <a:spcAft>
                <a:spcPts val="0"/>
              </a:spcAft>
              <a:buClr>
                <a:schemeClr val="dk1"/>
              </a:buClr>
              <a:buSzPts val="1200"/>
              <a:buFont typeface="Arial" panose="020B0604020202020204"/>
              <a:buChar char="»"/>
              <a:defRPr sz="1200"/>
            </a:lvl9pPr>
          </a:lstStyle>
          <a:p/>
        </p:txBody>
      </p:sp>
      <p:sp>
        <p:nvSpPr>
          <p:cNvPr id="77" name="Google Shape;77;p9"/>
          <p:cNvSpPr>
            <a:spLocks noGrp="1"/>
          </p:cNvSpPr>
          <p:nvPr>
            <p:ph type="pic" idx="6"/>
          </p:nvPr>
        </p:nvSpPr>
        <p:spPr>
          <a:xfrm>
            <a:off x="247650" y="1546282"/>
            <a:ext cx="3740400" cy="2664000"/>
          </a:xfrm>
          <a:prstGeom prst="rect">
            <a:avLst/>
          </a:prstGeom>
          <a:noFill/>
          <a:ln>
            <a:noFill/>
          </a:ln>
        </p:spPr>
      </p:sp>
      <p:sp>
        <p:nvSpPr>
          <p:cNvPr id="78" name="Google Shape;78;p9"/>
          <p:cNvSpPr>
            <a:spLocks noGrp="1"/>
          </p:cNvSpPr>
          <p:nvPr>
            <p:ph type="pic" idx="7"/>
          </p:nvPr>
        </p:nvSpPr>
        <p:spPr>
          <a:xfrm>
            <a:off x="4223149" y="1548581"/>
            <a:ext cx="3740400" cy="2664000"/>
          </a:xfrm>
          <a:prstGeom prst="rect">
            <a:avLst/>
          </a:prstGeom>
          <a:noFill/>
          <a:ln>
            <a:noFill/>
          </a:ln>
        </p:spPr>
      </p:sp>
      <p:sp>
        <p:nvSpPr>
          <p:cNvPr id="79" name="Google Shape;79;p9"/>
          <p:cNvSpPr>
            <a:spLocks noGrp="1"/>
          </p:cNvSpPr>
          <p:nvPr>
            <p:ph type="pic" idx="8"/>
          </p:nvPr>
        </p:nvSpPr>
        <p:spPr>
          <a:xfrm>
            <a:off x="8198648" y="1546282"/>
            <a:ext cx="3740400" cy="2664000"/>
          </a:xfrm>
          <a:prstGeom prst="rect">
            <a:avLst/>
          </a:prstGeom>
          <a:noFill/>
          <a:ln>
            <a:noFill/>
          </a:ln>
        </p:spPr>
      </p:sp>
      <p:sp>
        <p:nvSpPr>
          <p:cNvPr id="80" name="Google Shape;80;p9"/>
          <p:cNvSpPr txBox="1">
            <a:spLocks noGrp="1"/>
          </p:cNvSpPr>
          <p:nvPr>
            <p:ph type="ftr" idx="11"/>
          </p:nvPr>
        </p:nvSpPr>
        <p:spPr>
          <a:xfrm>
            <a:off x="5590800" y="6541200"/>
            <a:ext cx="5497200" cy="316800"/>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lvl1pPr>
            <a:lvl2pPr lvl="1" algn="l">
              <a:spcBef>
                <a:spcPts val="900"/>
              </a:spcBef>
              <a:spcAft>
                <a:spcPts val="0"/>
              </a:spcAft>
              <a:buSzPts val="1400"/>
              <a:buNone/>
              <a:defRPr/>
            </a:lvl2pPr>
            <a:lvl3pPr lvl="2" algn="l">
              <a:spcBef>
                <a:spcPts val="900"/>
              </a:spcBef>
              <a:spcAft>
                <a:spcPts val="0"/>
              </a:spcAft>
              <a:buSzPts val="1400"/>
              <a:buNone/>
              <a:defRPr/>
            </a:lvl3pPr>
            <a:lvl4pPr lvl="3" algn="l">
              <a:spcBef>
                <a:spcPts val="900"/>
              </a:spcBef>
              <a:spcAft>
                <a:spcPts val="0"/>
              </a:spcAft>
              <a:buSzPts val="1400"/>
              <a:buNone/>
              <a:defRPr/>
            </a:lvl4pPr>
            <a:lvl5pPr lvl="4" algn="l">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9"/>
          <p:cNvSpPr txBox="1">
            <a:spLocks noGrp="1"/>
          </p:cNvSpPr>
          <p:nvPr>
            <p:ph type="sldNum" idx="12"/>
          </p:nvPr>
        </p:nvSpPr>
        <p:spPr>
          <a:xfrm>
            <a:off x="11506450" y="6541200"/>
            <a:ext cx="432600" cy="316800"/>
          </a:xfrm>
          <a:prstGeom prst="rect">
            <a:avLst/>
          </a:prstGeom>
          <a:noFill/>
          <a:ln>
            <a:noFill/>
          </a:ln>
        </p:spPr>
        <p:txBody>
          <a:bodyPr spcFirstLastPara="1" wrap="square" lIns="0" tIns="0" rIns="0" bIns="0" anchor="ctr" anchorCtr="0">
            <a:noAutofit/>
          </a:bodyPr>
          <a:lstStyle>
            <a:lvl1pPr marL="0" lvl="0" indent="0" algn="l">
              <a:spcBef>
                <a:spcPts val="0"/>
              </a:spcBef>
              <a:spcAft>
                <a:spcPts val="0"/>
              </a:spcAft>
              <a:buNone/>
              <a:defRPr sz="700" b="1">
                <a:solidFill>
                  <a:schemeClr val="lt1"/>
                </a:solidFill>
                <a:latin typeface="Arial" panose="020B0604020202020204"/>
                <a:ea typeface="Arial" panose="020B0604020202020204"/>
                <a:cs typeface="Arial" panose="020B0604020202020204"/>
                <a:sym typeface="Arial" panose="020B0604020202020204"/>
              </a:defRPr>
            </a:lvl1pPr>
            <a:lvl2pPr marL="0" lvl="1" indent="0" algn="l">
              <a:spcBef>
                <a:spcPts val="0"/>
              </a:spcBef>
              <a:spcAft>
                <a:spcPts val="0"/>
              </a:spcAft>
              <a:buNone/>
              <a:defRPr sz="700" b="1">
                <a:solidFill>
                  <a:schemeClr val="lt1"/>
                </a:solidFill>
                <a:latin typeface="Arial" panose="020B0604020202020204"/>
                <a:ea typeface="Arial" panose="020B0604020202020204"/>
                <a:cs typeface="Arial" panose="020B0604020202020204"/>
                <a:sym typeface="Arial" panose="020B0604020202020204"/>
              </a:defRPr>
            </a:lvl2pPr>
            <a:lvl3pPr marL="0" lvl="2" indent="0" algn="l">
              <a:spcBef>
                <a:spcPts val="0"/>
              </a:spcBef>
              <a:spcAft>
                <a:spcPts val="0"/>
              </a:spcAft>
              <a:buNone/>
              <a:defRPr sz="700" b="1">
                <a:solidFill>
                  <a:schemeClr val="lt1"/>
                </a:solidFill>
                <a:latin typeface="Arial" panose="020B0604020202020204"/>
                <a:ea typeface="Arial" panose="020B0604020202020204"/>
                <a:cs typeface="Arial" panose="020B0604020202020204"/>
                <a:sym typeface="Arial" panose="020B0604020202020204"/>
              </a:defRPr>
            </a:lvl3pPr>
            <a:lvl4pPr marL="0" lvl="3" indent="0" algn="l">
              <a:spcBef>
                <a:spcPts val="0"/>
              </a:spcBef>
              <a:spcAft>
                <a:spcPts val="0"/>
              </a:spcAft>
              <a:buNone/>
              <a:defRPr sz="700" b="1">
                <a:solidFill>
                  <a:schemeClr val="lt1"/>
                </a:solidFill>
                <a:latin typeface="Arial" panose="020B0604020202020204"/>
                <a:ea typeface="Arial" panose="020B0604020202020204"/>
                <a:cs typeface="Arial" panose="020B0604020202020204"/>
                <a:sym typeface="Arial" panose="020B0604020202020204"/>
              </a:defRPr>
            </a:lvl4pPr>
            <a:lvl5pPr marL="0" lvl="4" indent="0" algn="l">
              <a:spcBef>
                <a:spcPts val="0"/>
              </a:spcBef>
              <a:spcAft>
                <a:spcPts val="0"/>
              </a:spcAft>
              <a:buNone/>
              <a:defRPr sz="700" b="1">
                <a:solidFill>
                  <a:schemeClr val="lt1"/>
                </a:solidFill>
                <a:latin typeface="Arial" panose="020B0604020202020204"/>
                <a:ea typeface="Arial" panose="020B0604020202020204"/>
                <a:cs typeface="Arial" panose="020B0604020202020204"/>
                <a:sym typeface="Arial" panose="020B0604020202020204"/>
              </a:defRPr>
            </a:lvl5pPr>
            <a:lvl6pPr marL="0" lvl="5" indent="0" algn="l">
              <a:spcBef>
                <a:spcPts val="0"/>
              </a:spcBef>
              <a:spcAft>
                <a:spcPts val="0"/>
              </a:spcAft>
              <a:buNone/>
              <a:defRPr sz="700" b="1">
                <a:solidFill>
                  <a:schemeClr val="lt1"/>
                </a:solidFill>
                <a:latin typeface="Arial" panose="020B0604020202020204"/>
                <a:ea typeface="Arial" panose="020B0604020202020204"/>
                <a:cs typeface="Arial" panose="020B0604020202020204"/>
                <a:sym typeface="Arial" panose="020B0604020202020204"/>
              </a:defRPr>
            </a:lvl6pPr>
            <a:lvl7pPr marL="0" lvl="6" indent="0" algn="l">
              <a:spcBef>
                <a:spcPts val="0"/>
              </a:spcBef>
              <a:spcAft>
                <a:spcPts val="0"/>
              </a:spcAft>
              <a:buNone/>
              <a:defRPr sz="700" b="1">
                <a:solidFill>
                  <a:schemeClr val="lt1"/>
                </a:solidFill>
                <a:latin typeface="Arial" panose="020B0604020202020204"/>
                <a:ea typeface="Arial" panose="020B0604020202020204"/>
                <a:cs typeface="Arial" panose="020B0604020202020204"/>
                <a:sym typeface="Arial" panose="020B0604020202020204"/>
              </a:defRPr>
            </a:lvl7pPr>
            <a:lvl8pPr marL="0" lvl="7" indent="0" algn="l">
              <a:spcBef>
                <a:spcPts val="0"/>
              </a:spcBef>
              <a:spcAft>
                <a:spcPts val="0"/>
              </a:spcAft>
              <a:buNone/>
              <a:defRPr sz="700" b="1">
                <a:solidFill>
                  <a:schemeClr val="lt1"/>
                </a:solidFill>
                <a:latin typeface="Arial" panose="020B0604020202020204"/>
                <a:ea typeface="Arial" panose="020B0604020202020204"/>
                <a:cs typeface="Arial" panose="020B0604020202020204"/>
                <a:sym typeface="Arial" panose="020B0604020202020204"/>
              </a:defRPr>
            </a:lvl8pPr>
            <a:lvl9pPr marL="0" lvl="8" indent="0" algn="l">
              <a:spcBef>
                <a:spcPts val="0"/>
              </a:spcBef>
              <a:spcAft>
                <a:spcPts val="0"/>
              </a:spcAft>
              <a:buNone/>
              <a:defRPr sz="700" b="1">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fld id="{00000000-1234-1234-1234-123412341234}" type="slidenum">
              <a:rPr lang="da-DK"/>
            </a:fld>
            <a:endParaRPr lang="da-DK"/>
          </a:p>
        </p:txBody>
      </p:sp>
      <p:sp>
        <p:nvSpPr>
          <p:cNvPr id="82" name="Google Shape;82;p9"/>
          <p:cNvSpPr txBox="1">
            <a:spLocks noGrp="1"/>
          </p:cNvSpPr>
          <p:nvPr>
            <p:ph type="dt" idx="10"/>
          </p:nvPr>
        </p:nvSpPr>
        <p:spPr>
          <a:xfrm>
            <a:off x="252000" y="6541200"/>
            <a:ext cx="1105200" cy="316800"/>
          </a:xfrm>
          <a:prstGeom prst="rect">
            <a:avLst/>
          </a:prstGeom>
          <a:noFill/>
          <a:ln>
            <a:noFill/>
          </a:ln>
        </p:spPr>
        <p:txBody>
          <a:bodyPr spcFirstLastPara="1" wrap="square" lIns="0" tIns="0" rIns="0" bIns="0" anchor="ctr" anchorCtr="0">
            <a:noAutofit/>
          </a:bodyPr>
          <a:lstStyle>
            <a:lvl1pPr lvl="0" algn="r">
              <a:spcBef>
                <a:spcPts val="900"/>
              </a:spcBef>
              <a:spcAft>
                <a:spcPts val="0"/>
              </a:spcAft>
              <a:buSzPts val="1400"/>
              <a:buNone/>
              <a:defRPr/>
            </a:lvl1pPr>
            <a:lvl2pPr lvl="1" algn="l">
              <a:spcBef>
                <a:spcPts val="900"/>
              </a:spcBef>
              <a:spcAft>
                <a:spcPts val="0"/>
              </a:spcAft>
              <a:buSzPts val="1400"/>
              <a:buNone/>
              <a:defRPr/>
            </a:lvl2pPr>
            <a:lvl3pPr lvl="2" algn="l">
              <a:spcBef>
                <a:spcPts val="900"/>
              </a:spcBef>
              <a:spcAft>
                <a:spcPts val="0"/>
              </a:spcAft>
              <a:buSzPts val="1400"/>
              <a:buNone/>
              <a:defRPr/>
            </a:lvl3pPr>
            <a:lvl4pPr lvl="3" algn="l">
              <a:spcBef>
                <a:spcPts val="900"/>
              </a:spcBef>
              <a:spcAft>
                <a:spcPts val="0"/>
              </a:spcAft>
              <a:buSzPts val="1400"/>
              <a:buNone/>
              <a:defRPr/>
            </a:lvl4pPr>
            <a:lvl5pPr lvl="4" algn="l">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Kun titel">
  <p:cSld name="Kun titel">
    <p:spTree>
      <p:nvGrpSpPr>
        <p:cNvPr id="1" name="Shape 83"/>
        <p:cNvGrpSpPr/>
        <p:nvPr/>
      </p:nvGrpSpPr>
      <p:grpSpPr>
        <a:xfrm>
          <a:off x="0" y="0"/>
          <a:ext cx="0" cy="0"/>
          <a:chOff x="0" y="0"/>
          <a:chExt cx="0" cy="0"/>
        </a:xfrm>
      </p:grpSpPr>
      <p:sp>
        <p:nvSpPr>
          <p:cNvPr id="84" name="Google Shape;84;p10"/>
          <p:cNvSpPr txBox="1">
            <a:spLocks noGrp="1"/>
          </p:cNvSpPr>
          <p:nvPr>
            <p:ph type="title"/>
          </p:nvPr>
        </p:nvSpPr>
        <p:spPr>
          <a:xfrm>
            <a:off x="1774726" y="426127"/>
            <a:ext cx="9312374" cy="972716"/>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a:spLocks noGrp="1"/>
          </p:cNvSpPr>
          <p:nvPr>
            <p:ph type="ftr" idx="11"/>
          </p:nvPr>
        </p:nvSpPr>
        <p:spPr>
          <a:xfrm>
            <a:off x="5590800" y="6541200"/>
            <a:ext cx="5497200" cy="316800"/>
          </a:xfrm>
          <a:prstGeom prst="rect">
            <a:avLst/>
          </a:prstGeom>
          <a:noFill/>
          <a:ln>
            <a:noFill/>
          </a:ln>
        </p:spPr>
        <p:txBody>
          <a:bodyPr spcFirstLastPara="1" wrap="square" lIns="0" tIns="0" rIns="0" bIns="0" anchor="ctr" anchorCtr="0">
            <a:noAutofit/>
          </a:bodyPr>
          <a:lstStyle>
            <a:lvl1pPr lvl="0" algn="r">
              <a:spcBef>
                <a:spcPts val="0"/>
              </a:spcBef>
              <a:spcAft>
                <a:spcPts val="0"/>
              </a:spcAft>
              <a:buSzPts val="1400"/>
              <a:buNone/>
              <a:defRPr/>
            </a:lvl1pPr>
            <a:lvl2pPr lvl="1" algn="l">
              <a:spcBef>
                <a:spcPts val="900"/>
              </a:spcBef>
              <a:spcAft>
                <a:spcPts val="0"/>
              </a:spcAft>
              <a:buSzPts val="1400"/>
              <a:buNone/>
              <a:defRPr/>
            </a:lvl2pPr>
            <a:lvl3pPr lvl="2" algn="l">
              <a:spcBef>
                <a:spcPts val="900"/>
              </a:spcBef>
              <a:spcAft>
                <a:spcPts val="0"/>
              </a:spcAft>
              <a:buSzPts val="1400"/>
              <a:buNone/>
              <a:defRPr/>
            </a:lvl3pPr>
            <a:lvl4pPr lvl="3" algn="l">
              <a:spcBef>
                <a:spcPts val="900"/>
              </a:spcBef>
              <a:spcAft>
                <a:spcPts val="0"/>
              </a:spcAft>
              <a:buSzPts val="1400"/>
              <a:buNone/>
              <a:defRPr/>
            </a:lvl4pPr>
            <a:lvl5pPr lvl="4" algn="l">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a:spLocks noGrp="1"/>
          </p:cNvSpPr>
          <p:nvPr>
            <p:ph type="sldNum" idx="12"/>
          </p:nvPr>
        </p:nvSpPr>
        <p:spPr>
          <a:xfrm>
            <a:off x="11506450" y="6541200"/>
            <a:ext cx="432600" cy="316800"/>
          </a:xfrm>
          <a:prstGeom prst="rect">
            <a:avLst/>
          </a:prstGeom>
          <a:noFill/>
          <a:ln>
            <a:noFill/>
          </a:ln>
        </p:spPr>
        <p:txBody>
          <a:bodyPr spcFirstLastPara="1" wrap="square" lIns="0" tIns="0" rIns="0" bIns="0" anchor="ctr" anchorCtr="0">
            <a:noAutofit/>
          </a:bodyPr>
          <a:lstStyle>
            <a:lvl1pPr marL="0" lvl="0" indent="0" algn="l">
              <a:spcBef>
                <a:spcPts val="0"/>
              </a:spcBef>
              <a:spcAft>
                <a:spcPts val="0"/>
              </a:spcAft>
              <a:buNone/>
              <a:defRPr/>
            </a:lvl1pPr>
            <a:lvl2pPr marL="0" lvl="1" indent="0" algn="l">
              <a:spcBef>
                <a:spcPts val="0"/>
              </a:spcBef>
              <a:spcAft>
                <a:spcPts val="0"/>
              </a:spcAft>
              <a:buNone/>
              <a:defRPr/>
            </a:lvl2pPr>
            <a:lvl3pPr marL="0" lvl="2" indent="0" algn="l">
              <a:spcBef>
                <a:spcPts val="0"/>
              </a:spcBef>
              <a:spcAft>
                <a:spcPts val="0"/>
              </a:spcAft>
              <a:buNone/>
              <a:defRPr/>
            </a:lvl3pPr>
            <a:lvl4pPr marL="0" lvl="3" indent="0" algn="l">
              <a:spcBef>
                <a:spcPts val="0"/>
              </a:spcBef>
              <a:spcAft>
                <a:spcPts val="0"/>
              </a:spcAft>
              <a:buNone/>
              <a:defRPr/>
            </a:lvl4pPr>
            <a:lvl5pPr marL="0" lvl="4" indent="0" algn="l">
              <a:spcBef>
                <a:spcPts val="0"/>
              </a:spcBef>
              <a:spcAft>
                <a:spcPts val="0"/>
              </a:spcAft>
              <a:buNone/>
              <a:defRPr/>
            </a:lvl5pPr>
            <a:lvl6pPr marL="0" lvl="5" indent="0" algn="l">
              <a:spcBef>
                <a:spcPts val="0"/>
              </a:spcBef>
              <a:spcAft>
                <a:spcPts val="0"/>
              </a:spcAft>
              <a:buNone/>
              <a:defRPr/>
            </a:lvl6pPr>
            <a:lvl7pPr marL="0" lvl="6" indent="0" algn="l">
              <a:spcBef>
                <a:spcPts val="0"/>
              </a:spcBef>
              <a:spcAft>
                <a:spcPts val="0"/>
              </a:spcAft>
              <a:buNone/>
              <a:defRPr/>
            </a:lvl7pPr>
            <a:lvl8pPr marL="0" lvl="7" indent="0" algn="l">
              <a:spcBef>
                <a:spcPts val="0"/>
              </a:spcBef>
              <a:spcAft>
                <a:spcPts val="0"/>
              </a:spcAft>
              <a:buNone/>
              <a:defRPr/>
            </a:lvl8pPr>
            <a:lvl9pPr marL="0" lvl="8" indent="0" algn="l">
              <a:spcBef>
                <a:spcPts val="0"/>
              </a:spcBef>
              <a:spcAft>
                <a:spcPts val="0"/>
              </a:spcAft>
              <a:buNone/>
              <a:defRPr/>
            </a:lvl9pPr>
          </a:lstStyle>
          <a:p>
            <a:pPr marL="0" lvl="0" indent="0" algn="l" rtl="0">
              <a:spcBef>
                <a:spcPts val="0"/>
              </a:spcBef>
              <a:spcAft>
                <a:spcPts val="0"/>
              </a:spcAft>
              <a:buNone/>
            </a:pPr>
            <a:fld id="{00000000-1234-1234-1234-123412341234}" type="slidenum">
              <a:rPr lang="da-DK"/>
            </a:fld>
            <a:endParaRPr lang="da-DK"/>
          </a:p>
        </p:txBody>
      </p:sp>
      <p:sp>
        <p:nvSpPr>
          <p:cNvPr id="87" name="Google Shape;87;p10"/>
          <p:cNvSpPr txBox="1">
            <a:spLocks noGrp="1"/>
          </p:cNvSpPr>
          <p:nvPr>
            <p:ph type="dt" idx="10"/>
          </p:nvPr>
        </p:nvSpPr>
        <p:spPr>
          <a:xfrm>
            <a:off x="252000" y="6541200"/>
            <a:ext cx="1105200" cy="316800"/>
          </a:xfrm>
          <a:prstGeom prst="rect">
            <a:avLst/>
          </a:prstGeom>
          <a:noFill/>
          <a:ln>
            <a:noFill/>
          </a:ln>
        </p:spPr>
        <p:txBody>
          <a:bodyPr spcFirstLastPara="1" wrap="square" lIns="0" tIns="0" rIns="0" bIns="0" anchor="ctr" anchorCtr="0">
            <a:noAutofit/>
          </a:bodyPr>
          <a:lstStyle>
            <a:lvl1pPr lvl="0" algn="r">
              <a:spcBef>
                <a:spcPts val="900"/>
              </a:spcBef>
              <a:spcAft>
                <a:spcPts val="0"/>
              </a:spcAft>
              <a:buSzPts val="1400"/>
              <a:buNone/>
              <a:defRPr/>
            </a:lvl1pPr>
            <a:lvl2pPr lvl="1" algn="l">
              <a:spcBef>
                <a:spcPts val="900"/>
              </a:spcBef>
              <a:spcAft>
                <a:spcPts val="0"/>
              </a:spcAft>
              <a:buSzPts val="1400"/>
              <a:buNone/>
              <a:defRPr/>
            </a:lvl2pPr>
            <a:lvl3pPr lvl="2" algn="l">
              <a:spcBef>
                <a:spcPts val="900"/>
              </a:spcBef>
              <a:spcAft>
                <a:spcPts val="0"/>
              </a:spcAft>
              <a:buSzPts val="1400"/>
              <a:buNone/>
              <a:defRPr/>
            </a:lvl3pPr>
            <a:lvl4pPr lvl="3" algn="l">
              <a:spcBef>
                <a:spcPts val="900"/>
              </a:spcBef>
              <a:spcAft>
                <a:spcPts val="0"/>
              </a:spcAft>
              <a:buSzPts val="1400"/>
              <a:buNone/>
              <a:defRPr/>
            </a:lvl4pPr>
            <a:lvl5pPr lvl="4" algn="l">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6541200"/>
            <a:ext cx="12193200" cy="316800"/>
          </a:xfrm>
          <a:prstGeom prst="rect">
            <a:avLst/>
          </a:prstGeom>
          <a:solidFill>
            <a:srgbClr val="990000"/>
          </a:solidFill>
          <a:ln>
            <a:noFill/>
          </a:ln>
        </p:spPr>
        <p:txBody>
          <a:bodyPr spcFirstLastPara="1" wrap="square" lIns="90000" tIns="46800" rIns="90000" bIns="46800" anchor="ctr" anchorCtr="0">
            <a:noAutofit/>
          </a:bodyPr>
          <a:lstStyle/>
          <a:p>
            <a:pPr marL="0" marR="0" lvl="0" indent="0" algn="r" rtl="0">
              <a:lnSpc>
                <a:spcPct val="100000"/>
              </a:lnSpc>
              <a:spcBef>
                <a:spcPts val="0"/>
              </a:spcBef>
              <a:spcAft>
                <a:spcPts val="0"/>
              </a:spcAft>
              <a:buClr>
                <a:schemeClr val="dk1"/>
              </a:buClr>
              <a:buSzPts val="1600"/>
              <a:buFont typeface="Verdana" panose="020B0604030504040204"/>
              <a:buNone/>
            </a:pPr>
            <a:endParaRPr sz="16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1" name="Google Shape;11;p1"/>
          <p:cNvSpPr/>
          <p:nvPr/>
        </p:nvSpPr>
        <p:spPr>
          <a:xfrm>
            <a:off x="252000" y="252000"/>
            <a:ext cx="419611" cy="612000"/>
          </a:xfrm>
          <a:custGeom>
            <a:avLst/>
            <a:gdLst/>
            <a:ahLst/>
            <a:cxnLst/>
            <a:rect l="l" t="t" r="r" b="b"/>
            <a:pathLst>
              <a:path w="4933949" h="7196138" extrusionOk="0">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99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2" name="Google Shape;12;p1"/>
          <p:cNvSpPr txBox="1">
            <a:spLocks noGrp="1"/>
          </p:cNvSpPr>
          <p:nvPr>
            <p:ph type="ftr" idx="11"/>
          </p:nvPr>
        </p:nvSpPr>
        <p:spPr>
          <a:xfrm>
            <a:off x="5590800" y="6541200"/>
            <a:ext cx="5497200" cy="316800"/>
          </a:xfrm>
          <a:prstGeom prst="rect">
            <a:avLst/>
          </a:prstGeom>
          <a:noFill/>
          <a:ln>
            <a:noFill/>
          </a:ln>
        </p:spPr>
        <p:txBody>
          <a:bodyPr spcFirstLastPara="1" wrap="square" lIns="0" tIns="0" rIns="0" bIns="0" anchor="ctr" anchorCtr="0">
            <a:noAutofit/>
          </a:bodyPr>
          <a:lstStyle>
            <a:lvl1pPr marR="0" lvl="0" algn="r" rtl="0">
              <a:spcBef>
                <a:spcPts val="0"/>
              </a:spcBef>
              <a:spcAft>
                <a:spcPts val="0"/>
              </a:spcAft>
              <a:buSzPts val="1400"/>
              <a:buNone/>
              <a:defRPr sz="700" b="0">
                <a:solidFill>
                  <a:schemeClr val="lt1"/>
                </a:solidFill>
                <a:latin typeface="Arial" panose="020B0604020202020204"/>
                <a:ea typeface="Arial" panose="020B0604020202020204"/>
                <a:cs typeface="Arial" panose="020B0604020202020204"/>
                <a:sym typeface="Arial" panose="020B0604020202020204"/>
              </a:defRPr>
            </a:lvl1pPr>
            <a:lvl2pPr marR="0" lvl="1" algn="l" rtl="0">
              <a:spcBef>
                <a:spcPts val="800"/>
              </a:spcBef>
              <a:spcAft>
                <a:spcPts val="0"/>
              </a:spcAft>
              <a:buSzPts val="1400"/>
              <a:buNone/>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800"/>
              </a:spcBef>
              <a:spcAft>
                <a:spcPts val="0"/>
              </a:spcAft>
              <a:buSzPts val="1400"/>
              <a:buNone/>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800"/>
              </a:spcBef>
              <a:spcAft>
                <a:spcPts val="0"/>
              </a:spcAft>
              <a:buSzPts val="1400"/>
              <a:buNone/>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800"/>
              </a:spcBef>
              <a:spcAft>
                <a:spcPts val="0"/>
              </a:spcAft>
              <a:buSzPts val="1400"/>
              <a:buNone/>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p:txBody>
      </p:sp>
      <p:sp>
        <p:nvSpPr>
          <p:cNvPr id="13" name="Google Shape;13;p1"/>
          <p:cNvSpPr txBox="1">
            <a:spLocks noGrp="1"/>
          </p:cNvSpPr>
          <p:nvPr>
            <p:ph type="sldNum" idx="12"/>
          </p:nvPr>
        </p:nvSpPr>
        <p:spPr>
          <a:xfrm>
            <a:off x="11506450" y="6541200"/>
            <a:ext cx="432600" cy="316800"/>
          </a:xfrm>
          <a:prstGeom prst="rect">
            <a:avLst/>
          </a:prstGeom>
          <a:noFill/>
          <a:ln>
            <a:noFill/>
          </a:ln>
        </p:spPr>
        <p:txBody>
          <a:bodyPr spcFirstLastPara="1" wrap="square" lIns="0" tIns="0" rIns="0" bIns="0" anchor="ctr" anchorCtr="0">
            <a:noAutofit/>
          </a:bodyPr>
          <a:lstStyle>
            <a:lvl1pPr marL="0" marR="0" lvl="0" indent="0" algn="l" rtl="0">
              <a:spcBef>
                <a:spcPts val="0"/>
              </a:spcBef>
              <a:spcAft>
                <a:spcPts val="0"/>
              </a:spcAft>
              <a:buNone/>
              <a:defRPr sz="700" b="1" u="none">
                <a:solidFill>
                  <a:schemeClr val="lt1"/>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spcAft>
                <a:spcPts val="0"/>
              </a:spcAft>
              <a:buNone/>
              <a:defRPr sz="700" b="1" u="none">
                <a:solidFill>
                  <a:schemeClr val="lt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spcAft>
                <a:spcPts val="0"/>
              </a:spcAft>
              <a:buNone/>
              <a:defRPr sz="700" b="1" u="none">
                <a:solidFill>
                  <a:schemeClr val="lt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spcAft>
                <a:spcPts val="0"/>
              </a:spcAft>
              <a:buNone/>
              <a:defRPr sz="700" b="1" u="none">
                <a:solidFill>
                  <a:schemeClr val="lt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spcAft>
                <a:spcPts val="0"/>
              </a:spcAft>
              <a:buNone/>
              <a:defRPr sz="700" b="1" u="none">
                <a:solidFill>
                  <a:schemeClr val="lt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spcAft>
                <a:spcPts val="0"/>
              </a:spcAft>
              <a:buNone/>
              <a:defRPr sz="700" b="1" u="none">
                <a:solidFill>
                  <a:schemeClr val="lt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spcAft>
                <a:spcPts val="0"/>
              </a:spcAft>
              <a:buNone/>
              <a:defRPr sz="700" b="1" u="none">
                <a:solidFill>
                  <a:schemeClr val="lt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spcAft>
                <a:spcPts val="0"/>
              </a:spcAft>
              <a:buNone/>
              <a:defRPr sz="700" b="1" u="none">
                <a:solidFill>
                  <a:schemeClr val="lt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spcAft>
                <a:spcPts val="0"/>
              </a:spcAft>
              <a:buNone/>
              <a:defRPr sz="700" b="1" u="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fld id="{00000000-1234-1234-1234-123412341234}" type="slidenum">
              <a:rPr lang="da-DK"/>
            </a:fld>
            <a:endParaRPr lang="da-DK"/>
          </a:p>
        </p:txBody>
      </p:sp>
      <p:sp>
        <p:nvSpPr>
          <p:cNvPr id="14" name="Google Shape;14;p1"/>
          <p:cNvSpPr txBox="1">
            <a:spLocks noGrp="1"/>
          </p:cNvSpPr>
          <p:nvPr>
            <p:ph type="title"/>
          </p:nvPr>
        </p:nvSpPr>
        <p:spPr>
          <a:xfrm>
            <a:off x="1774726" y="426127"/>
            <a:ext cx="9312374" cy="972716"/>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3000" b="1"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2400" b="1"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2400" b="1"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2400" b="1"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2400" b="1"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2400" b="1"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2400" b="1"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2400" b="1"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2400" b="1"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p:txBody>
      </p:sp>
      <p:sp>
        <p:nvSpPr>
          <p:cNvPr id="15" name="Google Shape;15;p1"/>
          <p:cNvSpPr txBox="1">
            <a:spLocks noGrp="1"/>
          </p:cNvSpPr>
          <p:nvPr>
            <p:ph type="body" idx="1"/>
          </p:nvPr>
        </p:nvSpPr>
        <p:spPr>
          <a:xfrm>
            <a:off x="1774726" y="1706328"/>
            <a:ext cx="9312374" cy="4545578"/>
          </a:xfrm>
          <a:prstGeom prst="rect">
            <a:avLst/>
          </a:prstGeom>
          <a:noFill/>
          <a:ln>
            <a:noFill/>
          </a:ln>
        </p:spPr>
        <p:txBody>
          <a:bodyPr spcFirstLastPara="1" wrap="square" lIns="0" tIns="0" rIns="0" bIns="0" anchor="t" anchorCtr="0">
            <a:noAutofit/>
          </a:bodyPr>
          <a:lstStyle>
            <a:lvl1pPr marL="457200" marR="0" lvl="0"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6" name="Google Shape;16;p1" descr="{&quot;templafy&quot;:{&quot;type&quot;:&quot;text&quot;,&quot;binding&quot;:&quot;UserProfile.Offices.Workarea_{{DocumentLanguage}}&quot;}}" title="UserProfile.Offices.Workarea_{{DocumentLanguage}}"/>
          <p:cNvSpPr/>
          <p:nvPr/>
        </p:nvSpPr>
        <p:spPr>
          <a:xfrm>
            <a:off x="1774726" y="6541200"/>
            <a:ext cx="3397071" cy="3168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lt1"/>
              </a:buClr>
              <a:buSzPts val="700"/>
              <a:buFont typeface="Arial" panose="020B0604020202020204"/>
              <a:buNone/>
            </a:pPr>
            <a:r>
              <a:rPr lang="da-DK" sz="700" b="1">
                <a:solidFill>
                  <a:schemeClr val="lt1"/>
                </a:solidFill>
                <a:latin typeface="Arial" panose="020B0604020202020204"/>
                <a:ea typeface="Arial" panose="020B0604020202020204"/>
                <a:cs typeface="Arial" panose="020B0604020202020204"/>
                <a:sym typeface="Arial" panose="020B0604020202020204"/>
              </a:rPr>
              <a:t>Technical University of Denmark</a:t>
            </a:r>
            <a:endParaRPr lang="da-DK" sz="700" b="1">
              <a:solidFill>
                <a:schemeClr val="lt1"/>
              </a:solidFill>
              <a:latin typeface="Arial" panose="020B0604020202020204"/>
              <a:ea typeface="Arial" panose="020B0604020202020204"/>
              <a:cs typeface="Arial" panose="020B0604020202020204"/>
              <a:sym typeface="Arial" panose="020B0604020202020204"/>
            </a:endParaRPr>
          </a:p>
        </p:txBody>
      </p:sp>
      <p:sp>
        <p:nvSpPr>
          <p:cNvPr id="17" name="Google Shape;17;p1" descr="{&quot;templafy&quot;:{&quot;type&quot;:&quot;date&quot;,&quot;binding&quot;:&quot;Form.Date&quot;,&quot;format&quot;:&quot;{{DateFormats.GeneralDate}}&quot;}}" title="Form.Date"/>
          <p:cNvSpPr/>
          <p:nvPr/>
        </p:nvSpPr>
        <p:spPr>
          <a:xfrm>
            <a:off x="251363" y="6541200"/>
            <a:ext cx="1104013" cy="3168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chemeClr val="dk1"/>
              </a:buClr>
              <a:buSzPts val="700"/>
              <a:buFont typeface="Verdana" panose="020B0604030504040204"/>
              <a:buNone/>
            </a:pPr>
            <a:endParaRPr sz="7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8" name="Google Shape;18;p1" descr="{&quot;templafy&quot;:{&quot;binding&quot;:&quot;Form.PresentationTitle&quot;,&quot;type&quot;:&quot;text&quot;}}" title="Form.PresentationTitle"/>
          <p:cNvSpPr txBox="1"/>
          <p:nvPr/>
        </p:nvSpPr>
        <p:spPr>
          <a:xfrm>
            <a:off x="5591149" y="6541200"/>
            <a:ext cx="5495949" cy="316800"/>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endParaRPr sz="700">
              <a:solidFill>
                <a:schemeClr val="lt1"/>
              </a:solidFill>
              <a:latin typeface="Arial" panose="020B0604020202020204"/>
              <a:ea typeface="Arial" panose="020B0604020202020204"/>
              <a:cs typeface="Arial" panose="020B0604020202020204"/>
              <a:sym typeface="Arial" panose="020B0604020202020204"/>
            </a:endParaRPr>
          </a:p>
        </p:txBody>
      </p:sp>
      <p:sp>
        <p:nvSpPr>
          <p:cNvPr id="19" name="Google Shape;19;p1"/>
          <p:cNvSpPr/>
          <p:nvPr/>
        </p:nvSpPr>
        <p:spPr>
          <a:xfrm>
            <a:off x="0" y="0"/>
            <a:ext cx="12193200" cy="50400"/>
          </a:xfrm>
          <a:prstGeom prst="rect">
            <a:avLst/>
          </a:prstGeom>
          <a:solidFill>
            <a:srgbClr val="990000"/>
          </a:solid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1600"/>
              <a:buFont typeface="Verdana" panose="020B0604030504040204"/>
              <a:buNone/>
            </a:pPr>
            <a:endParaRPr sz="16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20" name="Google Shape;20;p1"/>
          <p:cNvSpPr txBox="1">
            <a:spLocks noGrp="1"/>
          </p:cNvSpPr>
          <p:nvPr>
            <p:ph type="dt" idx="10"/>
          </p:nvPr>
        </p:nvSpPr>
        <p:spPr>
          <a:xfrm>
            <a:off x="252000" y="6541200"/>
            <a:ext cx="1105200" cy="316800"/>
          </a:xfrm>
          <a:prstGeom prst="rect">
            <a:avLst/>
          </a:prstGeom>
          <a:noFill/>
          <a:ln>
            <a:noFill/>
          </a:ln>
        </p:spPr>
        <p:txBody>
          <a:bodyPr spcFirstLastPara="1" wrap="square" lIns="0" tIns="0" rIns="0" bIns="0" anchor="ctr" anchorCtr="0">
            <a:noAutofit/>
          </a:bodyPr>
          <a:lstStyle>
            <a:lvl1pPr marR="0" lvl="0" algn="r" rtl="0">
              <a:spcBef>
                <a:spcPts val="350"/>
              </a:spcBef>
              <a:spcAft>
                <a:spcPts val="0"/>
              </a:spcAft>
              <a:buSzPts val="1400"/>
              <a:buNone/>
              <a:defRPr sz="700" b="1">
                <a:solidFill>
                  <a:schemeClr val="lt1"/>
                </a:solidFill>
                <a:latin typeface="Arial" panose="020B0604020202020204"/>
                <a:ea typeface="Arial" panose="020B0604020202020204"/>
                <a:cs typeface="Arial" panose="020B0604020202020204"/>
                <a:sym typeface="Arial" panose="020B0604020202020204"/>
              </a:defRPr>
            </a:lvl1pPr>
            <a:lvl2pPr marR="0" lvl="1" algn="l" rtl="0">
              <a:spcBef>
                <a:spcPts val="800"/>
              </a:spcBef>
              <a:spcAft>
                <a:spcPts val="0"/>
              </a:spcAft>
              <a:buSzPts val="1400"/>
              <a:buNone/>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800"/>
              </a:spcBef>
              <a:spcAft>
                <a:spcPts val="0"/>
              </a:spcAft>
              <a:buSzPts val="1400"/>
              <a:buNone/>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800"/>
              </a:spcBef>
              <a:spcAft>
                <a:spcPts val="0"/>
              </a:spcAft>
              <a:buSzPts val="1400"/>
              <a:buNone/>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800"/>
              </a:spcBef>
              <a:spcAft>
                <a:spcPts val="0"/>
              </a:spcAft>
              <a:buSzPts val="1400"/>
              <a:buNone/>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3.xml"/><Relationship Id="rId4" Type="http://schemas.openxmlformats.org/officeDocument/2006/relationships/image" Target="../media/image15.wmf"/><Relationship Id="rId3" Type="http://schemas.openxmlformats.org/officeDocument/2006/relationships/oleObject" Target="../embeddings/oleObject13.bin"/><Relationship Id="rId2" Type="http://schemas.openxmlformats.org/officeDocument/2006/relationships/image" Target="../media/image14.wmf"/><Relationship Id="rId1" Type="http://schemas.openxmlformats.org/officeDocument/2006/relationships/oleObject" Target="../embeddings/oleObject12.bin"/></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7.emf"/><Relationship Id="rId1" Type="http://schemas.openxmlformats.org/officeDocument/2006/relationships/image" Target="../media/image16.emf"/></Relationships>
</file>

<file path=ppt/slides/_rels/slide13.xml.rels><?xml version="1.0" encoding="UTF-8" standalone="yes"?>
<Relationships xmlns="http://schemas.openxmlformats.org/package/2006/relationships"><Relationship Id="rId7" Type="http://schemas.openxmlformats.org/officeDocument/2006/relationships/vmlDrawing" Target="../drawings/vmlDrawing5.vml"/><Relationship Id="rId6" Type="http://schemas.openxmlformats.org/officeDocument/2006/relationships/slideLayout" Target="../slideLayouts/slideLayout3.xml"/><Relationship Id="rId5" Type="http://schemas.openxmlformats.org/officeDocument/2006/relationships/image" Target="../media/image19.wmf"/><Relationship Id="rId4" Type="http://schemas.openxmlformats.org/officeDocument/2006/relationships/oleObject" Target="../embeddings/oleObject15.bin"/><Relationship Id="rId3" Type="http://schemas.openxmlformats.org/officeDocument/2006/relationships/image" Target="../media/image18.wmf"/><Relationship Id="rId2" Type="http://schemas.openxmlformats.org/officeDocument/2006/relationships/oleObject" Target="../embeddings/oleObject14.bin"/><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8" Type="http://schemas.openxmlformats.org/officeDocument/2006/relationships/vmlDrawing" Target="../drawings/vmlDrawing6.vml"/><Relationship Id="rId7" Type="http://schemas.openxmlformats.org/officeDocument/2006/relationships/slideLayout" Target="../slideLayouts/slideLayout3.xml"/><Relationship Id="rId6" Type="http://schemas.openxmlformats.org/officeDocument/2006/relationships/image" Target="../media/image22.wmf"/><Relationship Id="rId5" Type="http://schemas.openxmlformats.org/officeDocument/2006/relationships/oleObject" Target="../embeddings/oleObject18.bin"/><Relationship Id="rId4" Type="http://schemas.openxmlformats.org/officeDocument/2006/relationships/image" Target="../media/image21.wmf"/><Relationship Id="rId3" Type="http://schemas.openxmlformats.org/officeDocument/2006/relationships/oleObject" Target="../embeddings/oleObject17.bin"/><Relationship Id="rId2" Type="http://schemas.openxmlformats.org/officeDocument/2006/relationships/image" Target="../media/image20.wmf"/><Relationship Id="rId1" Type="http://schemas.openxmlformats.org/officeDocument/2006/relationships/oleObject" Target="../embeddings/oleObject16.bin"/></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4.png"/><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6.png"/><Relationship Id="rId1"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image" Target="../media/image5.wmf"/><Relationship Id="rId7" Type="http://schemas.openxmlformats.org/officeDocument/2006/relationships/oleObject" Target="../embeddings/oleObject4.bin"/><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 Id="rId3" Type="http://schemas.openxmlformats.org/officeDocument/2006/relationships/oleObject" Target="../embeddings/oleObject2.bin"/><Relationship Id="rId2" Type="http://schemas.openxmlformats.org/officeDocument/2006/relationships/image" Target="../media/image2.wmf"/><Relationship Id="rId11" Type="http://schemas.openxmlformats.org/officeDocument/2006/relationships/vmlDrawing" Target="../drawings/vmlDrawing1.vml"/><Relationship Id="rId10" Type="http://schemas.openxmlformats.org/officeDocument/2006/relationships/slideLayout" Target="../slideLayouts/slideLayout3.xml"/><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3.xml"/><Relationship Id="rId2" Type="http://schemas.openxmlformats.org/officeDocument/2006/relationships/image" Target="../media/image7.wmf"/><Relationship Id="rId1"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9" Type="http://schemas.openxmlformats.org/officeDocument/2006/relationships/image" Target="../media/image11.wmf"/><Relationship Id="rId8" Type="http://schemas.openxmlformats.org/officeDocument/2006/relationships/oleObject" Target="../embeddings/oleObject10.bin"/><Relationship Id="rId7" Type="http://schemas.openxmlformats.org/officeDocument/2006/relationships/image" Target="../media/image10.wmf"/><Relationship Id="rId6" Type="http://schemas.openxmlformats.org/officeDocument/2006/relationships/oleObject" Target="../embeddings/oleObject9.bin"/><Relationship Id="rId5" Type="http://schemas.openxmlformats.org/officeDocument/2006/relationships/image" Target="../media/image9.wmf"/><Relationship Id="rId4" Type="http://schemas.openxmlformats.org/officeDocument/2006/relationships/oleObject" Target="../embeddings/oleObject8.bin"/><Relationship Id="rId3" Type="http://schemas.openxmlformats.org/officeDocument/2006/relationships/oleObject" Target="../embeddings/oleObject7.bin"/><Relationship Id="rId2" Type="http://schemas.openxmlformats.org/officeDocument/2006/relationships/image" Target="../media/image8.wmf"/><Relationship Id="rId13" Type="http://schemas.openxmlformats.org/officeDocument/2006/relationships/vmlDrawing" Target="../drawings/vmlDrawing3.vml"/><Relationship Id="rId12" Type="http://schemas.openxmlformats.org/officeDocument/2006/relationships/slideLayout" Target="../slideLayouts/slideLayout3.xml"/><Relationship Id="rId11" Type="http://schemas.openxmlformats.org/officeDocument/2006/relationships/image" Target="../media/image12.wmf"/><Relationship Id="rId10" Type="http://schemas.openxmlformats.org/officeDocument/2006/relationships/oleObject" Target="../embeddings/oleObject11.bin"/><Relationship Id="rId1"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3"/>
          <p:cNvSpPr txBox="1">
            <a:spLocks noGrp="1"/>
          </p:cNvSpPr>
          <p:nvPr>
            <p:ph type="sldNum" idx="12"/>
          </p:nvPr>
        </p:nvSpPr>
        <p:spPr>
          <a:xfrm>
            <a:off x="0" y="6912000"/>
            <a:ext cx="0" cy="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da-DK"/>
            </a:fld>
            <a:endParaRPr lang="da-DK"/>
          </a:p>
        </p:txBody>
      </p:sp>
      <p:sp>
        <p:nvSpPr>
          <p:cNvPr id="106" name="Google Shape;106;p13"/>
          <p:cNvSpPr txBox="1">
            <a:spLocks noGrp="1"/>
          </p:cNvSpPr>
          <p:nvPr>
            <p:ph type="dt" idx="10"/>
          </p:nvPr>
        </p:nvSpPr>
        <p:spPr>
          <a:xfrm>
            <a:off x="0" y="6912000"/>
            <a:ext cx="0" cy="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da-DK"/>
              <a:t>Date</a:t>
            </a:r>
            <a:endParaRPr lang="da-DK"/>
          </a:p>
        </p:txBody>
      </p:sp>
      <p:sp>
        <p:nvSpPr>
          <p:cNvPr id="107" name="Google Shape;107;p13"/>
          <p:cNvSpPr txBox="1">
            <a:spLocks noGrp="1"/>
          </p:cNvSpPr>
          <p:nvPr>
            <p:ph type="ftr" idx="11"/>
          </p:nvPr>
        </p:nvSpPr>
        <p:spPr>
          <a:xfrm>
            <a:off x="0" y="6912000"/>
            <a:ext cx="0" cy="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da-DK"/>
              <a:t>Title</a:t>
            </a:r>
            <a:endParaRPr lang="da-DK"/>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idx="12"/>
          </p:nvPr>
        </p:nvSpPr>
        <p:spPr/>
        <p:txBody>
          <a:bodyPr/>
          <a:p>
            <a:pPr marL="0" lvl="0" indent="0" algn="l" rtl="0">
              <a:spcBef>
                <a:spcPts val="0"/>
              </a:spcBef>
              <a:spcAft>
                <a:spcPts val="0"/>
              </a:spcAft>
              <a:buNone/>
            </a:pPr>
            <a:fld id="{00000000-1234-1234-1234-123412341234}" type="slidenum">
              <a:rPr lang="da-DK"/>
            </a:fld>
            <a:endParaRPr lang="da-DK"/>
          </a:p>
        </p:txBody>
      </p:sp>
      <p:pic>
        <p:nvPicPr>
          <p:cNvPr id="5" name="图片 4"/>
          <p:cNvPicPr>
            <a:picLocks noChangeAspect="1"/>
          </p:cNvPicPr>
          <p:nvPr/>
        </p:nvPicPr>
        <p:blipFill>
          <a:blip r:embed="rId1"/>
          <a:srcRect t="14883"/>
          <a:stretch>
            <a:fillRect/>
          </a:stretch>
        </p:blipFill>
        <p:spPr>
          <a:xfrm>
            <a:off x="1167765" y="1456690"/>
            <a:ext cx="10043160" cy="3943985"/>
          </a:xfrm>
          <a:prstGeom prst="rect">
            <a:avLst/>
          </a:prstGeom>
        </p:spPr>
      </p:pic>
      <p:sp>
        <p:nvSpPr>
          <p:cNvPr id="2" name="文本框 1"/>
          <p:cNvSpPr txBox="1"/>
          <p:nvPr/>
        </p:nvSpPr>
        <p:spPr>
          <a:xfrm>
            <a:off x="3740150" y="1119505"/>
            <a:ext cx="4709795" cy="337185"/>
          </a:xfrm>
          <a:prstGeom prst="rect">
            <a:avLst/>
          </a:prstGeom>
          <a:noFill/>
        </p:spPr>
        <p:txBody>
          <a:bodyPr wrap="square" rtlCol="0">
            <a:spAutoFit/>
          </a:bodyPr>
          <a:p>
            <a:pPr algn="ctr"/>
            <a:r>
              <a:rPr lang="zh-CN" altLang="en-US" sz="1600"/>
              <a:t>DDPM Training Process </a:t>
            </a:r>
            <a:r>
              <a:rPr lang="en-US" altLang="zh-CN" sz="1600"/>
              <a:t>P</a:t>
            </a:r>
            <a:r>
              <a:rPr lang="zh-CN" altLang="en-US" sz="1600"/>
              <a:t>seudocode</a:t>
            </a:r>
            <a:endParaRPr lang="zh-CN" altLang="en-US"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The Loss Function</a:t>
            </a:r>
            <a:endParaRPr lang="en-US" altLang="zh-CN"/>
          </a:p>
        </p:txBody>
      </p:sp>
      <p:sp>
        <p:nvSpPr>
          <p:cNvPr id="3" name="文本占位符 2"/>
          <p:cNvSpPr>
            <a:spLocks noGrp="1"/>
          </p:cNvSpPr>
          <p:nvPr>
            <p:ph type="body" idx="1"/>
          </p:nvPr>
        </p:nvSpPr>
        <p:spPr>
          <a:xfrm>
            <a:off x="1774825" y="1706245"/>
            <a:ext cx="9312275" cy="2524760"/>
          </a:xfrm>
        </p:spPr>
        <p:txBody>
          <a:bodyPr/>
          <a:p>
            <a:r>
              <a:rPr lang="en-US" altLang="zh-CN"/>
              <a:t>Instead of simple loss function, we use effective Composite Loss Function, which is a weighted combination of losses.</a:t>
            </a:r>
            <a:endParaRPr lang="en-US" altLang="zh-CN"/>
          </a:p>
          <a:p>
            <a:endParaRPr lang="en-US" altLang="zh-CN"/>
          </a:p>
          <a:p>
            <a:endParaRPr lang="en-US" altLang="zh-CN"/>
          </a:p>
          <a:p>
            <a:r>
              <a:rPr lang="en-US" altLang="zh-CN"/>
              <a:t>Perceptual losses capture high-level semantic features by utilizing pretrained networks</a:t>
            </a:r>
            <a:endParaRPr lang="en-US" altLang="zh-CN"/>
          </a:p>
          <a:p>
            <a:r>
              <a:rPr lang="en-US" altLang="zh-CN"/>
              <a:t>Adversarial training can significantly improve the realism of inpainted regions</a:t>
            </a:r>
            <a:endParaRPr lang="en-US" altLang="zh-CN"/>
          </a:p>
          <a:p>
            <a:r>
              <a:rPr lang="en-US" altLang="zh-CN"/>
              <a:t>       represents additional regularization terms that might be beneficial for specific inpainting scenarios.</a:t>
            </a:r>
            <a:endParaRPr lang="en-US" altLang="zh-CN"/>
          </a:p>
          <a:p>
            <a:pPr marL="114300" indent="0">
              <a:buNone/>
            </a:pPr>
            <a:endParaRPr lang="en-US" altLang="zh-CN"/>
          </a:p>
        </p:txBody>
      </p:sp>
      <p:sp>
        <p:nvSpPr>
          <p:cNvPr id="4" name="灯片编号占位符 3"/>
          <p:cNvSpPr>
            <a:spLocks noGrp="1"/>
          </p:cNvSpPr>
          <p:nvPr>
            <p:ph type="sldNum" idx="12"/>
          </p:nvPr>
        </p:nvSpPr>
        <p:spPr/>
        <p:txBody>
          <a:bodyPr/>
          <a:p>
            <a:pPr marL="0" lvl="0" indent="0" algn="l" rtl="0">
              <a:spcBef>
                <a:spcPts val="0"/>
              </a:spcBef>
              <a:spcAft>
                <a:spcPts val="0"/>
              </a:spcAft>
              <a:buNone/>
            </a:pPr>
            <a:fld id="{00000000-1234-1234-1234-123412341234}" type="slidenum">
              <a:rPr lang="da-DK"/>
            </a:fld>
            <a:endParaRPr lang="da-DK"/>
          </a:p>
        </p:txBody>
      </p:sp>
      <p:graphicFrame>
        <p:nvGraphicFramePr>
          <p:cNvPr id="5" name="对象 4">
            <a:hlinkClick r:id="" action="ppaction://ole?verb="/>
          </p:cNvPr>
          <p:cNvGraphicFramePr>
            <a:graphicFrameLocks noChangeAspect="1"/>
          </p:cNvGraphicFramePr>
          <p:nvPr/>
        </p:nvGraphicFramePr>
        <p:xfrm>
          <a:off x="4128770" y="2463483"/>
          <a:ext cx="4140200" cy="355600"/>
        </p:xfrm>
        <a:graphic>
          <a:graphicData uri="http://schemas.openxmlformats.org/presentationml/2006/ole">
            <mc:AlternateContent xmlns:mc="http://schemas.openxmlformats.org/markup-compatibility/2006">
              <mc:Choice xmlns:v="urn:schemas-microsoft-com:vml" Requires="v">
                <p:oleObj spid="_x0000_s1025" name="" r:id="rId1" imgW="4140200" imgH="355600" progId="Equation.KSEE3">
                  <p:embed/>
                </p:oleObj>
              </mc:Choice>
              <mc:Fallback>
                <p:oleObj name="" r:id="rId1" imgW="4140200" imgH="355600" progId="Equation.KSEE3">
                  <p:embed/>
                  <p:pic>
                    <p:nvPicPr>
                      <p:cNvPr id="0" name="图片 1024"/>
                      <p:cNvPicPr/>
                      <p:nvPr/>
                    </p:nvPicPr>
                    <p:blipFill>
                      <a:blip r:embed="rId2"/>
                      <a:stretch>
                        <a:fillRect/>
                      </a:stretch>
                    </p:blipFill>
                    <p:spPr>
                      <a:xfrm>
                        <a:off x="4128770" y="2463483"/>
                        <a:ext cx="4140200" cy="35560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2239645" y="3535998"/>
          <a:ext cx="368300" cy="355600"/>
        </p:xfrm>
        <a:graphic>
          <a:graphicData uri="http://schemas.openxmlformats.org/presentationml/2006/ole">
            <mc:AlternateContent xmlns:mc="http://schemas.openxmlformats.org/markup-compatibility/2006">
              <mc:Choice xmlns:v="urn:schemas-microsoft-com:vml" Requires="v">
                <p:oleObj spid="_x0000_s1026" name="" r:id="rId3" imgW="368300" imgH="355600" progId="Equation.KSEE3">
                  <p:embed/>
                </p:oleObj>
              </mc:Choice>
              <mc:Fallback>
                <p:oleObj name="" r:id="rId3" imgW="368300" imgH="355600" progId="Equation.KSEE3">
                  <p:embed/>
                  <p:pic>
                    <p:nvPicPr>
                      <p:cNvPr id="0" name="图片 1025"/>
                      <p:cNvPicPr/>
                      <p:nvPr/>
                    </p:nvPicPr>
                    <p:blipFill>
                      <a:blip r:embed="rId4"/>
                      <a:stretch>
                        <a:fillRect/>
                      </a:stretch>
                    </p:blipFill>
                    <p:spPr>
                      <a:xfrm>
                        <a:off x="2239645" y="3535998"/>
                        <a:ext cx="368300" cy="355600"/>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774825" y="887730"/>
            <a:ext cx="9312275" cy="511175"/>
          </a:xfrm>
        </p:spPr>
        <p:txBody>
          <a:bodyPr/>
          <a:p>
            <a:r>
              <a:rPr lang="en-US" altLang="zh-CN"/>
              <a:t>Inplementation Using CelebA</a:t>
            </a:r>
            <a:r>
              <a:rPr lang="en-US" altLang="zh-CN" baseline="30000"/>
              <a:t>[10]</a:t>
            </a:r>
            <a:r>
              <a:rPr lang="en-US" altLang="zh-CN"/>
              <a:t> dataset</a:t>
            </a:r>
            <a:endParaRPr lang="en-US" altLang="zh-CN"/>
          </a:p>
        </p:txBody>
      </p:sp>
      <p:sp>
        <p:nvSpPr>
          <p:cNvPr id="3" name="文本占位符 2"/>
          <p:cNvSpPr>
            <a:spLocks noGrp="1"/>
          </p:cNvSpPr>
          <p:nvPr>
            <p:ph type="body" idx="1"/>
          </p:nvPr>
        </p:nvSpPr>
        <p:spPr>
          <a:xfrm>
            <a:off x="1774825" y="1706245"/>
            <a:ext cx="6134100" cy="3714750"/>
          </a:xfrm>
        </p:spPr>
        <p:txBody>
          <a:bodyPr/>
          <a:p>
            <a:pPr eaLnBrk="1" fontAlgn="auto" latinLnBrk="0" hangingPunct="1">
              <a:lnSpc>
                <a:spcPct val="125000"/>
              </a:lnSpc>
              <a:spcBef>
                <a:spcPts val="300"/>
              </a:spcBef>
            </a:pPr>
            <a:r>
              <a:rPr lang="en-US" altLang="zh-CN" sz="2000" b="1"/>
              <a:t>Preprocess the dataset</a:t>
            </a:r>
            <a:endParaRPr lang="en-US" altLang="zh-CN"/>
          </a:p>
          <a:p>
            <a:pPr marL="114300" indent="0" eaLnBrk="1" fontAlgn="auto" latinLnBrk="0" hangingPunct="1">
              <a:lnSpc>
                <a:spcPct val="125000"/>
              </a:lnSpc>
              <a:spcBef>
                <a:spcPts val="300"/>
              </a:spcBef>
              <a:buNone/>
            </a:pPr>
            <a:r>
              <a:rPr lang="en-US" altLang="zh-CN"/>
              <a:t>Normalization:</a:t>
            </a:r>
            <a:endParaRPr lang="en-US" altLang="zh-CN"/>
          </a:p>
          <a:p>
            <a:pPr marL="114300" indent="0" eaLnBrk="1" fontAlgn="auto" latinLnBrk="0" hangingPunct="1">
              <a:lnSpc>
                <a:spcPct val="125000"/>
              </a:lnSpc>
              <a:spcBef>
                <a:spcPts val="300"/>
              </a:spcBef>
              <a:buNone/>
            </a:pPr>
            <a:r>
              <a:rPr lang="en-US" altLang="zh-CN"/>
              <a:t>Normalize pixel values to a range suitable for the network</a:t>
            </a:r>
            <a:endParaRPr lang="en-US" altLang="zh-CN"/>
          </a:p>
          <a:p>
            <a:pPr marL="114300" indent="0" eaLnBrk="1" fontAlgn="auto" latinLnBrk="0" hangingPunct="1">
              <a:lnSpc>
                <a:spcPct val="125000"/>
              </a:lnSpc>
              <a:spcBef>
                <a:spcPts val="300"/>
              </a:spcBef>
              <a:buNone/>
            </a:pPr>
            <a:r>
              <a:rPr lang="en-US" altLang="zh-CN"/>
              <a:t>(e.g., [-1,1]).</a:t>
            </a:r>
            <a:endParaRPr lang="en-US" altLang="zh-CN"/>
          </a:p>
          <a:p>
            <a:pPr marL="114300" indent="0" eaLnBrk="1" fontAlgn="auto" latinLnBrk="0" hangingPunct="1">
              <a:lnSpc>
                <a:spcPct val="125000"/>
              </a:lnSpc>
              <a:spcBef>
                <a:spcPts val="300"/>
              </a:spcBef>
              <a:buNone/>
            </a:pPr>
            <a:endParaRPr lang="en-US" altLang="zh-CN"/>
          </a:p>
          <a:p>
            <a:pPr marL="114300" indent="0" eaLnBrk="1" fontAlgn="auto" latinLnBrk="0" hangingPunct="1">
              <a:lnSpc>
                <a:spcPct val="125000"/>
              </a:lnSpc>
              <a:spcBef>
                <a:spcPts val="300"/>
              </a:spcBef>
              <a:buNone/>
            </a:pPr>
            <a:r>
              <a:rPr lang="en-US" altLang="zh-CN"/>
              <a:t>C</a:t>
            </a:r>
            <a:r>
              <a:rPr lang="en-US" altLang="zh-CN"/>
              <a:t>rop and Resize:</a:t>
            </a:r>
            <a:endParaRPr lang="en-US" altLang="zh-CN"/>
          </a:p>
          <a:p>
            <a:pPr marL="114300" indent="0" eaLnBrk="1" fontAlgn="auto" latinLnBrk="0" hangingPunct="1">
              <a:lnSpc>
                <a:spcPct val="125000"/>
              </a:lnSpc>
              <a:spcBef>
                <a:spcPts val="300"/>
              </a:spcBef>
              <a:buNone/>
            </a:pPr>
            <a:r>
              <a:rPr lang="en-US" altLang="zh-CN"/>
              <a:t>Crop faces and resize images to a fixed resolution (e.g., 64</a:t>
            </a:r>
            <a:r>
              <a:rPr lang="en-US" altLang="en-US"/>
              <a:t>×</a:t>
            </a:r>
            <a:r>
              <a:rPr lang="en-US" altLang="zh-CN"/>
              <a:t>64, 128</a:t>
            </a:r>
            <a:r>
              <a:rPr lang="en-US" altLang="en-US">
                <a:sym typeface="+mn-ea"/>
              </a:rPr>
              <a:t>×</a:t>
            </a:r>
            <a:r>
              <a:rPr lang="en-US" altLang="zh-CN"/>
              <a:t>128).</a:t>
            </a:r>
            <a:endParaRPr lang="en-US" altLang="zh-CN"/>
          </a:p>
        </p:txBody>
      </p:sp>
      <p:sp>
        <p:nvSpPr>
          <p:cNvPr id="4" name="灯片编号占位符 3"/>
          <p:cNvSpPr>
            <a:spLocks noGrp="1"/>
          </p:cNvSpPr>
          <p:nvPr>
            <p:ph type="sldNum" idx="12"/>
          </p:nvPr>
        </p:nvSpPr>
        <p:spPr/>
        <p:txBody>
          <a:bodyPr/>
          <a:p>
            <a:pPr marL="0" lvl="0" indent="0" algn="l" rtl="0">
              <a:spcBef>
                <a:spcPts val="0"/>
              </a:spcBef>
              <a:spcAft>
                <a:spcPts val="0"/>
              </a:spcAft>
              <a:buNone/>
            </a:pPr>
            <a:fld id="{00000000-1234-1234-1234-123412341234}" type="slidenum">
              <a:rPr lang="da-DK"/>
            </a:fld>
            <a:endParaRPr lang="da-DK"/>
          </a:p>
        </p:txBody>
      </p:sp>
      <p:pic>
        <p:nvPicPr>
          <p:cNvPr id="6" name="图片 5"/>
          <p:cNvPicPr>
            <a:picLocks noChangeAspect="1"/>
          </p:cNvPicPr>
          <p:nvPr/>
        </p:nvPicPr>
        <p:blipFill>
          <a:blip r:embed="rId1"/>
          <a:stretch>
            <a:fillRect/>
          </a:stretch>
        </p:blipFill>
        <p:spPr>
          <a:xfrm>
            <a:off x="8355330" y="1398905"/>
            <a:ext cx="3150870" cy="2364740"/>
          </a:xfrm>
          <a:prstGeom prst="rect">
            <a:avLst/>
          </a:prstGeom>
        </p:spPr>
      </p:pic>
      <p:pic>
        <p:nvPicPr>
          <p:cNvPr id="8" name="图片 7"/>
          <p:cNvPicPr>
            <a:picLocks noChangeAspect="1"/>
          </p:cNvPicPr>
          <p:nvPr/>
        </p:nvPicPr>
        <p:blipFill>
          <a:blip r:embed="rId2"/>
          <a:stretch>
            <a:fillRect/>
          </a:stretch>
        </p:blipFill>
        <p:spPr>
          <a:xfrm>
            <a:off x="8355330" y="3814445"/>
            <a:ext cx="3268980" cy="24536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1162685" y="1573530"/>
            <a:ext cx="10181590" cy="2355215"/>
          </a:xfrm>
        </p:spPr>
        <p:txBody>
          <a:bodyPr/>
          <a:p>
            <a:r>
              <a:rPr lang="en-US" altLang="zh-CN" sz="2000" b="1"/>
              <a:t>Learning rate:</a:t>
            </a:r>
            <a:endParaRPr lang="en-US" altLang="zh-CN" sz="2000" b="1"/>
          </a:p>
          <a:p>
            <a:pPr marL="114300" indent="0">
              <a:buNone/>
            </a:pPr>
            <a:r>
              <a:rPr lang="en-US" altLang="zh-CN"/>
              <a:t>Appropriate learning rate scheduling is critical for diffusion models. We use dynamic learning rate to monitor the training process of DDPM.</a:t>
            </a:r>
            <a:endParaRPr lang="en-US" altLang="zh-CN"/>
          </a:p>
          <a:p>
            <a:r>
              <a:rPr lang="en-US" altLang="zh-CN" sz="2000" b="1"/>
              <a:t>Types of Mask:</a:t>
            </a:r>
            <a:endParaRPr lang="en-US" altLang="zh-CN" sz="2000" b="1"/>
          </a:p>
          <a:p>
            <a:pPr marL="114300" indent="0">
              <a:buNone/>
            </a:pPr>
            <a:r>
              <a:rPr lang="en-US" altLang="zh-CN"/>
              <a:t>We generate random masks for inpainting training, including "random", "center",  "brush", and "half".</a:t>
            </a:r>
            <a:endParaRPr lang="en-US" altLang="zh-CN"/>
          </a:p>
          <a:p>
            <a:r>
              <a:rPr lang="en-US" altLang="zh-CN" sz="2000" b="1"/>
              <a:t>Adaptive Noise schedule</a:t>
            </a:r>
            <a:endParaRPr lang="en-US" altLang="zh-CN" sz="2000" b="1"/>
          </a:p>
          <a:p>
            <a:r>
              <a:rPr lang="en-US" altLang="zh-CN" sz="2000" b="1"/>
              <a:t>DDIM sampling strategy(less sampling steps)</a:t>
            </a:r>
            <a:endParaRPr lang="en-US" altLang="zh-CN" sz="2000" b="1"/>
          </a:p>
          <a:p>
            <a:endParaRPr lang="en-US" altLang="zh-CN"/>
          </a:p>
        </p:txBody>
      </p:sp>
      <p:sp>
        <p:nvSpPr>
          <p:cNvPr id="4" name="灯片编号占位符 3"/>
          <p:cNvSpPr>
            <a:spLocks noGrp="1"/>
          </p:cNvSpPr>
          <p:nvPr>
            <p:ph type="sldNum" idx="12"/>
          </p:nvPr>
        </p:nvSpPr>
        <p:spPr/>
        <p:txBody>
          <a:bodyPr/>
          <a:p>
            <a:pPr marL="0" lvl="0" indent="0" algn="l" rtl="0">
              <a:spcBef>
                <a:spcPts val="0"/>
              </a:spcBef>
              <a:spcAft>
                <a:spcPts val="0"/>
              </a:spcAft>
              <a:buNone/>
            </a:pPr>
            <a:fld id="{00000000-1234-1234-1234-123412341234}" type="slidenum">
              <a:rPr lang="da-DK"/>
            </a:fld>
            <a:endParaRPr lang="da-DK"/>
          </a:p>
        </p:txBody>
      </p:sp>
      <p:sp>
        <p:nvSpPr>
          <p:cNvPr id="5" name="文本框 4"/>
          <p:cNvSpPr txBox="1"/>
          <p:nvPr/>
        </p:nvSpPr>
        <p:spPr>
          <a:xfrm>
            <a:off x="1609090" y="822960"/>
            <a:ext cx="8524240" cy="553085"/>
          </a:xfrm>
          <a:prstGeom prst="rect">
            <a:avLst/>
          </a:prstGeom>
          <a:noFill/>
        </p:spPr>
        <p:txBody>
          <a:bodyPr wrap="square" rtlCol="0">
            <a:spAutoFit/>
          </a:bodyPr>
          <a:p>
            <a:r>
              <a:rPr lang="en-US" altLang="zh-CN" sz="3000" b="1">
                <a:sym typeface="+mn-ea"/>
              </a:rPr>
              <a:t>Our critical Hyperparameters/Configurations</a:t>
            </a:r>
            <a:endParaRPr lang="en-US" altLang="zh-CN" sz="3000" b="1"/>
          </a:p>
        </p:txBody>
      </p:sp>
      <p:graphicFrame>
        <p:nvGraphicFramePr>
          <p:cNvPr id="6" name="表格 5"/>
          <p:cNvGraphicFramePr/>
          <p:nvPr>
            <p:custDataLst>
              <p:tags r:id="rId1"/>
            </p:custDataLst>
          </p:nvPr>
        </p:nvGraphicFramePr>
        <p:xfrm>
          <a:off x="2616200" y="3893185"/>
          <a:ext cx="7721600" cy="2560320"/>
        </p:xfrm>
        <a:graphic>
          <a:graphicData uri="http://schemas.openxmlformats.org/drawingml/2006/table">
            <a:tbl>
              <a:tblPr firstRow="1" bandRow="1">
                <a:tableStyleId>{5C22544A-7EE6-4342-B048-85BDC9FD1C3A}</a:tableStyleId>
              </a:tblPr>
              <a:tblGrid>
                <a:gridCol w="1930400"/>
                <a:gridCol w="1930400"/>
                <a:gridCol w="1930400"/>
                <a:gridCol w="1930400"/>
              </a:tblGrid>
              <a:tr h="365760">
                <a:tc>
                  <a:txBody>
                    <a:bodyPr/>
                    <a:p>
                      <a:pPr>
                        <a:buNone/>
                      </a:pPr>
                      <a:r>
                        <a:rPr lang="en-US" altLang="zh-CN"/>
                        <a:t>Hyperparameter</a:t>
                      </a:r>
                      <a:endParaRPr lang="en-US" altLang="zh-CN"/>
                    </a:p>
                  </a:txBody>
                  <a:tcPr/>
                </a:tc>
                <a:tc>
                  <a:txBody>
                    <a:bodyPr/>
                    <a:p>
                      <a:pPr>
                        <a:buNone/>
                      </a:pPr>
                      <a:endParaRPr lang="zh-CN" altLang="en-US"/>
                    </a:p>
                  </a:txBody>
                  <a:tcPr/>
                </a:tc>
                <a:tc>
                  <a:txBody>
                    <a:bodyPr/>
                    <a:p>
                      <a:pPr>
                        <a:buNone/>
                      </a:pPr>
                      <a:r>
                        <a:rPr lang="en-US" altLang="zh-CN" sz="1400">
                          <a:sym typeface="+mn-ea"/>
                        </a:rPr>
                        <a:t>Hyperparameter</a:t>
                      </a:r>
                      <a:endParaRPr lang="zh-CN" altLang="en-US"/>
                    </a:p>
                  </a:txBody>
                  <a:tcPr/>
                </a:tc>
                <a:tc>
                  <a:txBody>
                    <a:bodyPr/>
                    <a:p>
                      <a:pPr>
                        <a:buNone/>
                      </a:pPr>
                      <a:endParaRPr lang="zh-CN" altLang="en-US"/>
                    </a:p>
                  </a:txBody>
                  <a:tcPr/>
                </a:tc>
              </a:tr>
              <a:tr h="365760">
                <a:tc>
                  <a:txBody>
                    <a:bodyPr/>
                    <a:p>
                      <a:pPr>
                        <a:buNone/>
                      </a:pPr>
                      <a:endParaRPr lang="zh-CN" altLang="en-US"/>
                    </a:p>
                  </a:txBody>
                  <a:tcPr/>
                </a:tc>
                <a:tc>
                  <a:txBody>
                    <a:bodyPr/>
                    <a:p>
                      <a:pPr algn="ctr">
                        <a:buNone/>
                      </a:pPr>
                      <a:r>
                        <a:rPr lang="en-US" altLang="zh-CN"/>
                        <a:t>1*10</a:t>
                      </a:r>
                      <a:r>
                        <a:rPr lang="en-US" altLang="zh-CN" baseline="30000"/>
                        <a:t>-4</a:t>
                      </a:r>
                      <a:endParaRPr lang="en-US" altLang="zh-CN" baseline="30000"/>
                    </a:p>
                  </a:txBody>
                  <a:tcPr/>
                </a:tc>
                <a:tc>
                  <a:txBody>
                    <a:bodyPr/>
                    <a:p>
                      <a:pPr algn="ctr">
                        <a:buNone/>
                      </a:pPr>
                      <a:r>
                        <a:rPr lang="en-US" altLang="zh-CN"/>
                        <a:t>Noise Schedule</a:t>
                      </a:r>
                      <a:endParaRPr lang="en-US" altLang="zh-CN"/>
                    </a:p>
                  </a:txBody>
                  <a:tcPr/>
                </a:tc>
                <a:tc>
                  <a:txBody>
                    <a:bodyPr/>
                    <a:p>
                      <a:pPr algn="ctr">
                        <a:buNone/>
                      </a:pPr>
                      <a:r>
                        <a:rPr lang="en-US" altLang="zh-CN" sz="1400">
                          <a:sym typeface="+mn-ea"/>
                        </a:rPr>
                        <a:t>adaptive</a:t>
                      </a:r>
                      <a:endParaRPr lang="zh-CN" altLang="en-US"/>
                    </a:p>
                  </a:txBody>
                  <a:tcPr/>
                </a:tc>
              </a:tr>
              <a:tr h="365760">
                <a:tc>
                  <a:txBody>
                    <a:bodyPr/>
                    <a:p>
                      <a:pPr>
                        <a:buNone/>
                      </a:pPr>
                      <a:endParaRPr lang="zh-CN" altLang="en-US"/>
                    </a:p>
                  </a:txBody>
                  <a:tcPr/>
                </a:tc>
                <a:tc>
                  <a:txBody>
                    <a:bodyPr/>
                    <a:p>
                      <a:pPr algn="ctr">
                        <a:buNone/>
                      </a:pPr>
                      <a:r>
                        <a:rPr lang="en-US" altLang="zh-CN"/>
                        <a:t>0.02</a:t>
                      </a:r>
                      <a:endParaRPr lang="en-US" altLang="zh-CN"/>
                    </a:p>
                  </a:txBody>
                  <a:tcPr/>
                </a:tc>
                <a:tc>
                  <a:txBody>
                    <a:bodyPr/>
                    <a:p>
                      <a:pPr algn="ctr">
                        <a:buNone/>
                      </a:pPr>
                      <a:r>
                        <a:rPr lang="en-US" altLang="zh-CN"/>
                        <a:t>Network depth</a:t>
                      </a:r>
                      <a:endParaRPr lang="en-US" altLang="zh-CN"/>
                    </a:p>
                  </a:txBody>
                  <a:tcPr/>
                </a:tc>
                <a:tc>
                  <a:txBody>
                    <a:bodyPr/>
                    <a:p>
                      <a:pPr algn="ctr">
                        <a:buNone/>
                      </a:pPr>
                      <a:r>
                        <a:rPr lang="en-US" altLang="zh-CN"/>
                        <a:t>3-5 per resolution</a:t>
                      </a:r>
                      <a:endParaRPr lang="en-US" altLang="zh-CN"/>
                    </a:p>
                  </a:txBody>
                  <a:tcPr/>
                </a:tc>
              </a:tr>
              <a:tr h="365760">
                <a:tc>
                  <a:txBody>
                    <a:bodyPr/>
                    <a:p>
                      <a:pPr algn="ctr">
                        <a:buNone/>
                      </a:pPr>
                      <a:r>
                        <a:rPr lang="en-US" altLang="zh-CN"/>
                        <a:t>Learning Rate </a:t>
                      </a:r>
                      <a:endParaRPr lang="en-US" altLang="zh-CN"/>
                    </a:p>
                  </a:txBody>
                  <a:tcPr/>
                </a:tc>
                <a:tc>
                  <a:txBody>
                    <a:bodyPr/>
                    <a:p>
                      <a:pPr algn="ctr">
                        <a:buNone/>
                      </a:pPr>
                      <a:r>
                        <a:rPr lang="en-US" altLang="zh-CN"/>
                        <a:t>“warm_up cosine”</a:t>
                      </a:r>
                      <a:endParaRPr lang="en-US" altLang="zh-CN"/>
                    </a:p>
                  </a:txBody>
                  <a:tcPr/>
                </a:tc>
                <a:tc>
                  <a:txBody>
                    <a:bodyPr/>
                    <a:p>
                      <a:pPr algn="ctr">
                        <a:buNone/>
                      </a:pPr>
                      <a:r>
                        <a:rPr lang="en-US" altLang="zh-CN"/>
                        <a:t>Image Size</a:t>
                      </a:r>
                      <a:endParaRPr lang="en-US" altLang="zh-CN"/>
                    </a:p>
                  </a:txBody>
                  <a:tcPr/>
                </a:tc>
                <a:tc>
                  <a:txBody>
                    <a:bodyPr/>
                    <a:p>
                      <a:pPr algn="ctr">
                        <a:buNone/>
                      </a:pPr>
                      <a:r>
                        <a:rPr lang="en-US" altLang="zh-CN"/>
                        <a:t>64*64</a:t>
                      </a:r>
                      <a:endParaRPr lang="en-US" altLang="zh-CN"/>
                    </a:p>
                  </a:txBody>
                  <a:tcPr/>
                </a:tc>
              </a:tr>
              <a:tr h="365760">
                <a:tc>
                  <a:txBody>
                    <a:bodyPr/>
                    <a:p>
                      <a:pPr algn="ctr">
                        <a:buNone/>
                      </a:pPr>
                      <a:r>
                        <a:rPr lang="en-US" altLang="zh-CN"/>
                        <a:t>Batch Size</a:t>
                      </a:r>
                      <a:endParaRPr lang="en-US" altLang="zh-CN"/>
                    </a:p>
                  </a:txBody>
                  <a:tcPr/>
                </a:tc>
                <a:tc>
                  <a:txBody>
                    <a:bodyPr/>
                    <a:p>
                      <a:pPr algn="ctr">
                        <a:buNone/>
                      </a:pPr>
                      <a:r>
                        <a:rPr lang="en-US" altLang="zh-CN"/>
                        <a:t>32</a:t>
                      </a:r>
                      <a:endParaRPr lang="en-US" altLang="zh-CN"/>
                    </a:p>
                  </a:txBody>
                  <a:tcPr/>
                </a:tc>
                <a:tc>
                  <a:txBody>
                    <a:bodyPr/>
                    <a:p>
                      <a:pPr algn="ctr">
                        <a:buNone/>
                      </a:pPr>
                      <a:r>
                        <a:rPr lang="en-US" altLang="zh-CN"/>
                        <a:t>epochs</a:t>
                      </a:r>
                      <a:endParaRPr lang="en-US" altLang="zh-CN"/>
                    </a:p>
                  </a:txBody>
                  <a:tcPr/>
                </a:tc>
                <a:tc>
                  <a:txBody>
                    <a:bodyPr/>
                    <a:p>
                      <a:pPr algn="ctr">
                        <a:buNone/>
                      </a:pPr>
                      <a:r>
                        <a:rPr lang="en-US" altLang="zh-CN"/>
                        <a:t>100</a:t>
                      </a:r>
                      <a:endParaRPr lang="en-US" altLang="zh-CN"/>
                    </a:p>
                  </a:txBody>
                  <a:tcPr/>
                </a:tc>
              </a:tr>
              <a:tr h="365760">
                <a:tc>
                  <a:txBody>
                    <a:bodyPr/>
                    <a:p>
                      <a:pPr algn="ctr">
                        <a:buNone/>
                      </a:pPr>
                      <a:r>
                        <a:rPr lang="en-US" altLang="zh-CN"/>
                        <a:t>Attention Heads</a:t>
                      </a:r>
                      <a:endParaRPr lang="en-US" altLang="zh-CN"/>
                    </a:p>
                  </a:txBody>
                  <a:tcPr/>
                </a:tc>
                <a:tc>
                  <a:txBody>
                    <a:bodyPr/>
                    <a:p>
                      <a:pPr algn="ctr">
                        <a:buNone/>
                      </a:pPr>
                      <a:r>
                        <a:rPr lang="en-US" altLang="zh-CN"/>
                        <a:t>8-16</a:t>
                      </a:r>
                      <a:endParaRPr lang="en-US" altLang="zh-CN"/>
                    </a:p>
                  </a:txBody>
                  <a:tcPr/>
                </a:tc>
                <a:tc>
                  <a:txBody>
                    <a:bodyPr/>
                    <a:p>
                      <a:pPr algn="ctr">
                        <a:buNone/>
                      </a:pPr>
                      <a:r>
                        <a:rPr lang="en-US" altLang="zh-CN"/>
                        <a:t>I</a:t>
                      </a:r>
                      <a:r>
                        <a:rPr lang="en-US" altLang="zh-CN"/>
                        <a:t>n_channels</a:t>
                      </a:r>
                      <a:endParaRPr lang="en-US" altLang="zh-CN"/>
                    </a:p>
                  </a:txBody>
                  <a:tcPr/>
                </a:tc>
                <a:tc>
                  <a:txBody>
                    <a:bodyPr/>
                    <a:p>
                      <a:pPr algn="ctr">
                        <a:buNone/>
                      </a:pPr>
                      <a:r>
                        <a:rPr lang="en-US" altLang="zh-CN"/>
                        <a:t>7</a:t>
                      </a:r>
                      <a:endParaRPr lang="en-US" altLang="zh-CN"/>
                    </a:p>
                  </a:txBody>
                  <a:tcPr/>
                </a:tc>
              </a:tr>
              <a:tr h="365760">
                <a:tc>
                  <a:txBody>
                    <a:bodyPr/>
                    <a:p>
                      <a:pPr algn="ctr">
                        <a:buNone/>
                      </a:pPr>
                      <a:r>
                        <a:rPr lang="en-US" altLang="zh-CN"/>
                        <a:t>Diffusion Steps</a:t>
                      </a:r>
                      <a:endParaRPr lang="en-US" altLang="zh-CN"/>
                    </a:p>
                  </a:txBody>
                  <a:tcPr/>
                </a:tc>
                <a:tc>
                  <a:txBody>
                    <a:bodyPr/>
                    <a:p>
                      <a:pPr algn="ctr">
                        <a:buNone/>
                      </a:pPr>
                      <a:r>
                        <a:rPr lang="en-US" altLang="zh-CN"/>
                        <a:t>1000</a:t>
                      </a:r>
                      <a:endParaRPr lang="en-US" altLang="zh-CN"/>
                    </a:p>
                  </a:txBody>
                  <a:tcPr/>
                </a:tc>
                <a:tc>
                  <a:txBody>
                    <a:bodyPr/>
                    <a:p>
                      <a:pPr algn="ctr">
                        <a:buNone/>
                      </a:pPr>
                      <a:r>
                        <a:rPr lang="en-US" altLang="zh-CN"/>
                        <a:t>out_channels</a:t>
                      </a:r>
                      <a:endParaRPr lang="en-US" altLang="zh-CN"/>
                    </a:p>
                  </a:txBody>
                  <a:tcPr/>
                </a:tc>
                <a:tc>
                  <a:txBody>
                    <a:bodyPr/>
                    <a:p>
                      <a:pPr algn="ctr">
                        <a:buNone/>
                      </a:pPr>
                      <a:r>
                        <a:rPr lang="en-US" altLang="zh-CN"/>
                        <a:t>3</a:t>
                      </a:r>
                      <a:endParaRPr lang="en-US" altLang="zh-CN"/>
                    </a:p>
                  </a:txBody>
                  <a:tcPr/>
                </a:tc>
              </a:tr>
            </a:tbl>
          </a:graphicData>
        </a:graphic>
      </p:graphicFrame>
      <p:graphicFrame>
        <p:nvGraphicFramePr>
          <p:cNvPr id="7" name="对象 6">
            <a:hlinkClick r:id="" action="ppaction://ole?verb="/>
          </p:cNvPr>
          <p:cNvGraphicFramePr>
            <a:graphicFrameLocks noChangeAspect="1"/>
          </p:cNvGraphicFramePr>
          <p:nvPr/>
        </p:nvGraphicFramePr>
        <p:xfrm>
          <a:off x="3431540" y="4265930"/>
          <a:ext cx="241300" cy="316865"/>
        </p:xfrm>
        <a:graphic>
          <a:graphicData uri="http://schemas.openxmlformats.org/presentationml/2006/ole">
            <mc:AlternateContent xmlns:mc="http://schemas.openxmlformats.org/markup-compatibility/2006">
              <mc:Choice xmlns:v="urn:schemas-microsoft-com:vml" Requires="v">
                <p:oleObj spid="_x0000_s2049" name="" r:id="rId2" imgW="241300" imgH="316865" progId="Equation.KSEE3">
                  <p:embed/>
                </p:oleObj>
              </mc:Choice>
              <mc:Fallback>
                <p:oleObj name="" r:id="rId2" imgW="241300" imgH="316865" progId="Equation.KSEE3">
                  <p:embed/>
                  <p:pic>
                    <p:nvPicPr>
                      <p:cNvPr id="0" name="图片 2048"/>
                      <p:cNvPicPr/>
                      <p:nvPr/>
                    </p:nvPicPr>
                    <p:blipFill>
                      <a:blip r:embed="rId3"/>
                      <a:stretch>
                        <a:fillRect/>
                      </a:stretch>
                    </p:blipFill>
                    <p:spPr>
                      <a:xfrm>
                        <a:off x="3431540" y="4265930"/>
                        <a:ext cx="241300" cy="316865"/>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3412490" y="4649470"/>
          <a:ext cx="279400" cy="316865"/>
        </p:xfrm>
        <a:graphic>
          <a:graphicData uri="http://schemas.openxmlformats.org/presentationml/2006/ole">
            <mc:AlternateContent xmlns:mc="http://schemas.openxmlformats.org/markup-compatibility/2006">
              <mc:Choice xmlns:v="urn:schemas-microsoft-com:vml" Requires="v">
                <p:oleObj spid="_x0000_s2" name="" r:id="rId4" imgW="279400" imgH="316865" progId="Equation.KSEE3">
                  <p:embed/>
                </p:oleObj>
              </mc:Choice>
              <mc:Fallback>
                <p:oleObj name="" r:id="rId4" imgW="279400" imgH="316865" progId="Equation.KSEE3">
                  <p:embed/>
                  <p:pic>
                    <p:nvPicPr>
                      <p:cNvPr id="0" name="图片 2048"/>
                      <p:cNvPicPr/>
                      <p:nvPr/>
                    </p:nvPicPr>
                    <p:blipFill>
                      <a:blip r:embed="rId5"/>
                      <a:stretch>
                        <a:fillRect/>
                      </a:stretch>
                    </p:blipFill>
                    <p:spPr>
                      <a:xfrm>
                        <a:off x="3412490" y="4649470"/>
                        <a:ext cx="279400" cy="316865"/>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Evaluation Metrics</a:t>
            </a:r>
            <a:endParaRPr lang="en-US" altLang="zh-CN"/>
          </a:p>
        </p:txBody>
      </p:sp>
      <p:sp>
        <p:nvSpPr>
          <p:cNvPr id="3" name="文本占位符 2"/>
          <p:cNvSpPr>
            <a:spLocks noGrp="1"/>
          </p:cNvSpPr>
          <p:nvPr>
            <p:ph type="body" idx="1"/>
          </p:nvPr>
        </p:nvSpPr>
        <p:spPr>
          <a:xfrm>
            <a:off x="1774825" y="1706245"/>
            <a:ext cx="9415780" cy="4545330"/>
          </a:xfrm>
        </p:spPr>
        <p:txBody>
          <a:bodyPr/>
          <a:p>
            <a:r>
              <a:rPr lang="en-US" altLang="zh-CN" b="1"/>
              <a:t>FID</a:t>
            </a:r>
            <a:r>
              <a:rPr lang="en-US" altLang="zh-CN" b="1" baseline="30000"/>
              <a:t>[4]</a:t>
            </a:r>
            <a:r>
              <a:rPr lang="en-US" altLang="zh-CN"/>
              <a:t>: </a:t>
            </a:r>
            <a:endParaRPr lang="en-US" altLang="zh-CN"/>
          </a:p>
          <a:p>
            <a:pPr marL="114300" indent="0">
              <a:buNone/>
            </a:pPr>
            <a:r>
              <a:rPr lang="en-US" altLang="zh-CN">
                <a:ea typeface="宋体" panose="02010600030101010101" pitchFamily="2" charset="-122"/>
              </a:rPr>
              <a:t>Fr</a:t>
            </a:r>
            <a:r>
              <a:rPr lang="en-US" altLang="en-US">
                <a:ea typeface="宋体" panose="02010600030101010101" pitchFamily="2" charset="-122"/>
              </a:rPr>
              <a:t>é</a:t>
            </a:r>
            <a:r>
              <a:rPr lang="en-US" altLang="zh-CN">
                <a:ea typeface="宋体" panose="02010600030101010101" pitchFamily="2" charset="-122"/>
              </a:rPr>
              <a:t>chet Inception Distance(FID), </a:t>
            </a:r>
            <a:r>
              <a:rPr lang="en-US" altLang="zh-CN">
                <a:ea typeface="宋体" panose="02010600030101010101" pitchFamily="2" charset="-122"/>
                <a:sym typeface="+mn-ea"/>
              </a:rPr>
              <a:t>a popular deep metric for perceptual rationality, </a:t>
            </a:r>
            <a:r>
              <a:rPr lang="en-US" altLang="zh-CN">
                <a:ea typeface="宋体" panose="02010600030101010101" pitchFamily="2" charset="-122"/>
              </a:rPr>
              <a:t>m</a:t>
            </a:r>
            <a:r>
              <a:rPr lang="en-US" altLang="zh-CN">
                <a:ea typeface="宋体" panose="02010600030101010101" pitchFamily="2" charset="-122"/>
              </a:rPr>
              <a:t>easures the distance between the feature distributions of real and inpainted images. Lower is better.</a:t>
            </a:r>
            <a:endParaRPr lang="en-US" altLang="zh-CN">
              <a:ea typeface="宋体" panose="02010600030101010101" pitchFamily="2" charset="-122"/>
            </a:endParaRPr>
          </a:p>
          <a:p>
            <a:pPr marL="114300" indent="0">
              <a:buNone/>
            </a:pPr>
            <a:endParaRPr lang="en-US" altLang="zh-CN">
              <a:ea typeface="宋体" panose="02010600030101010101" pitchFamily="2" charset="-122"/>
            </a:endParaRPr>
          </a:p>
          <a:p>
            <a:pPr marL="114300" indent="0">
              <a:buNone/>
            </a:pPr>
            <a:endParaRPr lang="en-US" altLang="zh-CN">
              <a:ea typeface="宋体" panose="02010600030101010101" pitchFamily="2" charset="-122"/>
            </a:endParaRPr>
          </a:p>
          <a:p>
            <a:pPr marL="114300" indent="0">
              <a:buNone/>
            </a:pPr>
            <a:r>
              <a:rPr lang="en-US" altLang="zh-CN">
                <a:ea typeface="宋体" panose="02010600030101010101" pitchFamily="2" charset="-122"/>
              </a:rPr>
              <a:t>N</a:t>
            </a:r>
            <a:r>
              <a:rPr lang="en-US" altLang="zh-CN">
                <a:ea typeface="宋体" panose="02010600030101010101" pitchFamily="2" charset="-122"/>
              </a:rPr>
              <a:t>ote:       and       are covariance matrix of the set of eigenvectors.</a:t>
            </a:r>
            <a:endParaRPr lang="en-US" altLang="zh-CN">
              <a:ea typeface="宋体" panose="02010600030101010101" pitchFamily="2" charset="-122"/>
            </a:endParaRPr>
          </a:p>
          <a:p>
            <a:pPr marL="114300" indent="0">
              <a:buNone/>
            </a:pPr>
            <a:endParaRPr lang="en-US" altLang="zh-CN">
              <a:ea typeface="宋体" panose="02010600030101010101" pitchFamily="2" charset="-122"/>
            </a:endParaRPr>
          </a:p>
          <a:p>
            <a:r>
              <a:rPr lang="en-US" altLang="zh-CN" b="1">
                <a:ea typeface="宋体" panose="02010600030101010101" pitchFamily="2" charset="-122"/>
              </a:rPr>
              <a:t>LPIPS</a:t>
            </a:r>
            <a:r>
              <a:rPr lang="en-US" altLang="zh-CN" baseline="30000">
                <a:ea typeface="宋体" panose="02010600030101010101" pitchFamily="2" charset="-122"/>
              </a:rPr>
              <a:t>[9]</a:t>
            </a:r>
            <a:r>
              <a:rPr lang="en-US" altLang="zh-CN">
                <a:ea typeface="宋体" panose="02010600030101010101" pitchFamily="2" charset="-122"/>
              </a:rPr>
              <a:t>:</a:t>
            </a:r>
            <a:endParaRPr lang="en-US" altLang="zh-CN">
              <a:ea typeface="宋体" panose="02010600030101010101" pitchFamily="2" charset="-122"/>
            </a:endParaRPr>
          </a:p>
          <a:p>
            <a:pPr marL="114300" indent="0">
              <a:buNone/>
            </a:pPr>
            <a:r>
              <a:rPr lang="en-US" altLang="zh-CN">
                <a:ea typeface="宋体" panose="02010600030101010101" pitchFamily="2" charset="-122"/>
              </a:rPr>
              <a:t>Learned Perceptual Image Patch Similarity(LPIPS), a deep learning distance metric based on the deep feature space of pretrained AlexNet.(There is other options, such as VGG.)</a:t>
            </a:r>
            <a:endParaRPr lang="en-US" altLang="zh-CN">
              <a:ea typeface="宋体" panose="02010600030101010101" pitchFamily="2" charset="-122"/>
            </a:endParaRPr>
          </a:p>
        </p:txBody>
      </p:sp>
      <p:sp>
        <p:nvSpPr>
          <p:cNvPr id="4" name="灯片编号占位符 3"/>
          <p:cNvSpPr>
            <a:spLocks noGrp="1"/>
          </p:cNvSpPr>
          <p:nvPr>
            <p:ph type="sldNum" idx="12"/>
          </p:nvPr>
        </p:nvSpPr>
        <p:spPr/>
        <p:txBody>
          <a:bodyPr/>
          <a:p>
            <a:pPr marL="0" lvl="0" indent="0" algn="l" rtl="0">
              <a:spcBef>
                <a:spcPts val="0"/>
              </a:spcBef>
              <a:spcAft>
                <a:spcPts val="0"/>
              </a:spcAft>
              <a:buNone/>
            </a:pPr>
            <a:fld id="{00000000-1234-1234-1234-123412341234}" type="slidenum">
              <a:rPr lang="da-DK"/>
            </a:fld>
            <a:endParaRPr lang="da-DK"/>
          </a:p>
        </p:txBody>
      </p:sp>
      <p:graphicFrame>
        <p:nvGraphicFramePr>
          <p:cNvPr id="5" name="对象 4">
            <a:hlinkClick r:id="" action="ppaction://ole?verb="/>
          </p:cNvPr>
          <p:cNvGraphicFramePr>
            <a:graphicFrameLocks noChangeAspect="1"/>
          </p:cNvGraphicFramePr>
          <p:nvPr/>
        </p:nvGraphicFramePr>
        <p:xfrm>
          <a:off x="4112895" y="2825115"/>
          <a:ext cx="4635500" cy="381000"/>
        </p:xfrm>
        <a:graphic>
          <a:graphicData uri="http://schemas.openxmlformats.org/presentationml/2006/ole">
            <mc:AlternateContent xmlns:mc="http://schemas.openxmlformats.org/markup-compatibility/2006">
              <mc:Choice xmlns:v="urn:schemas-microsoft-com:vml" Requires="v">
                <p:oleObj spid="_x0000_s1025" name="" r:id="rId1" imgW="4635500" imgH="381000" progId="Equation.KSEE3">
                  <p:embed/>
                </p:oleObj>
              </mc:Choice>
              <mc:Fallback>
                <p:oleObj name="" r:id="rId1" imgW="4635500" imgH="381000" progId="Equation.KSEE3">
                  <p:embed/>
                  <p:pic>
                    <p:nvPicPr>
                      <p:cNvPr id="0" name="图片 1024"/>
                      <p:cNvPicPr/>
                      <p:nvPr/>
                    </p:nvPicPr>
                    <p:blipFill>
                      <a:blip r:embed="rId2"/>
                      <a:stretch>
                        <a:fillRect/>
                      </a:stretch>
                    </p:blipFill>
                    <p:spPr>
                      <a:xfrm>
                        <a:off x="4112895" y="2825115"/>
                        <a:ext cx="4635500" cy="381000"/>
                      </a:xfrm>
                      <a:prstGeom prst="rect">
                        <a:avLst/>
                      </a:prstGeom>
                    </p:spPr>
                  </p:pic>
                </p:oleObj>
              </mc:Fallback>
            </mc:AlternateContent>
          </a:graphicData>
        </a:graphic>
      </p:graphicFrame>
      <p:graphicFrame>
        <p:nvGraphicFramePr>
          <p:cNvPr id="7" name="对象 6"/>
          <p:cNvGraphicFramePr/>
          <p:nvPr/>
        </p:nvGraphicFramePr>
        <p:xfrm>
          <a:off x="2546033" y="3269298"/>
          <a:ext cx="305435" cy="290195"/>
        </p:xfrm>
        <a:graphic>
          <a:graphicData uri="http://schemas.openxmlformats.org/presentationml/2006/ole">
            <mc:AlternateContent xmlns:mc="http://schemas.openxmlformats.org/markup-compatibility/2006">
              <mc:Choice xmlns:v="urn:schemas-microsoft-com:vml" Requires="v">
                <p:oleObj spid="_x0000_s8" name="" r:id="rId3" imgW="292100" imgH="290830" progId="Equation.DSMT4">
                  <p:embed/>
                </p:oleObj>
              </mc:Choice>
              <mc:Fallback>
                <p:oleObj name="" r:id="rId3" imgW="292100" imgH="290830" progId="Equation.DSMT4">
                  <p:embed/>
                  <p:pic>
                    <p:nvPicPr>
                      <p:cNvPr id="0" name="图片 7"/>
                      <p:cNvPicPr/>
                      <p:nvPr/>
                    </p:nvPicPr>
                    <p:blipFill>
                      <a:blip r:embed="rId4"/>
                      <a:stretch>
                        <a:fillRect/>
                      </a:stretch>
                    </p:blipFill>
                    <p:spPr>
                      <a:xfrm>
                        <a:off x="2546033" y="3269298"/>
                        <a:ext cx="305435" cy="290195"/>
                      </a:xfrm>
                      <a:prstGeom prst="rect">
                        <a:avLst/>
                      </a:prstGeom>
                    </p:spPr>
                  </p:pic>
                </p:oleObj>
              </mc:Fallback>
            </mc:AlternateContent>
          </a:graphicData>
        </a:graphic>
      </p:graphicFrame>
      <p:graphicFrame>
        <p:nvGraphicFramePr>
          <p:cNvPr id="9" name="对象 8"/>
          <p:cNvGraphicFramePr/>
          <p:nvPr/>
        </p:nvGraphicFramePr>
        <p:xfrm>
          <a:off x="3328670" y="3268980"/>
          <a:ext cx="292100" cy="290830"/>
        </p:xfrm>
        <a:graphic>
          <a:graphicData uri="http://schemas.openxmlformats.org/presentationml/2006/ole">
            <mc:AlternateContent xmlns:mc="http://schemas.openxmlformats.org/markup-compatibility/2006">
              <mc:Choice xmlns:v="urn:schemas-microsoft-com:vml" Requires="v">
                <p:oleObj spid="_x0000_s10" name="" r:id="rId5" imgW="279400" imgH="292100" progId="Equation.DSMT4">
                  <p:embed/>
                </p:oleObj>
              </mc:Choice>
              <mc:Fallback>
                <p:oleObj name="" r:id="rId5" imgW="279400" imgH="292100" progId="Equation.DSMT4">
                  <p:embed/>
                  <p:pic>
                    <p:nvPicPr>
                      <p:cNvPr id="0" name="图片 9"/>
                      <p:cNvPicPr/>
                      <p:nvPr/>
                    </p:nvPicPr>
                    <p:blipFill>
                      <a:blip r:embed="rId6"/>
                      <a:stretch>
                        <a:fillRect/>
                      </a:stretch>
                    </p:blipFill>
                    <p:spPr>
                      <a:xfrm>
                        <a:off x="3328670" y="3268980"/>
                        <a:ext cx="292100" cy="290830"/>
                      </a:xfrm>
                      <a:prstGeom prst="rect">
                        <a:avLst/>
                      </a:prstGeom>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438910" y="900430"/>
            <a:ext cx="9312275" cy="498475"/>
          </a:xfrm>
        </p:spPr>
        <p:txBody>
          <a:bodyPr/>
          <a:p>
            <a:pPr algn="ctr"/>
            <a:r>
              <a:rPr lang="en-US" altLang="zh-CN"/>
              <a:t>V</a:t>
            </a:r>
            <a:r>
              <a:rPr lang="en-US" altLang="zh-CN"/>
              <a:t>isualization on CelebA dataset</a:t>
            </a:r>
            <a:endParaRPr lang="en-US" altLang="zh-CN"/>
          </a:p>
        </p:txBody>
      </p:sp>
      <p:sp>
        <p:nvSpPr>
          <p:cNvPr id="4" name="灯片编号占位符 3"/>
          <p:cNvSpPr>
            <a:spLocks noGrp="1"/>
          </p:cNvSpPr>
          <p:nvPr>
            <p:ph type="sldNum" idx="12"/>
          </p:nvPr>
        </p:nvSpPr>
        <p:spPr/>
        <p:txBody>
          <a:bodyPr/>
          <a:p>
            <a:pPr marL="0" lvl="0" indent="0" algn="l" rtl="0">
              <a:spcBef>
                <a:spcPts val="0"/>
              </a:spcBef>
              <a:spcAft>
                <a:spcPts val="0"/>
              </a:spcAft>
              <a:buNone/>
            </a:pPr>
            <a:fld id="{00000000-1234-1234-1234-123412341234}" type="slidenum">
              <a:rPr lang="da-DK"/>
            </a:fld>
            <a:endParaRPr lang="da-DK"/>
          </a:p>
        </p:txBody>
      </p:sp>
      <p:pic>
        <p:nvPicPr>
          <p:cNvPr id="5" name="图片 4"/>
          <p:cNvPicPr>
            <a:picLocks noChangeAspect="1"/>
          </p:cNvPicPr>
          <p:nvPr/>
        </p:nvPicPr>
        <p:blipFill>
          <a:blip r:embed="rId1"/>
          <a:stretch>
            <a:fillRect/>
          </a:stretch>
        </p:blipFill>
        <p:spPr>
          <a:xfrm>
            <a:off x="2971800" y="1668780"/>
            <a:ext cx="6247130" cy="2151380"/>
          </a:xfrm>
          <a:prstGeom prst="rect">
            <a:avLst/>
          </a:prstGeom>
        </p:spPr>
      </p:pic>
      <p:pic>
        <p:nvPicPr>
          <p:cNvPr id="6" name="图片 5"/>
          <p:cNvPicPr>
            <a:picLocks noChangeAspect="1"/>
          </p:cNvPicPr>
          <p:nvPr/>
        </p:nvPicPr>
        <p:blipFill>
          <a:blip r:embed="rId2"/>
          <a:srcRect t="7541" r="2149"/>
          <a:stretch>
            <a:fillRect/>
          </a:stretch>
        </p:blipFill>
        <p:spPr>
          <a:xfrm>
            <a:off x="2493645" y="4036695"/>
            <a:ext cx="7112635" cy="22733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12850" y="1013460"/>
            <a:ext cx="9312275" cy="441960"/>
          </a:xfrm>
        </p:spPr>
        <p:txBody>
          <a:bodyPr/>
          <a:p>
            <a:pPr algn="ctr"/>
            <a:r>
              <a:rPr lang="en-US" altLang="zh-CN"/>
              <a:t>Evaluation/Results</a:t>
            </a:r>
            <a:endParaRPr lang="en-US" altLang="zh-CN"/>
          </a:p>
        </p:txBody>
      </p:sp>
      <p:sp>
        <p:nvSpPr>
          <p:cNvPr id="4" name="灯片编号占位符 3"/>
          <p:cNvSpPr>
            <a:spLocks noGrp="1"/>
          </p:cNvSpPr>
          <p:nvPr>
            <p:ph type="sldNum" idx="12"/>
          </p:nvPr>
        </p:nvSpPr>
        <p:spPr/>
        <p:txBody>
          <a:bodyPr/>
          <a:p>
            <a:pPr marL="0" lvl="0" indent="0" algn="l" rtl="0">
              <a:spcBef>
                <a:spcPts val="0"/>
              </a:spcBef>
              <a:spcAft>
                <a:spcPts val="0"/>
              </a:spcAft>
              <a:buNone/>
            </a:pPr>
            <a:fld id="{00000000-1234-1234-1234-123412341234}" type="slidenum">
              <a:rPr lang="da-DK"/>
            </a:fld>
            <a:endParaRPr lang="da-DK"/>
          </a:p>
        </p:txBody>
      </p:sp>
      <p:pic>
        <p:nvPicPr>
          <p:cNvPr id="3" name="图片占位符 2"/>
          <p:cNvPicPr>
            <a:picLocks noChangeAspect="1"/>
          </p:cNvPicPr>
          <p:nvPr>
            <p:ph type="pic" idx="2"/>
          </p:nvPr>
        </p:nvPicPr>
        <p:blipFill>
          <a:blip r:embed="rId1"/>
          <a:stretch>
            <a:fillRect/>
          </a:stretch>
        </p:blipFill>
        <p:spPr>
          <a:xfrm>
            <a:off x="757555" y="1952625"/>
            <a:ext cx="8741410" cy="1261745"/>
          </a:xfrm>
          <a:prstGeom prst="rect">
            <a:avLst/>
          </a:prstGeom>
        </p:spPr>
      </p:pic>
      <p:pic>
        <p:nvPicPr>
          <p:cNvPr id="8" name="图片 7"/>
          <p:cNvPicPr>
            <a:picLocks noChangeAspect="1"/>
          </p:cNvPicPr>
          <p:nvPr/>
        </p:nvPicPr>
        <p:blipFill>
          <a:blip r:embed="rId2"/>
          <a:srcRect b="4348"/>
          <a:stretch>
            <a:fillRect/>
          </a:stretch>
        </p:blipFill>
        <p:spPr>
          <a:xfrm>
            <a:off x="713740" y="3150235"/>
            <a:ext cx="8785225" cy="1117600"/>
          </a:xfrm>
          <a:prstGeom prst="rect">
            <a:avLst/>
          </a:prstGeom>
        </p:spPr>
      </p:pic>
      <p:sp>
        <p:nvSpPr>
          <p:cNvPr id="5" name="文本框 4"/>
          <p:cNvSpPr txBox="1"/>
          <p:nvPr/>
        </p:nvSpPr>
        <p:spPr>
          <a:xfrm>
            <a:off x="713740" y="4451350"/>
            <a:ext cx="1367790" cy="306705"/>
          </a:xfrm>
          <a:prstGeom prst="rect">
            <a:avLst/>
          </a:prstGeom>
          <a:noFill/>
        </p:spPr>
        <p:txBody>
          <a:bodyPr wrap="square" rtlCol="0">
            <a:spAutoFit/>
          </a:bodyPr>
          <a:p>
            <a:r>
              <a:rPr lang="en-US" altLang="zh-CN"/>
              <a:t>Ground Truth</a:t>
            </a:r>
            <a:endParaRPr lang="en-US" altLang="zh-CN"/>
          </a:p>
        </p:txBody>
      </p:sp>
      <p:sp>
        <p:nvSpPr>
          <p:cNvPr id="6" name="文本框 5"/>
          <p:cNvSpPr txBox="1"/>
          <p:nvPr/>
        </p:nvSpPr>
        <p:spPr>
          <a:xfrm>
            <a:off x="2081530" y="4451350"/>
            <a:ext cx="1056005" cy="306705"/>
          </a:xfrm>
          <a:prstGeom prst="rect">
            <a:avLst/>
          </a:prstGeom>
          <a:noFill/>
        </p:spPr>
        <p:txBody>
          <a:bodyPr wrap="square" rtlCol="0">
            <a:spAutoFit/>
          </a:bodyPr>
          <a:p>
            <a:pPr algn="ctr"/>
            <a:r>
              <a:rPr lang="en-US" altLang="zh-CN"/>
              <a:t>Input</a:t>
            </a:r>
            <a:endParaRPr lang="en-US" altLang="zh-CN"/>
          </a:p>
        </p:txBody>
      </p:sp>
      <p:sp>
        <p:nvSpPr>
          <p:cNvPr id="7" name="文本框 6"/>
          <p:cNvSpPr txBox="1"/>
          <p:nvPr/>
        </p:nvSpPr>
        <p:spPr>
          <a:xfrm>
            <a:off x="7092950" y="4451350"/>
            <a:ext cx="1056005" cy="306705"/>
          </a:xfrm>
          <a:prstGeom prst="rect">
            <a:avLst/>
          </a:prstGeom>
          <a:noFill/>
        </p:spPr>
        <p:txBody>
          <a:bodyPr wrap="square" rtlCol="0">
            <a:spAutoFit/>
          </a:bodyPr>
          <a:p>
            <a:pPr algn="ctr"/>
            <a:r>
              <a:rPr lang="en-US" altLang="zh-CN"/>
              <a:t>Repaint</a:t>
            </a:r>
            <a:endParaRPr lang="en-US" altLang="zh-CN"/>
          </a:p>
        </p:txBody>
      </p:sp>
      <p:sp>
        <p:nvSpPr>
          <p:cNvPr id="9" name="文本框 8"/>
          <p:cNvSpPr txBox="1"/>
          <p:nvPr/>
        </p:nvSpPr>
        <p:spPr>
          <a:xfrm>
            <a:off x="8340090" y="4451350"/>
            <a:ext cx="1056005" cy="306705"/>
          </a:xfrm>
          <a:prstGeom prst="rect">
            <a:avLst/>
          </a:prstGeom>
          <a:noFill/>
        </p:spPr>
        <p:txBody>
          <a:bodyPr wrap="square" rtlCol="0">
            <a:spAutoFit/>
          </a:bodyPr>
          <a:p>
            <a:pPr algn="ctr"/>
            <a:r>
              <a:rPr lang="en-US" altLang="zh-CN"/>
              <a:t>Ours</a:t>
            </a:r>
            <a:endParaRPr lang="en-US" altLang="zh-CN"/>
          </a:p>
        </p:txBody>
      </p:sp>
      <p:sp>
        <p:nvSpPr>
          <p:cNvPr id="10" name="文本框 9"/>
          <p:cNvSpPr txBox="1"/>
          <p:nvPr/>
        </p:nvSpPr>
        <p:spPr>
          <a:xfrm>
            <a:off x="4578350" y="4451350"/>
            <a:ext cx="1056005" cy="306705"/>
          </a:xfrm>
          <a:prstGeom prst="rect">
            <a:avLst/>
          </a:prstGeom>
          <a:noFill/>
        </p:spPr>
        <p:txBody>
          <a:bodyPr wrap="square" rtlCol="0">
            <a:spAutoFit/>
          </a:bodyPr>
          <a:p>
            <a:pPr algn="ctr"/>
            <a:r>
              <a:rPr lang="en-US" altLang="zh-CN"/>
              <a:t>LaMa</a:t>
            </a:r>
            <a:endParaRPr lang="en-US" altLang="zh-CN"/>
          </a:p>
        </p:txBody>
      </p:sp>
      <p:sp>
        <p:nvSpPr>
          <p:cNvPr id="11" name="文本框 10"/>
          <p:cNvSpPr txBox="1"/>
          <p:nvPr/>
        </p:nvSpPr>
        <p:spPr>
          <a:xfrm>
            <a:off x="5899150" y="4451350"/>
            <a:ext cx="1056005" cy="306705"/>
          </a:xfrm>
          <a:prstGeom prst="rect">
            <a:avLst/>
          </a:prstGeom>
          <a:noFill/>
        </p:spPr>
        <p:txBody>
          <a:bodyPr wrap="square" rtlCol="0">
            <a:spAutoFit/>
          </a:bodyPr>
          <a:p>
            <a:pPr algn="ctr"/>
            <a:r>
              <a:rPr lang="en-US" altLang="zh-CN"/>
              <a:t>GANs</a:t>
            </a:r>
            <a:endParaRPr lang="en-US" altLang="zh-CN"/>
          </a:p>
        </p:txBody>
      </p:sp>
      <p:sp>
        <p:nvSpPr>
          <p:cNvPr id="12" name="文本框 11"/>
          <p:cNvSpPr txBox="1"/>
          <p:nvPr/>
        </p:nvSpPr>
        <p:spPr>
          <a:xfrm>
            <a:off x="3329940" y="4451350"/>
            <a:ext cx="1056005" cy="306705"/>
          </a:xfrm>
          <a:prstGeom prst="rect">
            <a:avLst/>
          </a:prstGeom>
          <a:noFill/>
        </p:spPr>
        <p:txBody>
          <a:bodyPr wrap="square" rtlCol="0">
            <a:spAutoFit/>
          </a:bodyPr>
          <a:p>
            <a:pPr algn="ctr"/>
            <a:r>
              <a:rPr lang="en-US" altLang="zh-CN"/>
              <a:t>DSI</a:t>
            </a:r>
            <a:endParaRPr lang="en-US" altLang="zh-CN"/>
          </a:p>
        </p:txBody>
      </p:sp>
      <p:sp>
        <p:nvSpPr>
          <p:cNvPr id="13" name="文本框 12"/>
          <p:cNvSpPr txBox="1"/>
          <p:nvPr/>
        </p:nvSpPr>
        <p:spPr>
          <a:xfrm>
            <a:off x="676275" y="5120640"/>
            <a:ext cx="9337040" cy="829945"/>
          </a:xfrm>
          <a:prstGeom prst="rect">
            <a:avLst/>
          </a:prstGeom>
          <a:noFill/>
        </p:spPr>
        <p:txBody>
          <a:bodyPr wrap="square" rtlCol="0">
            <a:spAutoFit/>
          </a:bodyPr>
          <a:p>
            <a:r>
              <a:rPr lang="en-US" altLang="zh-CN" sz="1600"/>
              <a:t>Note: For convenience, we compare our approach against several state-of-the-art inpainting methods:</a:t>
            </a:r>
            <a:endParaRPr lang="en-US" altLang="zh-CN" sz="1600"/>
          </a:p>
          <a:p>
            <a:r>
              <a:rPr lang="en-US" altLang="zh-CN" sz="1600"/>
              <a:t>the autoregressive method DSI</a:t>
            </a:r>
            <a:r>
              <a:rPr lang="en-US" altLang="zh-CN" sz="1600" baseline="30000"/>
              <a:t>[5]</a:t>
            </a:r>
            <a:r>
              <a:rPr lang="en-US" altLang="zh-CN" sz="1600"/>
              <a:t>, and the GAN methods</a:t>
            </a:r>
            <a:r>
              <a:rPr lang="en-US" altLang="zh-CN" sz="1600" baseline="30000"/>
              <a:t>[6]</a:t>
            </a:r>
            <a:r>
              <a:rPr lang="en-US" altLang="zh-CN" sz="1600"/>
              <a:t>, LaMa</a:t>
            </a:r>
            <a:r>
              <a:rPr lang="en-US" altLang="zh-CN" sz="1600" baseline="30000"/>
              <a:t>[7]</a:t>
            </a:r>
            <a:r>
              <a:rPr lang="en-US" altLang="zh-CN" sz="1600"/>
              <a:t> and DDPM-based Repaint</a:t>
            </a:r>
            <a:r>
              <a:rPr lang="en-US" altLang="zh-CN" sz="1600" baseline="30000"/>
              <a:t>[8]</a:t>
            </a:r>
            <a:r>
              <a:rPr lang="en-US" altLang="zh-CN" sz="1600"/>
              <a:t>. All implemented on HPC NVIDIA GPU V-100.</a:t>
            </a:r>
            <a:endParaRPr lang="en-US" altLang="zh-CN"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idx="12"/>
          </p:nvPr>
        </p:nvSpPr>
        <p:spPr/>
        <p:txBody>
          <a:bodyPr/>
          <a:p>
            <a:pPr marL="0" lvl="0" indent="0" algn="l" rtl="0">
              <a:spcBef>
                <a:spcPts val="0"/>
              </a:spcBef>
              <a:spcAft>
                <a:spcPts val="0"/>
              </a:spcAft>
              <a:buNone/>
            </a:pPr>
            <a:fld id="{00000000-1234-1234-1234-123412341234}" type="slidenum">
              <a:rPr lang="da-DK"/>
            </a:fld>
            <a:endParaRPr lang="da-DK"/>
          </a:p>
        </p:txBody>
      </p:sp>
      <p:graphicFrame>
        <p:nvGraphicFramePr>
          <p:cNvPr id="5" name="表格 4"/>
          <p:cNvGraphicFramePr/>
          <p:nvPr/>
        </p:nvGraphicFramePr>
        <p:xfrm>
          <a:off x="1961515" y="2164715"/>
          <a:ext cx="8532495" cy="2286000"/>
        </p:xfrm>
        <a:graphic>
          <a:graphicData uri="http://schemas.openxmlformats.org/drawingml/2006/table">
            <a:tbl>
              <a:tblPr firstRow="1" bandRow="1">
                <a:tableStyleId>{5C22544A-7EE6-4342-B048-85BDC9FD1C3A}</a:tableStyleId>
              </a:tblPr>
              <a:tblGrid>
                <a:gridCol w="2844165"/>
                <a:gridCol w="2844165"/>
                <a:gridCol w="2844165"/>
              </a:tblGrid>
              <a:tr h="381000">
                <a:tc>
                  <a:txBody>
                    <a:bodyPr/>
                    <a:p>
                      <a:pPr algn="ctr">
                        <a:buNone/>
                      </a:pPr>
                      <a:r>
                        <a:rPr lang="en-US" altLang="zh-CN"/>
                        <a:t>Methods</a:t>
                      </a:r>
                      <a:endParaRPr lang="en-US" altLang="zh-CN"/>
                    </a:p>
                  </a:txBody>
                  <a:tcPr anchor="ctr" anchorCtr="0"/>
                </a:tc>
                <a:tc>
                  <a:txBody>
                    <a:bodyPr/>
                    <a:p>
                      <a:pPr algn="ctr">
                        <a:buNone/>
                      </a:pPr>
                      <a:r>
                        <a:rPr lang="en-US" altLang="zh-CN" sz="1400">
                          <a:sym typeface="+mn-ea"/>
                        </a:rPr>
                        <a:t>Best FID</a:t>
                      </a:r>
                      <a:endParaRPr lang="zh-CN" altLang="en-US"/>
                    </a:p>
                  </a:txBody>
                  <a:tcPr anchor="ctr" anchorCtr="0"/>
                </a:tc>
                <a:tc>
                  <a:txBody>
                    <a:bodyPr/>
                    <a:p>
                      <a:pPr algn="ctr">
                        <a:buNone/>
                      </a:pPr>
                      <a:r>
                        <a:rPr lang="en-US" altLang="zh-CN"/>
                        <a:t>LPIPS</a:t>
                      </a:r>
                      <a:endParaRPr lang="en-US" altLang="zh-CN"/>
                    </a:p>
                  </a:txBody>
                  <a:tcPr anchor="ctr" anchorCtr="0"/>
                </a:tc>
              </a:tr>
              <a:tr h="381000">
                <a:tc>
                  <a:txBody>
                    <a:bodyPr/>
                    <a:p>
                      <a:pPr algn="ctr">
                        <a:buNone/>
                      </a:pPr>
                      <a:r>
                        <a:rPr lang="en-US" altLang="zh-CN" sz="1400">
                          <a:sym typeface="+mn-ea"/>
                        </a:rPr>
                        <a:t>GAN-based</a:t>
                      </a:r>
                      <a:endParaRPr lang="zh-CN" altLang="en-US"/>
                    </a:p>
                  </a:txBody>
                  <a:tcPr anchor="ctr" anchorCtr="0"/>
                </a:tc>
                <a:tc>
                  <a:txBody>
                    <a:bodyPr/>
                    <a:p>
                      <a:pPr algn="ctr">
                        <a:buNone/>
                      </a:pPr>
                      <a:r>
                        <a:rPr lang="en-US" altLang="zh-CN"/>
                        <a:t>17.26</a:t>
                      </a:r>
                      <a:endParaRPr lang="en-US" altLang="zh-CN"/>
                    </a:p>
                  </a:txBody>
                  <a:tcPr anchor="ctr" anchorCtr="0"/>
                </a:tc>
                <a:tc>
                  <a:txBody>
                    <a:bodyPr/>
                    <a:p>
                      <a:pPr algn="ctr">
                        <a:buNone/>
                      </a:pPr>
                      <a:r>
                        <a:rPr lang="en-US" altLang="zh-CN"/>
                        <a:t>0.102</a:t>
                      </a:r>
                      <a:endParaRPr lang="en-US" altLang="zh-CN"/>
                    </a:p>
                  </a:txBody>
                  <a:tcPr anchor="ctr" anchorCtr="0"/>
                </a:tc>
              </a:tr>
              <a:tr h="381000">
                <a:tc>
                  <a:txBody>
                    <a:bodyPr/>
                    <a:p>
                      <a:pPr algn="ctr">
                        <a:buNone/>
                      </a:pPr>
                      <a:r>
                        <a:rPr lang="zh-CN" altLang="en-US" sz="1400">
                          <a:sym typeface="+mn-ea"/>
                        </a:rPr>
                        <a:t>Autoregressive</a:t>
                      </a:r>
                      <a:r>
                        <a:rPr lang="en-US" altLang="zh-CN" sz="1400">
                          <a:sym typeface="+mn-ea"/>
                        </a:rPr>
                        <a:t>(DSI)</a:t>
                      </a:r>
                      <a:endParaRPr lang="zh-CN" altLang="en-US"/>
                    </a:p>
                  </a:txBody>
                  <a:tcPr anchor="ctr" anchorCtr="0"/>
                </a:tc>
                <a:tc>
                  <a:txBody>
                    <a:bodyPr/>
                    <a:p>
                      <a:pPr algn="ctr">
                        <a:buNone/>
                      </a:pPr>
                      <a:r>
                        <a:rPr lang="en-US" altLang="zh-CN"/>
                        <a:t>16.69</a:t>
                      </a:r>
                      <a:endParaRPr lang="en-US" altLang="zh-CN"/>
                    </a:p>
                  </a:txBody>
                  <a:tcPr anchor="ctr" anchorCtr="0"/>
                </a:tc>
                <a:tc>
                  <a:txBody>
                    <a:bodyPr/>
                    <a:p>
                      <a:pPr algn="ctr">
                        <a:buNone/>
                      </a:pPr>
                      <a:r>
                        <a:rPr lang="en-US" altLang="zh-CN"/>
                        <a:t>0.078</a:t>
                      </a:r>
                      <a:endParaRPr lang="en-US" altLang="zh-CN"/>
                    </a:p>
                  </a:txBody>
                  <a:tcPr anchor="ctr" anchorCtr="0"/>
                </a:tc>
              </a:tr>
              <a:tr h="381000">
                <a:tc>
                  <a:txBody>
                    <a:bodyPr/>
                    <a:p>
                      <a:pPr algn="ctr">
                        <a:buNone/>
                      </a:pPr>
                      <a:r>
                        <a:rPr lang="en-US" altLang="zh-CN"/>
                        <a:t>LaMa</a:t>
                      </a:r>
                      <a:endParaRPr lang="en-US" altLang="zh-CN"/>
                    </a:p>
                  </a:txBody>
                  <a:tcPr anchor="ctr" anchorCtr="0"/>
                </a:tc>
                <a:tc>
                  <a:txBody>
                    <a:bodyPr/>
                    <a:p>
                      <a:pPr algn="ctr">
                        <a:buNone/>
                      </a:pPr>
                      <a:r>
                        <a:rPr lang="en-US" altLang="zh-CN"/>
                        <a:t>12.03</a:t>
                      </a:r>
                      <a:endParaRPr lang="en-US" altLang="zh-CN"/>
                    </a:p>
                  </a:txBody>
                  <a:tcPr anchor="ctr" anchorCtr="0"/>
                </a:tc>
                <a:tc>
                  <a:txBody>
                    <a:bodyPr/>
                    <a:p>
                      <a:pPr algn="ctr">
                        <a:buNone/>
                      </a:pPr>
                      <a:r>
                        <a:rPr lang="en-US" altLang="zh-CN"/>
                        <a:t>0.062</a:t>
                      </a:r>
                      <a:endParaRPr lang="en-US" altLang="zh-CN"/>
                    </a:p>
                  </a:txBody>
                  <a:tcPr anchor="ctr" anchorCtr="0"/>
                </a:tc>
              </a:tr>
              <a:tr h="381000">
                <a:tc>
                  <a:txBody>
                    <a:bodyPr/>
                    <a:p>
                      <a:pPr algn="ctr">
                        <a:buNone/>
                      </a:pPr>
                      <a:r>
                        <a:rPr lang="en-US" altLang="zh-CN" sz="1400">
                          <a:sym typeface="+mn-ea"/>
                        </a:rPr>
                        <a:t>Repaint</a:t>
                      </a:r>
                      <a:endParaRPr lang="zh-CN" altLang="en-US" sz="1400"/>
                    </a:p>
                  </a:txBody>
                  <a:tcPr anchor="ctr" anchorCtr="0"/>
                </a:tc>
                <a:tc>
                  <a:txBody>
                    <a:bodyPr/>
                    <a:p>
                      <a:pPr algn="ctr">
                        <a:buNone/>
                      </a:pPr>
                      <a:r>
                        <a:rPr lang="en-US" altLang="zh-CN"/>
                        <a:t>8.52</a:t>
                      </a:r>
                      <a:endParaRPr lang="en-US" altLang="zh-CN"/>
                    </a:p>
                  </a:txBody>
                  <a:tcPr anchor="ctr" anchorCtr="0"/>
                </a:tc>
                <a:tc>
                  <a:txBody>
                    <a:bodyPr/>
                    <a:p>
                      <a:pPr algn="ctr">
                        <a:buNone/>
                      </a:pPr>
                      <a:r>
                        <a:rPr lang="en-US" altLang="zh-CN"/>
                        <a:t>0.061</a:t>
                      </a:r>
                      <a:endParaRPr lang="en-US" altLang="zh-CN"/>
                    </a:p>
                  </a:txBody>
                  <a:tcPr anchor="ctr" anchorCtr="0"/>
                </a:tc>
              </a:tr>
              <a:tr h="381000">
                <a:tc>
                  <a:txBody>
                    <a:bodyPr/>
                    <a:p>
                      <a:pPr algn="ctr">
                        <a:buNone/>
                      </a:pPr>
                      <a:r>
                        <a:rPr lang="en-US" altLang="zh-CN"/>
                        <a:t>Ours</a:t>
                      </a:r>
                      <a:endParaRPr lang="en-US" altLang="zh-CN"/>
                    </a:p>
                  </a:txBody>
                  <a:tcPr anchor="ctr" anchorCtr="0"/>
                </a:tc>
                <a:tc>
                  <a:txBody>
                    <a:bodyPr/>
                    <a:p>
                      <a:pPr algn="ctr">
                        <a:buNone/>
                      </a:pPr>
                      <a:r>
                        <a:rPr lang="en-US" altLang="zh-CN"/>
                        <a:t>5.18</a:t>
                      </a:r>
                      <a:endParaRPr lang="en-US" altLang="zh-CN"/>
                    </a:p>
                  </a:txBody>
                  <a:tcPr anchor="ctr" anchorCtr="0"/>
                </a:tc>
                <a:tc>
                  <a:txBody>
                    <a:bodyPr/>
                    <a:p>
                      <a:pPr algn="ctr">
                        <a:buNone/>
                      </a:pPr>
                      <a:r>
                        <a:rPr lang="en-US" altLang="zh-CN"/>
                        <a:t>0.059</a:t>
                      </a:r>
                      <a:endParaRPr lang="en-US" altLang="zh-CN"/>
                    </a:p>
                  </a:txBody>
                  <a:tcPr anchor="ctr" anchorCtr="0"/>
                </a:tc>
              </a:tr>
            </a:tbl>
          </a:graphicData>
        </a:graphic>
      </p:graphicFrame>
      <p:sp>
        <p:nvSpPr>
          <p:cNvPr id="7" name="文本框 6"/>
          <p:cNvSpPr txBox="1"/>
          <p:nvPr/>
        </p:nvSpPr>
        <p:spPr>
          <a:xfrm>
            <a:off x="2675255" y="4723130"/>
            <a:ext cx="7104380" cy="368300"/>
          </a:xfrm>
          <a:prstGeom prst="rect">
            <a:avLst/>
          </a:prstGeom>
          <a:noFill/>
        </p:spPr>
        <p:txBody>
          <a:bodyPr wrap="square" rtlCol="0">
            <a:spAutoFit/>
          </a:bodyPr>
          <a:p>
            <a:pPr algn="ctr"/>
            <a:r>
              <a:rPr lang="en-US" altLang="zh-CN" sz="1800"/>
              <a:t>Comparison between the proposed method and the state-of-the-art</a:t>
            </a:r>
            <a:endParaRPr lang="en-US" altLang="zh-CN" sz="1800"/>
          </a:p>
        </p:txBody>
      </p:sp>
      <p:sp>
        <p:nvSpPr>
          <p:cNvPr id="2" name="文本框 1"/>
          <p:cNvSpPr txBox="1"/>
          <p:nvPr/>
        </p:nvSpPr>
        <p:spPr>
          <a:xfrm>
            <a:off x="2840990" y="1223010"/>
            <a:ext cx="6507480" cy="460375"/>
          </a:xfrm>
          <a:prstGeom prst="rect">
            <a:avLst/>
          </a:prstGeom>
          <a:noFill/>
        </p:spPr>
        <p:txBody>
          <a:bodyPr wrap="square" rtlCol="0">
            <a:spAutoFit/>
          </a:bodyPr>
          <a:p>
            <a:r>
              <a:rPr lang="en-US" altLang="zh-CN" sz="2400" b="1"/>
              <a:t>Image Inpainting Methods Comparison</a:t>
            </a:r>
            <a:endParaRPr lang="en-US" altLang="zh-CN" sz="24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774825" y="728980"/>
            <a:ext cx="9312275" cy="527685"/>
          </a:xfrm>
        </p:spPr>
        <p:txBody>
          <a:bodyPr/>
          <a:p>
            <a:r>
              <a:rPr lang="en-US" altLang="zh-CN"/>
              <a:t>Improvements and Drawbacks</a:t>
            </a:r>
            <a:endParaRPr lang="en-US" altLang="zh-CN"/>
          </a:p>
        </p:txBody>
      </p:sp>
      <p:sp>
        <p:nvSpPr>
          <p:cNvPr id="3" name="文本占位符 2"/>
          <p:cNvSpPr>
            <a:spLocks noGrp="1"/>
          </p:cNvSpPr>
          <p:nvPr>
            <p:ph type="body" idx="1"/>
          </p:nvPr>
        </p:nvSpPr>
        <p:spPr>
          <a:xfrm>
            <a:off x="1774825" y="1466215"/>
            <a:ext cx="9312275" cy="4764405"/>
          </a:xfrm>
        </p:spPr>
        <p:txBody>
          <a:bodyPr/>
          <a:p>
            <a:pPr marL="114300" indent="0">
              <a:buNone/>
            </a:pPr>
            <a:r>
              <a:rPr lang="en-US" altLang="zh-CN"/>
              <a:t>Improvements:</a:t>
            </a:r>
            <a:endParaRPr lang="en-US" altLang="zh-CN"/>
          </a:p>
          <a:p>
            <a:r>
              <a:rPr lang="en-US" altLang="zh-CN"/>
              <a:t>To reduce GPU memory consumption: </a:t>
            </a:r>
            <a:endParaRPr lang="en-US" altLang="zh-CN"/>
          </a:p>
          <a:p>
            <a:pPr marL="114300" indent="0">
              <a:buNone/>
            </a:pPr>
            <a:r>
              <a:rPr lang="en-US" altLang="zh-CN">
                <a:sym typeface="+mn-ea"/>
              </a:rPr>
              <a:t>FID metric computation has moved from GPU to CPU.</a:t>
            </a:r>
            <a:endParaRPr lang="en-US" altLang="zh-CN">
              <a:sym typeface="+mn-ea"/>
            </a:endParaRPr>
          </a:p>
          <a:p>
            <a:pPr marL="114300" indent="0">
              <a:buNone/>
            </a:pPr>
            <a:r>
              <a:rPr lang="en-US" altLang="zh-CN">
                <a:sym typeface="+mn-ea"/>
              </a:rPr>
              <a:t>with torch.no_grad(), optimizer.zero_grad(), torch.cuda.empty_cache() have been used.</a:t>
            </a:r>
            <a:endParaRPr lang="en-US" altLang="zh-CN">
              <a:sym typeface="+mn-ea"/>
            </a:endParaRPr>
          </a:p>
          <a:p>
            <a:pPr marL="114300" indent="0">
              <a:buNone/>
            </a:pPr>
            <a:r>
              <a:rPr lang="en-US" altLang="zh-CN">
                <a:sym typeface="+mn-ea"/>
              </a:rPr>
              <a:t>Use proper batch=32</a:t>
            </a:r>
            <a:endParaRPr lang="en-US" altLang="zh-CN"/>
          </a:p>
          <a:p>
            <a:r>
              <a:rPr lang="en-US" altLang="zh-CN"/>
              <a:t>Distributed training strategies have been used (Data Parallelism)</a:t>
            </a:r>
            <a:endParaRPr lang="en-US" altLang="zh-CN"/>
          </a:p>
          <a:p>
            <a:r>
              <a:rPr lang="en-US" altLang="zh-CN"/>
              <a:t>Use adaptive noise schedule to known and unknown areas.</a:t>
            </a:r>
            <a:endParaRPr lang="en-US" altLang="zh-CN"/>
          </a:p>
          <a:p>
            <a:r>
              <a:rPr lang="en-US" altLang="zh-CN"/>
              <a:t>Use DDIM fast sampling; Use adaptive learning rate.</a:t>
            </a:r>
            <a:endParaRPr lang="en-US" altLang="zh-CN"/>
          </a:p>
          <a:p>
            <a:r>
              <a:rPr lang="en-US" altLang="zh-CN"/>
              <a:t>Use weighted </a:t>
            </a:r>
            <a:r>
              <a:rPr lang="en-US" altLang="zh-CN">
                <a:sym typeface="+mn-ea"/>
              </a:rPr>
              <a:t>composite loss function, traditional loss combined with VGG-loss.</a:t>
            </a:r>
            <a:endParaRPr lang="en-US" altLang="zh-CN">
              <a:sym typeface="+mn-ea"/>
            </a:endParaRPr>
          </a:p>
          <a:p>
            <a:pPr marL="114300" indent="0">
              <a:buNone/>
            </a:pPr>
            <a:r>
              <a:rPr lang="en-US" altLang="zh-CN"/>
              <a:t>Drawbacks:</a:t>
            </a:r>
            <a:endParaRPr lang="en-US" altLang="zh-CN"/>
          </a:p>
          <a:p>
            <a:r>
              <a:rPr lang="en-US" altLang="zh-CN"/>
              <a:t>Only use 46559 pictures out of 202599 pictures for faster training.</a:t>
            </a:r>
            <a:endParaRPr lang="en-US" altLang="zh-CN"/>
          </a:p>
          <a:p>
            <a:r>
              <a:rPr lang="en-US" altLang="zh-CN"/>
              <a:t>Not use ResnetBlock in Unet architecture</a:t>
            </a:r>
            <a:endParaRPr lang="en-US" altLang="zh-CN"/>
          </a:p>
          <a:p>
            <a:r>
              <a:rPr lang="en-US" altLang="zh-CN"/>
              <a:t>Fail to do the mask comparison due to training time limit</a:t>
            </a:r>
            <a:endParaRPr lang="en-US" altLang="zh-CN"/>
          </a:p>
          <a:p>
            <a:r>
              <a:rPr lang="en-US" altLang="zh-CN"/>
              <a:t>The generated images sometimes have a little noise. Maybe because of train with low resolution images.</a:t>
            </a:r>
            <a:endParaRPr lang="en-US" altLang="zh-CN"/>
          </a:p>
        </p:txBody>
      </p:sp>
      <p:sp>
        <p:nvSpPr>
          <p:cNvPr id="4" name="灯片编号占位符 3"/>
          <p:cNvSpPr>
            <a:spLocks noGrp="1"/>
          </p:cNvSpPr>
          <p:nvPr>
            <p:ph type="sldNum" idx="12"/>
          </p:nvPr>
        </p:nvSpPr>
        <p:spPr/>
        <p:txBody>
          <a:bodyPr/>
          <a:p>
            <a:pPr marL="0" lvl="0" indent="0" algn="l" rtl="0">
              <a:spcBef>
                <a:spcPts val="0"/>
              </a:spcBef>
              <a:spcAft>
                <a:spcPts val="0"/>
              </a:spcAft>
              <a:buNone/>
            </a:pPr>
            <a:fld id="{00000000-1234-1234-1234-123412341234}" type="slidenum">
              <a:rPr lang="da-DK"/>
            </a:fld>
            <a:endParaRPr lang="da-DK"/>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pPr algn="ctr"/>
            <a:r>
              <a:rPr lang="en-US" altLang="zh-CN"/>
              <a:t>Conclusion</a:t>
            </a:r>
            <a:endParaRPr lang="en-US" altLang="zh-CN"/>
          </a:p>
        </p:txBody>
      </p:sp>
      <p:sp>
        <p:nvSpPr>
          <p:cNvPr id="4" name="文本占位符 3"/>
          <p:cNvSpPr>
            <a:spLocks noGrp="1"/>
          </p:cNvSpPr>
          <p:nvPr>
            <p:ph type="body" idx="1"/>
          </p:nvPr>
        </p:nvSpPr>
        <p:spPr>
          <a:xfrm>
            <a:off x="1774825" y="1706245"/>
            <a:ext cx="9312275" cy="3947795"/>
          </a:xfrm>
        </p:spPr>
        <p:txBody>
          <a:bodyPr/>
          <a:p>
            <a:pPr marL="114300" indent="0" eaLnBrk="1" fontAlgn="auto" latinLnBrk="0" hangingPunct="1">
              <a:lnSpc>
                <a:spcPct val="125000"/>
              </a:lnSpc>
              <a:spcBef>
                <a:spcPts val="300"/>
              </a:spcBef>
              <a:buNone/>
            </a:pPr>
            <a:r>
              <a:rPr lang="zh-CN" altLang="en-US" sz="2000"/>
              <a:t>Inpainting with </a:t>
            </a:r>
            <a:r>
              <a:rPr lang="en-US" altLang="zh-CN" sz="2000"/>
              <a:t>Improved </a:t>
            </a:r>
            <a:r>
              <a:rPr lang="zh-CN" altLang="en-US" sz="2000"/>
              <a:t>DDPMs on the CelebA dataset demonstrates the power of diffusion models in generating realistic image completions. Despite some challenges, the model’s ability to handle inpainting tasks with fine details and varying mask structures shows great promise for future applications in image restoration, editing, and synthesis tasks. With further optimization and fine-tuning, </a:t>
            </a:r>
            <a:r>
              <a:rPr lang="en-US" altLang="zh-CN" sz="2000"/>
              <a:t>Improved </a:t>
            </a:r>
            <a:r>
              <a:rPr lang="zh-CN" altLang="en-US" sz="2000"/>
              <a:t>DDPMs have the potential to become a leading model for high-quality inpainting in the field of generative image models.</a:t>
            </a:r>
            <a:endParaRPr lang="zh-CN" altLang="en-US" sz="2000"/>
          </a:p>
        </p:txBody>
      </p:sp>
      <p:sp>
        <p:nvSpPr>
          <p:cNvPr id="2" name="灯片编号占位符 1"/>
          <p:cNvSpPr>
            <a:spLocks noGrp="1"/>
          </p:cNvSpPr>
          <p:nvPr>
            <p:ph type="sldNum" idx="12"/>
          </p:nvPr>
        </p:nvSpPr>
        <p:spPr/>
        <p:txBody>
          <a:bodyPr/>
          <a:p>
            <a:pPr marL="0" lvl="0" indent="0" algn="l" rtl="0">
              <a:spcBef>
                <a:spcPts val="0"/>
              </a:spcBef>
              <a:spcAft>
                <a:spcPts val="0"/>
              </a:spcAft>
              <a:buNone/>
            </a:pPr>
            <a:fld id="{00000000-1234-1234-1234-123412341234}" type="slidenum">
              <a:rPr lang="da-DK"/>
            </a:fld>
            <a:endParaRPr lang="da-DK"/>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4"/>
          <p:cNvSpPr txBox="1">
            <a:spLocks noGrp="1"/>
          </p:cNvSpPr>
          <p:nvPr>
            <p:ph type="ctrTitle"/>
          </p:nvPr>
        </p:nvSpPr>
        <p:spPr>
          <a:xfrm>
            <a:off x="254635" y="1646555"/>
            <a:ext cx="10840085" cy="2459990"/>
          </a:xfrm>
          <a:prstGeom prst="rect">
            <a:avLst/>
          </a:prstGeom>
          <a:noFill/>
          <a:ln>
            <a:noFill/>
          </a:ln>
        </p:spPr>
        <p:txBody>
          <a:bodyPr spcFirstLastPara="1" wrap="square" lIns="0" tIns="0" rIns="0" bIns="0" anchor="t" anchorCtr="0">
            <a:noAutofit/>
          </a:bodyPr>
          <a:lstStyle/>
          <a:p>
            <a:pPr marL="0" lvl="0" indent="0" algn="l" rtl="0">
              <a:lnSpc>
                <a:spcPct val="93000"/>
              </a:lnSpc>
              <a:spcBef>
                <a:spcPts val="0"/>
              </a:spcBef>
              <a:spcAft>
                <a:spcPts val="0"/>
              </a:spcAft>
              <a:buNone/>
            </a:pPr>
            <a:r>
              <a:rPr lang="en-US" sz="5400"/>
              <a:t>Topic: Improved DDPM for Image Inpainting</a:t>
            </a:r>
            <a:endParaRPr lang="en-US" sz="2000">
              <a:latin typeface="Verdana" panose="020B0604030504040204"/>
              <a:ea typeface="Verdana" panose="020B0604030504040204"/>
              <a:cs typeface="Verdana" panose="020B0604030504040204"/>
              <a:sym typeface="Verdana" panose="020B0604030504040204"/>
            </a:endParaRPr>
          </a:p>
        </p:txBody>
      </p:sp>
      <p:sp>
        <p:nvSpPr>
          <p:cNvPr id="114" name="Google Shape;114;p14"/>
          <p:cNvSpPr txBox="1">
            <a:spLocks noGrp="1"/>
          </p:cNvSpPr>
          <p:nvPr>
            <p:ph type="subTitle" idx="1"/>
          </p:nvPr>
        </p:nvSpPr>
        <p:spPr>
          <a:xfrm>
            <a:off x="254635" y="1085850"/>
            <a:ext cx="2626360" cy="560705"/>
          </a:xfrm>
          <a:prstGeom prst="rect">
            <a:avLst/>
          </a:prstGeom>
          <a:noFill/>
          <a:ln>
            <a:noFill/>
          </a:ln>
        </p:spPr>
        <p:txBody>
          <a:bodyPr spcFirstLastPara="1" wrap="square" lIns="0" tIns="0" rIns="0" bIns="0" anchor="b" anchorCtr="0">
            <a:noAutofit/>
          </a:bodyPr>
          <a:lstStyle/>
          <a:p>
            <a:pPr marL="0" lvl="0" indent="0" algn="l" rtl="0">
              <a:lnSpc>
                <a:spcPct val="110000"/>
              </a:lnSpc>
              <a:spcBef>
                <a:spcPts val="0"/>
              </a:spcBef>
              <a:spcAft>
                <a:spcPts val="0"/>
              </a:spcAft>
              <a:buClr>
                <a:schemeClr val="lt1"/>
              </a:buClr>
              <a:buSzPts val="3000"/>
              <a:buFont typeface="Arial" panose="020B0604020202020204"/>
              <a:buNone/>
            </a:pPr>
            <a:r>
              <a:rPr lang="en-US" altLang="da-DK"/>
              <a:t>My</a:t>
            </a:r>
            <a:r>
              <a:rPr lang="da-DK"/>
              <a:t> Pitch</a:t>
            </a:r>
            <a:endParaRPr lang="da-DK"/>
          </a:p>
        </p:txBody>
      </p:sp>
      <p:sp>
        <p:nvSpPr>
          <p:cNvPr id="115" name="Google Shape;115;p14"/>
          <p:cNvSpPr txBox="1">
            <a:spLocks noGrp="1"/>
          </p:cNvSpPr>
          <p:nvPr>
            <p:ph type="sldNum" idx="12"/>
          </p:nvPr>
        </p:nvSpPr>
        <p:spPr>
          <a:xfrm>
            <a:off x="11506450" y="6541200"/>
            <a:ext cx="432600" cy="316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da-DK"/>
            </a:fld>
            <a:endParaRPr lang="da-DK"/>
          </a:p>
        </p:txBody>
      </p:sp>
      <p:sp>
        <p:nvSpPr>
          <p:cNvPr id="116" name="Google Shape;116;p14"/>
          <p:cNvSpPr txBox="1">
            <a:spLocks noGrp="1"/>
          </p:cNvSpPr>
          <p:nvPr>
            <p:ph type="dt" idx="10"/>
          </p:nvPr>
        </p:nvSpPr>
        <p:spPr>
          <a:xfrm>
            <a:off x="252000" y="6541200"/>
            <a:ext cx="1105200" cy="3168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US" altLang="da-DK"/>
              <a:t>16 May</a:t>
            </a:r>
            <a:r>
              <a:rPr lang="da-DK"/>
              <a:t> 202</a:t>
            </a:r>
            <a:r>
              <a:rPr lang="en-US" altLang="da-DK"/>
              <a:t>5</a:t>
            </a:r>
            <a:endParaRPr lang="en-US" altLang="da-DK"/>
          </a:p>
        </p:txBody>
      </p:sp>
      <p:sp>
        <p:nvSpPr>
          <p:cNvPr id="108" name="Google Shape;108;p13"/>
          <p:cNvSpPr txBox="1"/>
          <p:nvPr/>
        </p:nvSpPr>
        <p:spPr>
          <a:xfrm>
            <a:off x="328295" y="3342640"/>
            <a:ext cx="6161405" cy="650875"/>
          </a:xfrm>
          <a:prstGeom prst="rect">
            <a:avLst/>
          </a:prstGeom>
          <a:noFill/>
          <a:ln>
            <a:noFill/>
          </a:ln>
        </p:spPr>
        <p:txBody>
          <a:bodyPr spcFirstLastPara="1" wrap="square" lIns="91425" tIns="91425" rIns="91425" bIns="91425" anchor="t" anchorCtr="0">
            <a:noAutofit/>
          </a:bodyPr>
          <a:p>
            <a:pPr marL="0" lvl="0" indent="0" algn="l" rtl="0">
              <a:spcBef>
                <a:spcPts val="0"/>
              </a:spcBef>
              <a:spcAft>
                <a:spcPts val="0"/>
              </a:spcAft>
              <a:buNone/>
            </a:pPr>
            <a:r>
              <a:rPr lang="en-US" sz="2400">
                <a:solidFill>
                  <a:schemeClr val="lt1"/>
                </a:solidFill>
                <a:latin typeface="Verdana" panose="020B0604030504040204"/>
                <a:ea typeface="Verdana" panose="020B0604030504040204"/>
                <a:cs typeface="Verdana" panose="020B0604030504040204"/>
                <a:sym typeface="Verdana" panose="020B0604030504040204"/>
              </a:rPr>
              <a:t> ---- Experiment with CelebA dataset</a:t>
            </a:r>
            <a:endParaRPr lang="en-US" altLang="zh-CN" sz="1800">
              <a:solidFill>
                <a:schemeClr val="bg1"/>
              </a:solidFill>
            </a:endParaRPr>
          </a:p>
          <a:p>
            <a:pPr marL="0" lvl="0" indent="0" algn="l" rtl="0">
              <a:spcBef>
                <a:spcPts val="0"/>
              </a:spcBef>
              <a:spcAft>
                <a:spcPts val="0"/>
              </a:spcAft>
              <a:buNone/>
            </a:pPr>
            <a:endParaRPr lang="en-US" altLang="zh-CN" sz="1800">
              <a:solidFill>
                <a:schemeClr val="bg1"/>
              </a:solidFill>
              <a:latin typeface="Verdana" panose="020B0604030504040204"/>
              <a:ea typeface="Verdana" panose="020B0604030504040204"/>
              <a:cs typeface="Verdana" panose="020B0604030504040204"/>
              <a:sym typeface="Verdana" panose="020B0604030504040204"/>
            </a:endParaRPr>
          </a:p>
        </p:txBody>
      </p:sp>
      <p:sp>
        <p:nvSpPr>
          <p:cNvPr id="2" name="文本框 1"/>
          <p:cNvSpPr txBox="1"/>
          <p:nvPr/>
        </p:nvSpPr>
        <p:spPr>
          <a:xfrm>
            <a:off x="328295" y="4846955"/>
            <a:ext cx="4040505" cy="645160"/>
          </a:xfrm>
          <a:prstGeom prst="rect">
            <a:avLst/>
          </a:prstGeom>
          <a:noFill/>
        </p:spPr>
        <p:txBody>
          <a:bodyPr wrap="square" rtlCol="0">
            <a:spAutoFit/>
          </a:bodyPr>
          <a:p>
            <a:r>
              <a:rPr lang="en-US" altLang="zh-CN" sz="1800">
                <a:solidFill>
                  <a:schemeClr val="bg1"/>
                </a:solidFill>
                <a:sym typeface="+mn-ea"/>
              </a:rPr>
              <a:t> Jiayi Lu - s242648</a:t>
            </a:r>
            <a:endParaRPr lang="en-US" altLang="zh-CN" sz="1800">
              <a:solidFill>
                <a:schemeClr val="bg1"/>
              </a:solidFill>
            </a:endParaRPr>
          </a:p>
          <a:p>
            <a:endParaRPr lang="en-US" altLang="zh-CN" sz="180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a:t>
            </a:r>
            <a:r>
              <a:rPr lang="en-US" altLang="zh-CN"/>
              <a:t>eferences</a:t>
            </a:r>
            <a:endParaRPr lang="en-US" altLang="zh-CN"/>
          </a:p>
        </p:txBody>
      </p:sp>
      <p:sp>
        <p:nvSpPr>
          <p:cNvPr id="3" name="文本占位符 2"/>
          <p:cNvSpPr>
            <a:spLocks noGrp="1"/>
          </p:cNvSpPr>
          <p:nvPr>
            <p:ph type="body" idx="1"/>
          </p:nvPr>
        </p:nvSpPr>
        <p:spPr>
          <a:xfrm>
            <a:off x="1774825" y="1715135"/>
            <a:ext cx="9312275" cy="4337050"/>
          </a:xfrm>
        </p:spPr>
        <p:txBody>
          <a:bodyPr/>
          <a:p>
            <a:pPr marL="114300" indent="0">
              <a:buNone/>
            </a:pPr>
            <a:r>
              <a:rPr lang="en-US" altLang="zh-CN" sz="1600"/>
              <a:t>[1] Pouget-Abadie J. Mirza M. Xu B. Warde-Farley D. Ozair S. ... Bengio Y. Good-fellow, I. Generative adversarial nets. Advances in neural information processing systems, 27, 2014.</a:t>
            </a:r>
            <a:endParaRPr lang="en-US" altLang="zh-CN" sz="1600"/>
          </a:p>
          <a:p>
            <a:pPr marL="114300" indent="0">
              <a:buNone/>
            </a:pPr>
            <a:r>
              <a:rPr lang="en-US" altLang="zh-CN" sz="1600"/>
              <a:t>[2] Rongliang Wu, Jianxiong Pan, Kaiwen Cui, Shijian Lu, Feiying Ma. Diverse image inpainting with bidirectional and autoregressive transformers. In Proceedings of the 29th ACM International Conference on Multimedia, 2021.</a:t>
            </a:r>
            <a:endParaRPr lang="en-US" altLang="zh-CN" sz="1600"/>
          </a:p>
          <a:p>
            <a:pPr marL="114300" indent="0">
              <a:buNone/>
            </a:pPr>
            <a:r>
              <a:rPr lang="en-US" altLang="zh-CN" sz="1600"/>
              <a:t>[3] Jonathan Ho, Ajay Jain, and Pieter Abbeel. Denoising diffusion probabilistic models. Advances in Neural Information Processing Systems, 33:6840–6851, 2020.</a:t>
            </a:r>
            <a:endParaRPr lang="en-US" altLang="zh-CN" sz="1600"/>
          </a:p>
          <a:p>
            <a:pPr marL="114300" indent="0">
              <a:buNone/>
            </a:pPr>
            <a:r>
              <a:rPr lang="en-US" altLang="zh-CN" sz="1600"/>
              <a:t>[4] Martin Heusel, Hubert Ramsauer, Thomas Unterthiner, Bernhard Nessler, and Sepp Hochreiter. Gans trained by a two time-scale update rule converge to a local nash equilibrium. Advances in Neural Information Processing Systems, 30, 2017.</a:t>
            </a:r>
            <a:endParaRPr lang="en-US" altLang="zh-CN" sz="1600"/>
          </a:p>
          <a:p>
            <a:pPr marL="114300" indent="0">
              <a:buNone/>
            </a:pPr>
            <a:r>
              <a:rPr lang="en-US" altLang="zh-CN" sz="1600"/>
              <a:t>[5] Jialun Peng, Dong Liu, Songcen Xu, and Houqiang Li. Generating diverse structure for image inpainting with hierarchical VQ-VAE. In Proceedings of the IEEE/CVF Conference</a:t>
            </a:r>
            <a:endParaRPr lang="en-US" altLang="zh-CN" sz="1600"/>
          </a:p>
          <a:p>
            <a:pPr marL="114300" indent="0">
              <a:buNone/>
            </a:pPr>
            <a:r>
              <a:rPr lang="en-US" altLang="zh-CN" sz="1600"/>
              <a:t>on Computer Vision and Pattern Recognition, pages 10775–10784, 2021.</a:t>
            </a:r>
            <a:endParaRPr lang="en-US" altLang="zh-CN" sz="1600"/>
          </a:p>
          <a:p>
            <a:pPr marL="114300" indent="0">
              <a:buNone/>
            </a:pPr>
            <a:r>
              <a:rPr lang="en-US" altLang="zh-CN" sz="1600"/>
              <a:t>[6] Yanhong Zeng, Jianlong Fu, Hongyang Chao, and Baining Guo. Aggregated contextual transformations for highresolution image inpainting. IEEE Transactions on Visualization and Computer Graphics, 2022.</a:t>
            </a:r>
            <a:endParaRPr lang="en-US" altLang="zh-CN" sz="1600"/>
          </a:p>
        </p:txBody>
      </p:sp>
      <p:sp>
        <p:nvSpPr>
          <p:cNvPr id="4" name="灯片编号占位符 3"/>
          <p:cNvSpPr>
            <a:spLocks noGrp="1"/>
          </p:cNvSpPr>
          <p:nvPr>
            <p:ph type="sldNum" idx="12"/>
          </p:nvPr>
        </p:nvSpPr>
        <p:spPr/>
        <p:txBody>
          <a:bodyPr/>
          <a:p>
            <a:pPr marL="0" lvl="0" indent="0" algn="l" rtl="0">
              <a:spcBef>
                <a:spcPts val="0"/>
              </a:spcBef>
              <a:spcAft>
                <a:spcPts val="0"/>
              </a:spcAft>
              <a:buNone/>
            </a:pPr>
            <a:fld id="{00000000-1234-1234-1234-123412341234}" type="slidenum">
              <a:rPr lang="da-DK"/>
            </a:fld>
            <a:endParaRPr lang="da-DK"/>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占位符 3"/>
          <p:cNvSpPr>
            <a:spLocks noGrp="1"/>
          </p:cNvSpPr>
          <p:nvPr>
            <p:ph type="body" idx="1"/>
          </p:nvPr>
        </p:nvSpPr>
        <p:spPr>
          <a:xfrm>
            <a:off x="1280160" y="1165225"/>
            <a:ext cx="9806940" cy="5086350"/>
          </a:xfrm>
        </p:spPr>
        <p:txBody>
          <a:bodyPr/>
          <a:p>
            <a:pPr marL="114300" indent="0">
              <a:buNone/>
            </a:pPr>
            <a:r>
              <a:rPr lang="en-US" altLang="zh-CN" sz="1600"/>
              <a:t>[7] Roman Suvorov, Elizaveta Logacheva, Anton Mashikhin, Anastasia Remizova, Arsenii Ashukha, Aleksei Silvestrov, Naejin Kong, Harshith Goka, Kiwoong Park, and Victor Lempitsky. Resolution-robust large mask inpainting with fourier convolutions. In Proceedings of the IEEE/CVF Winter Conference on Applications of Computer Vision, pages 2149–2159, 2022.</a:t>
            </a:r>
            <a:endParaRPr lang="en-US" altLang="zh-CN" sz="1600"/>
          </a:p>
          <a:p>
            <a:pPr marL="114300" indent="0">
              <a:buNone/>
            </a:pPr>
            <a:r>
              <a:rPr lang="en-US" altLang="zh-CN" sz="1600"/>
              <a:t>[8] Andreas Lugmayr, Martin Danelljan, Andres Romero, Fisher Yu, Radu Timofte, and Luc Van Gool. RePaint: Inpainting using denoising diffusion probabilistic models. In Proceedings of the IEEE/CVF Conference on Computer Vision and Pattern Recognition, pages 11461–11471, 2022.</a:t>
            </a:r>
            <a:endParaRPr lang="en-US" altLang="zh-CN" sz="1600"/>
          </a:p>
          <a:p>
            <a:pPr marL="114300" indent="0">
              <a:buNone/>
            </a:pPr>
            <a:r>
              <a:rPr lang="en-US" altLang="zh-CN" sz="1600"/>
              <a:t>[9] Richard Zhang, Phillip Isola, Alexei A Efros, Eli Shechtman, and Oliver Wang. The unreasonable effectiveness of deep features as a perceptual metric. In Proceedings of the IEEE Conference on Computer Vision and Pattern Recognition, pages 586–595, 2018.</a:t>
            </a:r>
            <a:endParaRPr lang="en-US" altLang="zh-CN" sz="1600"/>
          </a:p>
          <a:p>
            <a:pPr marL="114300" indent="0">
              <a:buNone/>
            </a:pPr>
            <a:r>
              <a:rPr lang="en-US" altLang="zh-CN" sz="1600"/>
              <a:t>[10] Liu, Ziwei and Luo, Ping and Wang, Xiaogang and Tang, Xiaoou. Deep Learning Face Attributes in the Wild. Proceedings of International Conference on Computer Vision (ICCV), December 2015.</a:t>
            </a:r>
            <a:endParaRPr lang="en-US" altLang="zh-CN" sz="1600"/>
          </a:p>
        </p:txBody>
      </p:sp>
      <p:sp>
        <p:nvSpPr>
          <p:cNvPr id="2" name="灯片编号占位符 1"/>
          <p:cNvSpPr>
            <a:spLocks noGrp="1"/>
          </p:cNvSpPr>
          <p:nvPr>
            <p:ph type="sldNum" idx="12"/>
          </p:nvPr>
        </p:nvSpPr>
        <p:spPr/>
        <p:txBody>
          <a:bodyPr/>
          <a:p>
            <a:pPr marL="0" lvl="0" indent="0" algn="l" rtl="0">
              <a:spcBef>
                <a:spcPts val="0"/>
              </a:spcBef>
              <a:spcAft>
                <a:spcPts val="0"/>
              </a:spcAft>
              <a:buNone/>
            </a:pPr>
            <a:fld id="{00000000-1234-1234-1234-123412341234}" type="slidenum">
              <a:rPr lang="da-DK"/>
            </a:fld>
            <a:endParaRPr lang="da-DK"/>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Statement of the use of GenAI</a:t>
            </a:r>
            <a:endParaRPr lang="en-US" altLang="zh-CN"/>
          </a:p>
        </p:txBody>
      </p:sp>
      <p:sp>
        <p:nvSpPr>
          <p:cNvPr id="3" name="文本占位符 2"/>
          <p:cNvSpPr>
            <a:spLocks noGrp="1"/>
          </p:cNvSpPr>
          <p:nvPr>
            <p:ph type="body" idx="1"/>
          </p:nvPr>
        </p:nvSpPr>
        <p:spPr/>
        <p:txBody>
          <a:bodyPr/>
          <a:p>
            <a:pPr eaLnBrk="1" fontAlgn="auto" latinLnBrk="0" hangingPunct="1">
              <a:lnSpc>
                <a:spcPct val="125000"/>
              </a:lnSpc>
            </a:pPr>
            <a:r>
              <a:rPr lang="en-US" altLang="zh-CN"/>
              <a:t>Debug the channel of neural network in Unet and training process</a:t>
            </a:r>
            <a:endParaRPr lang="en-US" altLang="zh-CN"/>
          </a:p>
          <a:p>
            <a:pPr eaLnBrk="1" fontAlgn="auto" latinLnBrk="0" hangingPunct="1">
              <a:lnSpc>
                <a:spcPct val="125000"/>
              </a:lnSpc>
              <a:spcBef>
                <a:spcPts val="300"/>
              </a:spcBef>
            </a:pPr>
            <a:r>
              <a:rPr lang="en-US" altLang="zh-CN"/>
              <a:t>Ask about </a:t>
            </a:r>
            <a:r>
              <a:rPr lang="en-US" altLang="zh-CN">
                <a:sym typeface="+mn-ea"/>
              </a:rPr>
              <a:t>composite loss function</a:t>
            </a:r>
            <a:endParaRPr lang="en-US" altLang="zh-CN">
              <a:sym typeface="+mn-ea"/>
            </a:endParaRPr>
          </a:p>
          <a:p>
            <a:pPr eaLnBrk="1" fontAlgn="auto" latinLnBrk="0" hangingPunct="1">
              <a:lnSpc>
                <a:spcPct val="125000"/>
              </a:lnSpc>
            </a:pPr>
            <a:r>
              <a:rPr lang="en-US" altLang="zh-CN"/>
              <a:t>Solutions to lack of GPU memory in HPC</a:t>
            </a:r>
            <a:endParaRPr lang="en-US" altLang="zh-CN"/>
          </a:p>
        </p:txBody>
      </p:sp>
      <p:sp>
        <p:nvSpPr>
          <p:cNvPr id="4" name="灯片编号占位符 3"/>
          <p:cNvSpPr>
            <a:spLocks noGrp="1"/>
          </p:cNvSpPr>
          <p:nvPr>
            <p:ph type="sldNum" idx="12"/>
          </p:nvPr>
        </p:nvSpPr>
        <p:spPr/>
        <p:txBody>
          <a:bodyPr/>
          <a:p>
            <a:pPr marL="0" lvl="0" indent="0" algn="l" rtl="0">
              <a:spcBef>
                <a:spcPts val="0"/>
              </a:spcBef>
              <a:spcAft>
                <a:spcPts val="0"/>
              </a:spcAft>
              <a:buNone/>
            </a:pPr>
            <a:fld id="{00000000-1234-1234-1234-123412341234}" type="slidenum">
              <a:rPr lang="da-DK"/>
            </a:fld>
            <a:endParaRPr lang="da-DK"/>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4"/>
          <p:cNvSpPr txBox="1">
            <a:spLocks noGrp="1"/>
          </p:cNvSpPr>
          <p:nvPr>
            <p:ph type="ctrTitle"/>
          </p:nvPr>
        </p:nvSpPr>
        <p:spPr>
          <a:xfrm>
            <a:off x="252244" y="1728712"/>
            <a:ext cx="10839900" cy="2706600"/>
          </a:xfrm>
          <a:prstGeom prst="rect">
            <a:avLst/>
          </a:prstGeom>
          <a:noFill/>
          <a:ln>
            <a:noFill/>
          </a:ln>
        </p:spPr>
        <p:txBody>
          <a:bodyPr spcFirstLastPara="1" wrap="square" lIns="0" tIns="0" rIns="0" bIns="0" anchor="t" anchorCtr="0">
            <a:noAutofit/>
          </a:bodyPr>
          <a:lstStyle/>
          <a:p>
            <a:pPr marL="0" lvl="0" indent="0" algn="ctr" rtl="0">
              <a:lnSpc>
                <a:spcPct val="93000"/>
              </a:lnSpc>
              <a:spcBef>
                <a:spcPts val="0"/>
              </a:spcBef>
              <a:spcAft>
                <a:spcPts val="0"/>
              </a:spcAft>
              <a:buNone/>
            </a:pPr>
            <a:r>
              <a:rPr lang="en-US" altLang="en-GB" sz="5400">
                <a:sym typeface="+mn-ea"/>
              </a:rPr>
              <a:t>Thank you for listening!</a:t>
            </a:r>
            <a:endParaRPr lang="en-US" altLang="en-GB" sz="5400">
              <a:sym typeface="+mn-ea"/>
            </a:endParaRPr>
          </a:p>
        </p:txBody>
      </p:sp>
      <p:sp>
        <p:nvSpPr>
          <p:cNvPr id="115" name="Google Shape;115;p14"/>
          <p:cNvSpPr txBox="1">
            <a:spLocks noGrp="1"/>
          </p:cNvSpPr>
          <p:nvPr>
            <p:ph type="sldNum" idx="12"/>
          </p:nvPr>
        </p:nvSpPr>
        <p:spPr>
          <a:xfrm>
            <a:off x="11506450" y="6541200"/>
            <a:ext cx="432600" cy="316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da-DK"/>
            </a:fld>
            <a:endParaRPr lang="da-DK"/>
          </a:p>
        </p:txBody>
      </p:sp>
      <p:sp>
        <p:nvSpPr>
          <p:cNvPr id="116" name="Google Shape;116;p14"/>
          <p:cNvSpPr txBox="1">
            <a:spLocks noGrp="1"/>
          </p:cNvSpPr>
          <p:nvPr>
            <p:ph type="dt" idx="10"/>
          </p:nvPr>
        </p:nvSpPr>
        <p:spPr>
          <a:xfrm>
            <a:off x="252000" y="6541200"/>
            <a:ext cx="1105200" cy="3168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US" altLang="da-DK"/>
              <a:t>16 May</a:t>
            </a:r>
            <a:r>
              <a:rPr lang="da-DK"/>
              <a:t> 202</a:t>
            </a:r>
            <a:r>
              <a:rPr lang="en-US" altLang="da-DK"/>
              <a:t>5</a:t>
            </a:r>
            <a:endParaRPr lang="en-US" altLang="da-DK"/>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438910" y="643255"/>
            <a:ext cx="9312275" cy="678815"/>
          </a:xfrm>
        </p:spPr>
        <p:txBody>
          <a:bodyPr/>
          <a:p>
            <a:pPr algn="ctr"/>
            <a:r>
              <a:rPr lang="en-US" altLang="zh-CN" sz="4000"/>
              <a:t>Introduction</a:t>
            </a:r>
            <a:endParaRPr lang="en-US" altLang="zh-CN" sz="4000"/>
          </a:p>
        </p:txBody>
      </p:sp>
      <p:sp>
        <p:nvSpPr>
          <p:cNvPr id="4" name="灯片编号占位符 3"/>
          <p:cNvSpPr>
            <a:spLocks noGrp="1"/>
          </p:cNvSpPr>
          <p:nvPr>
            <p:ph type="sldNum" idx="12"/>
          </p:nvPr>
        </p:nvSpPr>
        <p:spPr/>
        <p:txBody>
          <a:bodyPr/>
          <a:p>
            <a:pPr marL="0" lvl="0" indent="0" algn="l" rtl="0">
              <a:spcBef>
                <a:spcPts val="0"/>
              </a:spcBef>
              <a:spcAft>
                <a:spcPts val="0"/>
              </a:spcAft>
              <a:buNone/>
            </a:pPr>
            <a:fld id="{00000000-1234-1234-1234-123412341234}" type="slidenum">
              <a:rPr lang="da-DK"/>
            </a:fld>
            <a:endParaRPr lang="da-DK"/>
          </a:p>
        </p:txBody>
      </p:sp>
      <p:sp>
        <p:nvSpPr>
          <p:cNvPr id="3" name="文本框 2"/>
          <p:cNvSpPr txBox="1"/>
          <p:nvPr/>
        </p:nvSpPr>
        <p:spPr>
          <a:xfrm>
            <a:off x="7217410" y="1623695"/>
            <a:ext cx="3917950" cy="4097020"/>
          </a:xfrm>
          <a:prstGeom prst="rect">
            <a:avLst/>
          </a:prstGeom>
          <a:noFill/>
        </p:spPr>
        <p:txBody>
          <a:bodyPr wrap="square" rtlCol="0">
            <a:noAutofit/>
          </a:bodyPr>
          <a:p>
            <a:pPr marL="0" indent="0" eaLnBrk="1" fontAlgn="auto" latinLnBrk="0" hangingPunct="1"/>
            <a:r>
              <a:rPr lang="en-US" altLang="zh-CN" sz="1800"/>
              <a:t>The objective of image inpainting is to fill missing parts of an image. Current state-of-the-art approaches often rely on GANs</a:t>
            </a:r>
            <a:r>
              <a:rPr lang="en-US" altLang="zh-CN" sz="1800" baseline="30000"/>
              <a:t>[1]</a:t>
            </a:r>
            <a:r>
              <a:rPr lang="en-US" altLang="zh-CN" sz="1800"/>
              <a:t> or Auto-regressive Modeling</a:t>
            </a:r>
            <a:r>
              <a:rPr lang="en-US" altLang="zh-CN" sz="1800" baseline="30000"/>
              <a:t>[2]</a:t>
            </a:r>
            <a:r>
              <a:rPr lang="en-US" altLang="zh-CN" sz="1800"/>
              <a:t>. Luckily, Denoising Diffusion Probabilistic Models(DDPM)</a:t>
            </a:r>
            <a:r>
              <a:rPr lang="en-US" altLang="zh-CN" sz="1800" baseline="30000"/>
              <a:t>[3]</a:t>
            </a:r>
            <a:r>
              <a:rPr lang="en-US" altLang="zh-CN" sz="1800"/>
              <a:t>, an emerging alternative paradigm for generative modelling, lays the solid foundation to solve image inpainting tasks. Based on DDPM, we have improved it to fit into image inpainting.</a:t>
            </a:r>
            <a:endParaRPr lang="en-US" altLang="zh-CN" sz="1800"/>
          </a:p>
        </p:txBody>
      </p:sp>
      <p:pic>
        <p:nvPicPr>
          <p:cNvPr id="6" name="图片 5"/>
          <p:cNvPicPr>
            <a:picLocks noChangeAspect="1"/>
          </p:cNvPicPr>
          <p:nvPr/>
        </p:nvPicPr>
        <p:blipFill>
          <a:blip r:embed="rId1"/>
          <a:stretch>
            <a:fillRect/>
          </a:stretch>
        </p:blipFill>
        <p:spPr>
          <a:xfrm>
            <a:off x="435610" y="1471295"/>
            <a:ext cx="6708140" cy="42494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438910" y="643255"/>
            <a:ext cx="9312275" cy="678815"/>
          </a:xfrm>
        </p:spPr>
        <p:txBody>
          <a:bodyPr/>
          <a:p>
            <a:pPr algn="ctr"/>
            <a:r>
              <a:rPr lang="en-US" altLang="zh-CN" sz="4000"/>
              <a:t>DDPM Introduction</a:t>
            </a:r>
            <a:endParaRPr lang="en-US" altLang="zh-CN" sz="4000"/>
          </a:p>
        </p:txBody>
      </p:sp>
      <p:sp>
        <p:nvSpPr>
          <p:cNvPr id="4" name="灯片编号占位符 3"/>
          <p:cNvSpPr>
            <a:spLocks noGrp="1"/>
          </p:cNvSpPr>
          <p:nvPr>
            <p:ph type="sldNum" idx="12"/>
          </p:nvPr>
        </p:nvSpPr>
        <p:spPr/>
        <p:txBody>
          <a:bodyPr/>
          <a:p>
            <a:pPr marL="0" lvl="0" indent="0" algn="l" rtl="0">
              <a:spcBef>
                <a:spcPts val="0"/>
              </a:spcBef>
              <a:spcAft>
                <a:spcPts val="0"/>
              </a:spcAft>
              <a:buNone/>
            </a:pPr>
            <a:fld id="{00000000-1234-1234-1234-123412341234}" type="slidenum">
              <a:rPr lang="da-DK"/>
            </a:fld>
            <a:endParaRPr lang="da-DK"/>
          </a:p>
        </p:txBody>
      </p:sp>
      <p:sp>
        <p:nvSpPr>
          <p:cNvPr id="7" name="文本占位符 6"/>
          <p:cNvSpPr>
            <a:spLocks noGrp="1"/>
          </p:cNvSpPr>
          <p:nvPr>
            <p:ph type="body" idx="1"/>
          </p:nvPr>
        </p:nvSpPr>
        <p:spPr>
          <a:xfrm>
            <a:off x="6522720" y="1703070"/>
            <a:ext cx="4836160" cy="3663315"/>
          </a:xfrm>
        </p:spPr>
        <p:txBody>
          <a:bodyPr/>
          <a:p>
            <a:r>
              <a:rPr lang="en-US" altLang="zh-CN" sz="2000" b="1"/>
              <a:t>Forward process</a:t>
            </a:r>
            <a:endParaRPr lang="en-US" altLang="zh-CN" sz="2000" b="1"/>
          </a:p>
          <a:p>
            <a:pPr marL="114300" indent="0">
              <a:buNone/>
            </a:pPr>
            <a:endParaRPr lang="en-US" altLang="zh-CN" sz="2000" b="1"/>
          </a:p>
          <a:p>
            <a:pPr marL="114300" indent="0">
              <a:buNone/>
            </a:pPr>
            <a:endParaRPr lang="en-US" altLang="zh-CN" sz="2000" b="1"/>
          </a:p>
          <a:p>
            <a:pPr marL="114300" indent="0">
              <a:buNone/>
            </a:pPr>
            <a:r>
              <a:rPr lang="en-US" altLang="zh-CN"/>
              <a:t>If we define                 , we can get: </a:t>
            </a:r>
            <a:endParaRPr lang="en-US" altLang="zh-CN"/>
          </a:p>
          <a:p>
            <a:pPr marL="114300" indent="0">
              <a:buNone/>
            </a:pPr>
            <a:endParaRPr lang="en-US" altLang="zh-CN" sz="2000" b="1"/>
          </a:p>
          <a:p>
            <a:pPr marL="114300" indent="0">
              <a:buNone/>
            </a:pPr>
            <a:endParaRPr lang="en-US" altLang="zh-CN" sz="2000" b="1"/>
          </a:p>
          <a:p>
            <a:r>
              <a:rPr lang="en-US" altLang="zh-CN" sz="2000" b="1"/>
              <a:t>Reverse process</a:t>
            </a:r>
            <a:endParaRPr lang="en-US" altLang="zh-CN" sz="2000" b="1"/>
          </a:p>
          <a:p>
            <a:pPr marL="114300" indent="0">
              <a:buNone/>
            </a:pPr>
            <a:endParaRPr lang="en-US" altLang="zh-CN" sz="2000" b="1"/>
          </a:p>
          <a:p>
            <a:pPr marL="114300" indent="0">
              <a:buNone/>
            </a:pPr>
            <a:endParaRPr lang="en-US" altLang="zh-CN" sz="2000" b="1"/>
          </a:p>
          <a:p>
            <a:pPr marL="114300" indent="0">
              <a:buNone/>
            </a:pPr>
            <a:endParaRPr lang="en-US" altLang="zh-CN"/>
          </a:p>
        </p:txBody>
      </p:sp>
      <p:graphicFrame>
        <p:nvGraphicFramePr>
          <p:cNvPr id="14" name="对象 13">
            <a:hlinkClick r:id="" action="ppaction://ole?verb="/>
          </p:cNvPr>
          <p:cNvGraphicFramePr>
            <a:graphicFrameLocks noChangeAspect="1"/>
          </p:cNvGraphicFramePr>
          <p:nvPr/>
        </p:nvGraphicFramePr>
        <p:xfrm>
          <a:off x="6602730" y="2192020"/>
          <a:ext cx="3302000" cy="368300"/>
        </p:xfrm>
        <a:graphic>
          <a:graphicData uri="http://schemas.openxmlformats.org/presentationml/2006/ole">
            <mc:AlternateContent xmlns:mc="http://schemas.openxmlformats.org/markup-compatibility/2006">
              <mc:Choice xmlns:v="urn:schemas-microsoft-com:vml" Requires="v">
                <p:oleObj spid="_x0000_s1027" name="" r:id="rId1" imgW="3302000" imgH="368300" progId="Equation.KSEE3">
                  <p:embed/>
                </p:oleObj>
              </mc:Choice>
              <mc:Fallback>
                <p:oleObj name="" r:id="rId1" imgW="3302000" imgH="368300" progId="Equation.KSEE3">
                  <p:embed/>
                  <p:pic>
                    <p:nvPicPr>
                      <p:cNvPr id="0" name="图片 1026"/>
                      <p:cNvPicPr/>
                      <p:nvPr/>
                    </p:nvPicPr>
                    <p:blipFill>
                      <a:blip r:embed="rId2"/>
                      <a:stretch>
                        <a:fillRect/>
                      </a:stretch>
                    </p:blipFill>
                    <p:spPr>
                      <a:xfrm>
                        <a:off x="6602730" y="2192020"/>
                        <a:ext cx="3302000" cy="368300"/>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7905115" y="2751138"/>
          <a:ext cx="939800" cy="292100"/>
        </p:xfrm>
        <a:graphic>
          <a:graphicData uri="http://schemas.openxmlformats.org/presentationml/2006/ole">
            <mc:AlternateContent xmlns:mc="http://schemas.openxmlformats.org/markup-compatibility/2006">
              <mc:Choice xmlns:v="urn:schemas-microsoft-com:vml" Requires="v">
                <p:oleObj spid="_x0000_s1028" name="" r:id="rId3" imgW="939800" imgH="292100" progId="Equation.KSEE3">
                  <p:embed/>
                </p:oleObj>
              </mc:Choice>
              <mc:Fallback>
                <p:oleObj name="" r:id="rId3" imgW="939800" imgH="292100" progId="Equation.KSEE3">
                  <p:embed/>
                  <p:pic>
                    <p:nvPicPr>
                      <p:cNvPr id="0" name="图片 1027"/>
                      <p:cNvPicPr/>
                      <p:nvPr/>
                    </p:nvPicPr>
                    <p:blipFill>
                      <a:blip r:embed="rId4"/>
                      <a:stretch>
                        <a:fillRect/>
                      </a:stretch>
                    </p:blipFill>
                    <p:spPr>
                      <a:xfrm>
                        <a:off x="7905115" y="2751138"/>
                        <a:ext cx="939800" cy="292100"/>
                      </a:xfrm>
                      <a:prstGeom prst="rect">
                        <a:avLst/>
                      </a:prstGeom>
                    </p:spPr>
                  </p:pic>
                </p:oleObj>
              </mc:Fallback>
            </mc:AlternateContent>
          </a:graphicData>
        </a:graphic>
      </p:graphicFrame>
      <p:graphicFrame>
        <p:nvGraphicFramePr>
          <p:cNvPr id="16" name="对象 15">
            <a:hlinkClick r:id="" action="ppaction://ole?verb="/>
          </p:cNvPr>
          <p:cNvGraphicFramePr>
            <a:graphicFrameLocks noChangeAspect="1"/>
          </p:cNvGraphicFramePr>
          <p:nvPr/>
        </p:nvGraphicFramePr>
        <p:xfrm>
          <a:off x="6602413" y="4229100"/>
          <a:ext cx="3745865" cy="444500"/>
        </p:xfrm>
        <a:graphic>
          <a:graphicData uri="http://schemas.openxmlformats.org/presentationml/2006/ole">
            <mc:AlternateContent xmlns:mc="http://schemas.openxmlformats.org/markup-compatibility/2006">
              <mc:Choice xmlns:v="urn:schemas-microsoft-com:vml" Requires="v">
                <p:oleObj spid="_x0000_s1029" name="" r:id="rId5" imgW="3745865" imgH="444500" progId="Equation.KSEE3">
                  <p:embed/>
                </p:oleObj>
              </mc:Choice>
              <mc:Fallback>
                <p:oleObj name="" r:id="rId5" imgW="3745865" imgH="444500" progId="Equation.KSEE3">
                  <p:embed/>
                  <p:pic>
                    <p:nvPicPr>
                      <p:cNvPr id="0" name="图片 1028"/>
                      <p:cNvPicPr/>
                      <p:nvPr/>
                    </p:nvPicPr>
                    <p:blipFill>
                      <a:blip r:embed="rId6"/>
                      <a:stretch>
                        <a:fillRect/>
                      </a:stretch>
                    </p:blipFill>
                    <p:spPr>
                      <a:xfrm>
                        <a:off x="6602413" y="4229100"/>
                        <a:ext cx="3745865" cy="444500"/>
                      </a:xfrm>
                      <a:prstGeom prst="rect">
                        <a:avLst/>
                      </a:prstGeom>
                    </p:spPr>
                  </p:pic>
                </p:oleObj>
              </mc:Fallback>
            </mc:AlternateContent>
          </a:graphicData>
        </a:graphic>
      </p:graphicFrame>
      <p:graphicFrame>
        <p:nvGraphicFramePr>
          <p:cNvPr id="17" name="对象 16">
            <a:hlinkClick r:id="" action="ppaction://ole?verb="/>
          </p:cNvPr>
          <p:cNvGraphicFramePr>
            <a:graphicFrameLocks noChangeAspect="1"/>
          </p:cNvGraphicFramePr>
          <p:nvPr/>
        </p:nvGraphicFramePr>
        <p:xfrm>
          <a:off x="6805295" y="3216593"/>
          <a:ext cx="3340100" cy="368300"/>
        </p:xfrm>
        <a:graphic>
          <a:graphicData uri="http://schemas.openxmlformats.org/presentationml/2006/ole">
            <mc:AlternateContent xmlns:mc="http://schemas.openxmlformats.org/markup-compatibility/2006">
              <mc:Choice xmlns:v="urn:schemas-microsoft-com:vml" Requires="v">
                <p:oleObj spid="_x0000_s1030" name="" r:id="rId7" imgW="3340100" imgH="368300" progId="Equation.KSEE3">
                  <p:embed/>
                </p:oleObj>
              </mc:Choice>
              <mc:Fallback>
                <p:oleObj name="" r:id="rId7" imgW="3340100" imgH="368300" progId="Equation.KSEE3">
                  <p:embed/>
                  <p:pic>
                    <p:nvPicPr>
                      <p:cNvPr id="0" name="图片 1029"/>
                      <p:cNvPicPr/>
                      <p:nvPr/>
                    </p:nvPicPr>
                    <p:blipFill>
                      <a:blip r:embed="rId8"/>
                      <a:stretch>
                        <a:fillRect/>
                      </a:stretch>
                    </p:blipFill>
                    <p:spPr>
                      <a:xfrm>
                        <a:off x="6805295" y="3216593"/>
                        <a:ext cx="3340100" cy="368300"/>
                      </a:xfrm>
                      <a:prstGeom prst="rect">
                        <a:avLst/>
                      </a:prstGeom>
                    </p:spPr>
                  </p:pic>
                </p:oleObj>
              </mc:Fallback>
            </mc:AlternateContent>
          </a:graphicData>
        </a:graphic>
      </p:graphicFrame>
      <p:pic>
        <p:nvPicPr>
          <p:cNvPr id="3" name="图片 2"/>
          <p:cNvPicPr>
            <a:picLocks noChangeAspect="1"/>
          </p:cNvPicPr>
          <p:nvPr/>
        </p:nvPicPr>
        <p:blipFill>
          <a:blip r:embed="rId9"/>
          <a:stretch>
            <a:fillRect/>
          </a:stretch>
        </p:blipFill>
        <p:spPr>
          <a:xfrm>
            <a:off x="615950" y="2425065"/>
            <a:ext cx="5796915" cy="1098550"/>
          </a:xfrm>
          <a:prstGeom prst="rect">
            <a:avLst/>
          </a:prstGeom>
        </p:spPr>
      </p:pic>
      <p:sp>
        <p:nvSpPr>
          <p:cNvPr id="5" name="文本框 4"/>
          <p:cNvSpPr txBox="1"/>
          <p:nvPr/>
        </p:nvSpPr>
        <p:spPr>
          <a:xfrm>
            <a:off x="1548765" y="3831590"/>
            <a:ext cx="4196080" cy="645160"/>
          </a:xfrm>
          <a:prstGeom prst="rect">
            <a:avLst/>
          </a:prstGeom>
          <a:noFill/>
        </p:spPr>
        <p:txBody>
          <a:bodyPr wrap="square" rtlCol="0">
            <a:spAutoFit/>
          </a:bodyPr>
          <a:p>
            <a:pPr algn="ctr"/>
            <a:r>
              <a:rPr lang="en-US" altLang="zh-CN" sz="1800"/>
              <a:t>Markov chain </a:t>
            </a:r>
            <a:r>
              <a:rPr lang="en-US" altLang="zh-CN" sz="1800"/>
              <a:t>of adding noise and denoising</a:t>
            </a:r>
            <a:endParaRPr lang="en-US" altLang="zh-CN"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a:xfrm>
            <a:off x="1584960" y="1127760"/>
            <a:ext cx="9379585" cy="5123815"/>
          </a:xfrm>
        </p:spPr>
        <p:txBody>
          <a:bodyPr/>
          <a:p>
            <a:r>
              <a:rPr lang="en-US" altLang="zh-CN" sz="2000" b="1"/>
              <a:t>The training objective</a:t>
            </a:r>
            <a:endParaRPr lang="en-US" altLang="zh-CN" sz="2000" b="1"/>
          </a:p>
          <a:p>
            <a:pPr marL="114300" indent="0">
              <a:buNone/>
            </a:pPr>
            <a:r>
              <a:rPr lang="en-US" altLang="zh-CN" sz="2000"/>
              <a:t>parameterize the reverse process and the brief training objective for DDPMs is:</a:t>
            </a:r>
            <a:endParaRPr lang="en-US" altLang="zh-CN" sz="2000"/>
          </a:p>
          <a:p>
            <a:pPr marL="114300" indent="0">
              <a:buNone/>
            </a:pPr>
            <a:endParaRPr lang="en-US" altLang="zh-CN" sz="2000"/>
          </a:p>
          <a:p>
            <a:pPr marL="114300" indent="0">
              <a:buNone/>
            </a:pPr>
            <a:endParaRPr lang="en-US" altLang="zh-CN" sz="2000"/>
          </a:p>
          <a:p>
            <a:pPr marL="114300" indent="0">
              <a:buNone/>
            </a:pPr>
            <a:endParaRPr lang="en-US" altLang="zh-CN" sz="2000"/>
          </a:p>
          <a:p>
            <a:pPr marL="114300" indent="0" eaLnBrk="1" fontAlgn="auto" latinLnBrk="0" hangingPunct="1">
              <a:lnSpc>
                <a:spcPct val="125000"/>
              </a:lnSpc>
              <a:spcBef>
                <a:spcPts val="300"/>
              </a:spcBef>
              <a:buNone/>
            </a:pPr>
            <a:r>
              <a:rPr lang="en-US" altLang="zh-CN" sz="2000"/>
              <a:t>Note: DDPMs require many sampling steps(typically 1000 or even more) to generate high-quality samples, making them very computationally intensive for practical applications. Thus, we use DDIM sampling, which will faster sampling than traditional DDPM.</a:t>
            </a:r>
            <a:endParaRPr lang="en-US" altLang="zh-CN" sz="2000"/>
          </a:p>
        </p:txBody>
      </p:sp>
      <p:sp>
        <p:nvSpPr>
          <p:cNvPr id="4" name="灯片编号占位符 3"/>
          <p:cNvSpPr>
            <a:spLocks noGrp="1"/>
          </p:cNvSpPr>
          <p:nvPr>
            <p:ph type="sldNum" idx="12"/>
          </p:nvPr>
        </p:nvSpPr>
        <p:spPr/>
        <p:txBody>
          <a:bodyPr/>
          <a:p>
            <a:pPr marL="0" lvl="0" indent="0" algn="l" rtl="0">
              <a:spcBef>
                <a:spcPts val="0"/>
              </a:spcBef>
              <a:spcAft>
                <a:spcPts val="0"/>
              </a:spcAft>
              <a:buNone/>
            </a:pPr>
            <a:fld id="{00000000-1234-1234-1234-123412341234}" type="slidenum">
              <a:rPr lang="da-DK"/>
            </a:fld>
            <a:endParaRPr lang="da-DK"/>
          </a:p>
        </p:txBody>
      </p:sp>
      <p:graphicFrame>
        <p:nvGraphicFramePr>
          <p:cNvPr id="5" name="对象 4">
            <a:hlinkClick r:id="" action="ppaction://ole?verb="/>
          </p:cNvPr>
          <p:cNvGraphicFramePr>
            <a:graphicFrameLocks noChangeAspect="1"/>
          </p:cNvGraphicFramePr>
          <p:nvPr/>
        </p:nvGraphicFramePr>
        <p:xfrm>
          <a:off x="4926330" y="1992630"/>
          <a:ext cx="2819400" cy="405765"/>
        </p:xfrm>
        <a:graphic>
          <a:graphicData uri="http://schemas.openxmlformats.org/presentationml/2006/ole">
            <mc:AlternateContent xmlns:mc="http://schemas.openxmlformats.org/markup-compatibility/2006">
              <mc:Choice xmlns:v="urn:schemas-microsoft-com:vml" Requires="v">
                <p:oleObj spid="_x0000_s2049" name="" r:id="rId1" imgW="2819400" imgH="405765" progId="Equation.KSEE3">
                  <p:embed/>
                </p:oleObj>
              </mc:Choice>
              <mc:Fallback>
                <p:oleObj name="" r:id="rId1" imgW="2819400" imgH="405765" progId="Equation.KSEE3">
                  <p:embed/>
                  <p:pic>
                    <p:nvPicPr>
                      <p:cNvPr id="0" name="图片 2048"/>
                      <p:cNvPicPr/>
                      <p:nvPr/>
                    </p:nvPicPr>
                    <p:blipFill>
                      <a:blip r:embed="rId2"/>
                      <a:stretch>
                        <a:fillRect/>
                      </a:stretch>
                    </p:blipFill>
                    <p:spPr>
                      <a:xfrm>
                        <a:off x="4926330" y="1992630"/>
                        <a:ext cx="2819400" cy="405765"/>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438910" y="643255"/>
            <a:ext cx="9312275" cy="678815"/>
          </a:xfrm>
        </p:spPr>
        <p:txBody>
          <a:bodyPr/>
          <a:p>
            <a:pPr algn="ctr"/>
            <a:r>
              <a:rPr lang="en-US" altLang="zh-CN" sz="4000"/>
              <a:t>Image Inpainting </a:t>
            </a:r>
            <a:r>
              <a:rPr lang="en-US" altLang="zh-CN" sz="4000"/>
              <a:t>with DDPM</a:t>
            </a:r>
            <a:endParaRPr lang="en-US" altLang="zh-CN" sz="4000"/>
          </a:p>
        </p:txBody>
      </p:sp>
      <p:sp>
        <p:nvSpPr>
          <p:cNvPr id="4" name="灯片编号占位符 3"/>
          <p:cNvSpPr>
            <a:spLocks noGrp="1"/>
          </p:cNvSpPr>
          <p:nvPr>
            <p:ph type="sldNum" idx="12"/>
          </p:nvPr>
        </p:nvSpPr>
        <p:spPr/>
        <p:txBody>
          <a:bodyPr/>
          <a:p>
            <a:pPr marL="0" lvl="0" indent="0" algn="l" rtl="0">
              <a:spcBef>
                <a:spcPts val="0"/>
              </a:spcBef>
              <a:spcAft>
                <a:spcPts val="0"/>
              </a:spcAft>
              <a:buNone/>
            </a:pPr>
            <a:fld id="{00000000-1234-1234-1234-123412341234}" type="slidenum">
              <a:rPr lang="da-DK"/>
            </a:fld>
            <a:endParaRPr lang="da-DK"/>
          </a:p>
        </p:txBody>
      </p:sp>
      <p:sp>
        <p:nvSpPr>
          <p:cNvPr id="5" name="文本占位符 4"/>
          <p:cNvSpPr/>
          <p:nvPr>
            <p:ph type="body" idx="1"/>
          </p:nvPr>
        </p:nvSpPr>
        <p:spPr>
          <a:xfrm>
            <a:off x="1774825" y="1696720"/>
            <a:ext cx="9312275" cy="3975735"/>
          </a:xfrm>
        </p:spPr>
        <p:txBody>
          <a:bodyPr/>
          <a:p>
            <a:pPr marL="0" indent="457200" eaLnBrk="1" fontAlgn="auto" latinLnBrk="0" hangingPunct="1">
              <a:lnSpc>
                <a:spcPct val="125000"/>
              </a:lnSpc>
              <a:spcBef>
                <a:spcPts val="300"/>
              </a:spcBef>
              <a:buNone/>
              <a:extLst>
                <a:ext uri="{35155182-B16C-46BC-9424-99874614C6A1}">
                  <wpsdc:indentchars xmlns:wpsdc="http://www.wps.cn/officeDocument/2017/drawingmlCustomData" val="200" checksum="59296752"/>
                </a:ext>
              </a:extLst>
            </a:pPr>
            <a:r>
              <a:rPr lang="en-US" altLang="zh-CN"/>
              <a:t>In image inpainting tasks, we are given a corrupted image x_corrupt with missing regions and a binary mask M (with 1s indicating known pixels and 0s for missing ones). We aim to generate the complete image x_complete where:</a:t>
            </a:r>
            <a:endParaRPr lang="en-US" altLang="zh-CN"/>
          </a:p>
          <a:p>
            <a:pPr marL="0" indent="457200" algn="ctr" eaLnBrk="1" fontAlgn="auto" latinLnBrk="0" hangingPunct="1">
              <a:lnSpc>
                <a:spcPct val="125000"/>
              </a:lnSpc>
              <a:spcBef>
                <a:spcPts val="300"/>
              </a:spcBef>
              <a:buNone/>
              <a:extLst>
                <a:ext uri="{35155182-B16C-46BC-9424-99874614C6A1}">
                  <wpsdc:indentchars xmlns:wpsdc="http://www.wps.cn/officeDocument/2017/drawingmlCustomData" val="200" checksum="59296752"/>
                </a:ext>
              </a:extLst>
            </a:pPr>
            <a:r>
              <a:rPr lang="en-US" altLang="zh-CN"/>
              <a:t>x_corrupt = M ⊙x_complete</a:t>
            </a:r>
            <a:endParaRPr lang="en-US" altLang="zh-CN"/>
          </a:p>
          <a:p>
            <a:pPr marL="0" indent="457200" eaLnBrk="1" fontAlgn="auto" latinLnBrk="0" hangingPunct="1">
              <a:lnSpc>
                <a:spcPct val="125000"/>
              </a:lnSpc>
              <a:spcBef>
                <a:spcPts val="300"/>
              </a:spcBef>
              <a:buNone/>
              <a:extLst>
                <a:ext uri="{35155182-B16C-46BC-9424-99874614C6A1}">
                  <wpsdc:indentchars xmlns:wpsdc="http://www.wps.cn/officeDocument/2017/drawingmlCustomData" val="200" checksum="59296752"/>
                </a:ext>
              </a:extLst>
            </a:pPr>
            <a:r>
              <a:rPr lang="en-US" altLang="zh-CN"/>
              <a:t>The reverse diffusion process for inpainting is modified to enforce the consistency of the known regions during sampling. At each denoising step, we apply the constraint:</a:t>
            </a:r>
            <a:endParaRPr lang="en-US" altLang="zh-CN"/>
          </a:p>
          <a:p>
            <a:pPr marL="0" indent="457200" algn="ctr" eaLnBrk="1" fontAlgn="auto" latinLnBrk="0" hangingPunct="1">
              <a:lnSpc>
                <a:spcPct val="125000"/>
              </a:lnSpc>
              <a:spcBef>
                <a:spcPts val="300"/>
              </a:spcBef>
              <a:buNone/>
              <a:extLst>
                <a:ext uri="{35155182-B16C-46BC-9424-99874614C6A1}">
                  <wpsdc:indentchars xmlns:wpsdc="http://www.wps.cn/officeDocument/2017/drawingmlCustomData" val="200" checksum="59296752"/>
                </a:ext>
              </a:extLst>
            </a:pPr>
            <a:r>
              <a:rPr lang="en-US" altLang="zh-CN"/>
              <a:t>x_(t−1) </a:t>
            </a:r>
            <a:r>
              <a:rPr lang="en-US" altLang="en-US"/>
              <a:t>←</a:t>
            </a:r>
            <a:r>
              <a:rPr lang="en-US" altLang="zh-CN"/>
              <a:t> M ⊙x_known + (1 − M ) ⊙ x_(t−1)</a:t>
            </a:r>
            <a:endParaRPr lang="en-US" altLang="zh-CN"/>
          </a:p>
          <a:p>
            <a:pPr marL="0" indent="0" eaLnBrk="1" fontAlgn="auto" latinLnBrk="0" hangingPunct="1">
              <a:lnSpc>
                <a:spcPct val="125000"/>
              </a:lnSpc>
              <a:spcBef>
                <a:spcPts val="300"/>
              </a:spcBef>
              <a:buNone/>
            </a:pPr>
            <a:r>
              <a:rPr lang="en-US" altLang="zh-CN"/>
              <a:t>where x_known represents the known pixels from the corrupted image, properly scaled according to the noise level at timestep t−1. This constraint is applied at every denoising step to ensure that the generated content matches the uncorrupted areas.</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a:t>T</a:t>
            </a:r>
            <a:r>
              <a:rPr lang="en-US" altLang="zh-CN"/>
              <a:t>he Mask-dependent Noise Schedule</a:t>
            </a:r>
            <a:endParaRPr lang="en-US" altLang="zh-CN"/>
          </a:p>
        </p:txBody>
      </p:sp>
      <p:sp>
        <p:nvSpPr>
          <p:cNvPr id="3" name="文本占位符 2"/>
          <p:cNvSpPr>
            <a:spLocks noGrp="1"/>
          </p:cNvSpPr>
          <p:nvPr>
            <p:ph type="body" idx="1"/>
          </p:nvPr>
        </p:nvSpPr>
        <p:spPr/>
        <p:txBody>
          <a:bodyPr/>
          <a:p>
            <a:pPr eaLnBrk="1" fontAlgn="auto" latinLnBrk="0" hangingPunct="1">
              <a:lnSpc>
                <a:spcPct val="125000"/>
              </a:lnSpc>
              <a:spcBef>
                <a:spcPts val="300"/>
              </a:spcBef>
            </a:pPr>
            <a:r>
              <a:rPr lang="en-US" altLang="zh-CN" sz="2000"/>
              <a:t>We have applied adaptive noise schedule to known and unknown schedule:</a:t>
            </a:r>
            <a:endParaRPr lang="en-US" altLang="zh-CN" sz="2000"/>
          </a:p>
          <a:p>
            <a:pPr marL="114300" indent="0" eaLnBrk="1" fontAlgn="auto" latinLnBrk="0" hangingPunct="1">
              <a:lnSpc>
                <a:spcPct val="125000"/>
              </a:lnSpc>
              <a:spcBef>
                <a:spcPts val="300"/>
              </a:spcBef>
              <a:buNone/>
            </a:pPr>
            <a:r>
              <a:rPr lang="en-US" altLang="zh-CN" sz="2000"/>
              <a:t>Known area(1-M): linear </a:t>
            </a:r>
            <a:r>
              <a:rPr lang="en-US" altLang="zh-CN" sz="2000"/>
              <a:t>noise schedule</a:t>
            </a:r>
            <a:endParaRPr lang="en-US" altLang="zh-CN" sz="2000"/>
          </a:p>
          <a:p>
            <a:pPr marL="114300" indent="0" eaLnBrk="1" fontAlgn="auto" latinLnBrk="0" hangingPunct="1">
              <a:lnSpc>
                <a:spcPct val="125000"/>
              </a:lnSpc>
              <a:spcBef>
                <a:spcPts val="300"/>
              </a:spcBef>
              <a:buNone/>
            </a:pPr>
            <a:r>
              <a:rPr lang="en-US" altLang="zh-CN" sz="2000"/>
              <a:t>Unknown area(M): cosine noise schedule</a:t>
            </a:r>
            <a:endParaRPr lang="en-US" altLang="zh-CN" sz="2000"/>
          </a:p>
          <a:p>
            <a:pPr eaLnBrk="1" fontAlgn="auto" latinLnBrk="0" hangingPunct="1">
              <a:lnSpc>
                <a:spcPct val="125000"/>
              </a:lnSpc>
              <a:spcBef>
                <a:spcPts val="300"/>
              </a:spcBef>
            </a:pPr>
            <a:r>
              <a:rPr lang="en-US" altLang="zh-CN" sz="2000" b="1"/>
              <a:t>Noise(   ) Schedule</a:t>
            </a:r>
            <a:r>
              <a:rPr lang="en-US" altLang="zh-CN" sz="2000"/>
              <a:t>:</a:t>
            </a:r>
            <a:endParaRPr lang="en-US" altLang="zh-CN" sz="2000"/>
          </a:p>
          <a:p>
            <a:pPr marL="114300" indent="0" eaLnBrk="1" fontAlgn="auto" latinLnBrk="0" hangingPunct="1">
              <a:lnSpc>
                <a:spcPct val="125000"/>
              </a:lnSpc>
              <a:spcBef>
                <a:spcPts val="300"/>
              </a:spcBef>
              <a:buNone/>
            </a:pPr>
            <a:r>
              <a:rPr lang="en-US" altLang="zh-CN" sz="2000"/>
              <a:t>Linear noise:     increases linearly from     to      :</a:t>
            </a:r>
            <a:endParaRPr lang="en-US" altLang="zh-CN" sz="2000"/>
          </a:p>
          <a:p>
            <a:pPr marL="114300" indent="0" eaLnBrk="1" fontAlgn="auto" latinLnBrk="0" hangingPunct="1">
              <a:lnSpc>
                <a:spcPct val="125000"/>
              </a:lnSpc>
              <a:spcBef>
                <a:spcPts val="300"/>
              </a:spcBef>
              <a:buNone/>
            </a:pPr>
            <a:endParaRPr lang="en-US" altLang="zh-CN" sz="2000"/>
          </a:p>
          <a:p>
            <a:pPr marL="114300" indent="0" eaLnBrk="1" fontAlgn="auto" latinLnBrk="0" hangingPunct="1">
              <a:lnSpc>
                <a:spcPct val="125000"/>
              </a:lnSpc>
              <a:spcBef>
                <a:spcPts val="300"/>
              </a:spcBef>
              <a:buNone/>
            </a:pPr>
            <a:endParaRPr lang="en-US" altLang="zh-CN" sz="2000"/>
          </a:p>
          <a:p>
            <a:pPr marL="114300" indent="0" eaLnBrk="1" fontAlgn="auto" latinLnBrk="0" hangingPunct="1">
              <a:lnSpc>
                <a:spcPct val="125000"/>
              </a:lnSpc>
              <a:spcBef>
                <a:spcPts val="300"/>
              </a:spcBef>
              <a:buNone/>
            </a:pPr>
            <a:r>
              <a:rPr lang="en-US" altLang="zh-CN" sz="2000"/>
              <a:t>Cosine noise: </a:t>
            </a:r>
            <a:r>
              <a:rPr lang="en-US" altLang="zh-CN" sz="2000"/>
              <a:t>use a cosine function to create a smooth schedule:</a:t>
            </a:r>
            <a:endParaRPr lang="en-US" altLang="zh-CN" sz="2000"/>
          </a:p>
          <a:p>
            <a:pPr marL="114300" indent="0" eaLnBrk="1" fontAlgn="auto" latinLnBrk="0" hangingPunct="1">
              <a:lnSpc>
                <a:spcPct val="125000"/>
              </a:lnSpc>
              <a:spcBef>
                <a:spcPts val="300"/>
              </a:spcBef>
              <a:buNone/>
            </a:pPr>
            <a:endParaRPr lang="en-US" altLang="zh-CN" sz="2000"/>
          </a:p>
          <a:p>
            <a:pPr marL="114300" indent="0">
              <a:buNone/>
            </a:pPr>
            <a:endParaRPr lang="en-US" altLang="zh-CN" sz="2000"/>
          </a:p>
        </p:txBody>
      </p:sp>
      <p:sp>
        <p:nvSpPr>
          <p:cNvPr id="4" name="灯片编号占位符 3"/>
          <p:cNvSpPr>
            <a:spLocks noGrp="1"/>
          </p:cNvSpPr>
          <p:nvPr>
            <p:ph type="sldNum" idx="12"/>
          </p:nvPr>
        </p:nvSpPr>
        <p:spPr/>
        <p:txBody>
          <a:bodyPr/>
          <a:p>
            <a:pPr marL="0" lvl="0" indent="0" algn="l" rtl="0">
              <a:spcBef>
                <a:spcPts val="0"/>
              </a:spcBef>
              <a:spcAft>
                <a:spcPts val="0"/>
              </a:spcAft>
              <a:buNone/>
            </a:pPr>
            <a:fld id="{00000000-1234-1234-1234-123412341234}" type="slidenum">
              <a:rPr lang="da-DK"/>
            </a:fld>
            <a:endParaRPr lang="da-DK"/>
          </a:p>
        </p:txBody>
      </p:sp>
      <p:graphicFrame>
        <p:nvGraphicFramePr>
          <p:cNvPr id="5" name="对象 4">
            <a:hlinkClick r:id="" action="ppaction://ole?verb="/>
          </p:cNvPr>
          <p:cNvGraphicFramePr>
            <a:graphicFrameLocks noChangeAspect="1"/>
          </p:cNvGraphicFramePr>
          <p:nvPr/>
        </p:nvGraphicFramePr>
        <p:xfrm>
          <a:off x="3004820" y="3016568"/>
          <a:ext cx="241300" cy="330200"/>
        </p:xfrm>
        <a:graphic>
          <a:graphicData uri="http://schemas.openxmlformats.org/presentationml/2006/ole">
            <mc:AlternateContent xmlns:mc="http://schemas.openxmlformats.org/markup-compatibility/2006">
              <mc:Choice xmlns:v="urn:schemas-microsoft-com:vml" Requires="v">
                <p:oleObj spid="_x0000_s1025" name="" r:id="rId1" imgW="241300" imgH="330200" progId="Equation.KSEE3">
                  <p:embed/>
                </p:oleObj>
              </mc:Choice>
              <mc:Fallback>
                <p:oleObj name="" r:id="rId1" imgW="241300" imgH="330200" progId="Equation.KSEE3">
                  <p:embed/>
                  <p:pic>
                    <p:nvPicPr>
                      <p:cNvPr id="0" name="图片 1024"/>
                      <p:cNvPicPr/>
                      <p:nvPr/>
                    </p:nvPicPr>
                    <p:blipFill>
                      <a:blip r:embed="rId2"/>
                      <a:stretch>
                        <a:fillRect/>
                      </a:stretch>
                    </p:blipFill>
                    <p:spPr>
                      <a:xfrm>
                        <a:off x="3004820" y="3016568"/>
                        <a:ext cx="241300" cy="33020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3390900" y="3455988"/>
          <a:ext cx="241300" cy="330200"/>
        </p:xfrm>
        <a:graphic>
          <a:graphicData uri="http://schemas.openxmlformats.org/presentationml/2006/ole">
            <mc:AlternateContent xmlns:mc="http://schemas.openxmlformats.org/markup-compatibility/2006">
              <mc:Choice xmlns:v="urn:schemas-microsoft-com:vml" Requires="v">
                <p:oleObj spid="_x0000_s7" name="" r:id="rId3" imgW="241300" imgH="330200" progId="Equation.KSEE3">
                  <p:embed/>
                </p:oleObj>
              </mc:Choice>
              <mc:Fallback>
                <p:oleObj name="" r:id="rId3" imgW="241300" imgH="330200" progId="Equation.KSEE3">
                  <p:embed/>
                  <p:pic>
                    <p:nvPicPr>
                      <p:cNvPr id="0" name="图片 1024"/>
                      <p:cNvPicPr/>
                      <p:nvPr/>
                    </p:nvPicPr>
                    <p:blipFill>
                      <a:blip r:embed="rId2"/>
                      <a:stretch>
                        <a:fillRect/>
                      </a:stretch>
                    </p:blipFill>
                    <p:spPr>
                      <a:xfrm>
                        <a:off x="3390900" y="3455988"/>
                        <a:ext cx="241300" cy="330200"/>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6310630" y="3462656"/>
          <a:ext cx="241300" cy="316865"/>
        </p:xfrm>
        <a:graphic>
          <a:graphicData uri="http://schemas.openxmlformats.org/presentationml/2006/ole">
            <mc:AlternateContent xmlns:mc="http://schemas.openxmlformats.org/markup-compatibility/2006">
              <mc:Choice xmlns:v="urn:schemas-microsoft-com:vml" Requires="v">
                <p:oleObj spid="_x0000_s9" name="" r:id="rId4" imgW="241300" imgH="316865" progId="Equation.KSEE3">
                  <p:embed/>
                </p:oleObj>
              </mc:Choice>
              <mc:Fallback>
                <p:oleObj name="" r:id="rId4" imgW="241300" imgH="316865" progId="Equation.KSEE3">
                  <p:embed/>
                  <p:pic>
                    <p:nvPicPr>
                      <p:cNvPr id="0" name="图片 1024"/>
                      <p:cNvPicPr/>
                      <p:nvPr/>
                    </p:nvPicPr>
                    <p:blipFill>
                      <a:blip r:embed="rId5"/>
                      <a:stretch>
                        <a:fillRect/>
                      </a:stretch>
                    </p:blipFill>
                    <p:spPr>
                      <a:xfrm>
                        <a:off x="6310630" y="3462656"/>
                        <a:ext cx="241300" cy="316865"/>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6878955" y="3455671"/>
          <a:ext cx="279400" cy="316865"/>
        </p:xfrm>
        <a:graphic>
          <a:graphicData uri="http://schemas.openxmlformats.org/presentationml/2006/ole">
            <mc:AlternateContent xmlns:mc="http://schemas.openxmlformats.org/markup-compatibility/2006">
              <mc:Choice xmlns:v="urn:schemas-microsoft-com:vml" Requires="v">
                <p:oleObj spid="_x0000_s11" name="" r:id="rId6" imgW="279400" imgH="316865" progId="Equation.KSEE3">
                  <p:embed/>
                </p:oleObj>
              </mc:Choice>
              <mc:Fallback>
                <p:oleObj name="" r:id="rId6" imgW="279400" imgH="316865" progId="Equation.KSEE3">
                  <p:embed/>
                  <p:pic>
                    <p:nvPicPr>
                      <p:cNvPr id="0" name="图片 1024"/>
                      <p:cNvPicPr/>
                      <p:nvPr/>
                    </p:nvPicPr>
                    <p:blipFill>
                      <a:blip r:embed="rId7"/>
                      <a:stretch>
                        <a:fillRect/>
                      </a:stretch>
                    </p:blipFill>
                    <p:spPr>
                      <a:xfrm>
                        <a:off x="6878955" y="3455671"/>
                        <a:ext cx="279400" cy="316865"/>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3806825" y="3939223"/>
          <a:ext cx="2413000" cy="609600"/>
        </p:xfrm>
        <a:graphic>
          <a:graphicData uri="http://schemas.openxmlformats.org/presentationml/2006/ole">
            <mc:AlternateContent xmlns:mc="http://schemas.openxmlformats.org/markup-compatibility/2006">
              <mc:Choice xmlns:v="urn:schemas-microsoft-com:vml" Requires="v">
                <p:oleObj spid="_x0000_s1026" name="" r:id="rId8" imgW="2413000" imgH="609600" progId="Equation.KSEE3">
                  <p:embed/>
                </p:oleObj>
              </mc:Choice>
              <mc:Fallback>
                <p:oleObj name="" r:id="rId8" imgW="2413000" imgH="609600" progId="Equation.KSEE3">
                  <p:embed/>
                  <p:pic>
                    <p:nvPicPr>
                      <p:cNvPr id="0" name="图片 1025"/>
                      <p:cNvPicPr/>
                      <p:nvPr/>
                    </p:nvPicPr>
                    <p:blipFill>
                      <a:blip r:embed="rId9"/>
                      <a:stretch>
                        <a:fillRect/>
                      </a:stretch>
                    </p:blipFill>
                    <p:spPr>
                      <a:xfrm>
                        <a:off x="3806825" y="3939223"/>
                        <a:ext cx="2413000" cy="609600"/>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3542030" y="5213668"/>
          <a:ext cx="3492500" cy="660400"/>
        </p:xfrm>
        <a:graphic>
          <a:graphicData uri="http://schemas.openxmlformats.org/presentationml/2006/ole">
            <mc:AlternateContent xmlns:mc="http://schemas.openxmlformats.org/markup-compatibility/2006">
              <mc:Choice xmlns:v="urn:schemas-microsoft-com:vml" Requires="v">
                <p:oleObj spid="_x0000_s1027" name="" r:id="rId10" imgW="3492500" imgH="660400" progId="Equation.KSEE3">
                  <p:embed/>
                </p:oleObj>
              </mc:Choice>
              <mc:Fallback>
                <p:oleObj name="" r:id="rId10" imgW="3492500" imgH="660400" progId="Equation.KSEE3">
                  <p:embed/>
                  <p:pic>
                    <p:nvPicPr>
                      <p:cNvPr id="0" name="图片 1026"/>
                      <p:cNvPicPr/>
                      <p:nvPr/>
                    </p:nvPicPr>
                    <p:blipFill>
                      <a:blip r:embed="rId11"/>
                      <a:stretch>
                        <a:fillRect/>
                      </a:stretch>
                    </p:blipFill>
                    <p:spPr>
                      <a:xfrm>
                        <a:off x="3542030" y="5213668"/>
                        <a:ext cx="3492500" cy="660400"/>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028700" y="804545"/>
            <a:ext cx="9312275" cy="678815"/>
          </a:xfrm>
        </p:spPr>
        <p:txBody>
          <a:bodyPr/>
          <a:p>
            <a:pPr algn="ctr"/>
            <a:r>
              <a:rPr lang="en-US" altLang="zh-CN" sz="4000"/>
              <a:t>O</a:t>
            </a:r>
            <a:r>
              <a:rPr lang="en-US" altLang="zh-CN" sz="4000"/>
              <a:t>ur Model</a:t>
            </a:r>
            <a:endParaRPr lang="en-US" altLang="zh-CN" sz="4000"/>
          </a:p>
        </p:txBody>
      </p:sp>
      <p:sp>
        <p:nvSpPr>
          <p:cNvPr id="4" name="灯片编号占位符 3"/>
          <p:cNvSpPr>
            <a:spLocks noGrp="1"/>
          </p:cNvSpPr>
          <p:nvPr>
            <p:ph type="sldNum" idx="12"/>
          </p:nvPr>
        </p:nvSpPr>
        <p:spPr/>
        <p:txBody>
          <a:bodyPr/>
          <a:p>
            <a:pPr marL="0" lvl="0" indent="0" algn="l" rtl="0">
              <a:spcBef>
                <a:spcPts val="0"/>
              </a:spcBef>
              <a:spcAft>
                <a:spcPts val="0"/>
              </a:spcAft>
              <a:buNone/>
            </a:pPr>
            <a:fld id="{00000000-1234-1234-1234-123412341234}" type="slidenum">
              <a:rPr lang="da-DK"/>
            </a:fld>
            <a:endParaRPr lang="da-DK"/>
          </a:p>
        </p:txBody>
      </p:sp>
      <p:sp>
        <p:nvSpPr>
          <p:cNvPr id="7" name="文本占位符 6"/>
          <p:cNvSpPr>
            <a:spLocks noGrp="1"/>
          </p:cNvSpPr>
          <p:nvPr>
            <p:ph type="body" idx="1"/>
          </p:nvPr>
        </p:nvSpPr>
        <p:spPr>
          <a:xfrm>
            <a:off x="1028700" y="1712595"/>
            <a:ext cx="5327650" cy="3910965"/>
          </a:xfrm>
        </p:spPr>
        <p:txBody>
          <a:bodyPr/>
          <a:p>
            <a:r>
              <a:rPr lang="en-US" altLang="zh-CN" sz="2000" b="1"/>
              <a:t>U-net</a:t>
            </a:r>
            <a:r>
              <a:rPr lang="en-US" altLang="zh-CN" sz="2000"/>
              <a:t> based diffusion model</a:t>
            </a:r>
            <a:endParaRPr lang="en-US" altLang="zh-CN" sz="2000"/>
          </a:p>
          <a:p>
            <a:pPr marL="114300" indent="0">
              <a:buNone/>
            </a:pPr>
            <a:r>
              <a:rPr lang="en-US" altLang="zh-CN"/>
              <a:t>The backbone architecture for most diffusion models is a </a:t>
            </a:r>
            <a:r>
              <a:rPr lang="en-US" altLang="zh-CN" b="1"/>
              <a:t>U-Net</a:t>
            </a:r>
            <a:r>
              <a:rPr lang="en-US" altLang="zh-CN" baseline="30000"/>
              <a:t>[4]</a:t>
            </a:r>
            <a:r>
              <a:rPr lang="en-US" altLang="zh-CN"/>
              <a:t>, which has proven effective for image-to-image translation tasks. The U-Net consists of:</a:t>
            </a:r>
            <a:endParaRPr lang="en-US" altLang="zh-CN"/>
          </a:p>
          <a:p>
            <a:pPr marL="114300" indent="0">
              <a:buNone/>
            </a:pPr>
            <a:r>
              <a:rPr lang="en-US" altLang="zh-CN"/>
              <a:t>1. An encoder path that downsamples the input image through convolutional layers</a:t>
            </a:r>
            <a:endParaRPr lang="en-US" altLang="zh-CN"/>
          </a:p>
          <a:p>
            <a:pPr marL="114300" indent="0">
              <a:buNone/>
            </a:pPr>
            <a:r>
              <a:rPr lang="en-US" altLang="zh-CN"/>
              <a:t>2. A bottleneck at the lowest resolution</a:t>
            </a:r>
            <a:endParaRPr lang="en-US" altLang="zh-CN"/>
          </a:p>
          <a:p>
            <a:pPr marL="114300" indent="0">
              <a:buNone/>
            </a:pPr>
            <a:r>
              <a:rPr lang="en-US" altLang="zh-CN"/>
              <a:t>3. A decoder path that upsamples back to the original resolution</a:t>
            </a:r>
            <a:endParaRPr lang="en-US" altLang="zh-CN"/>
          </a:p>
          <a:p>
            <a:pPr marL="114300" indent="0">
              <a:buNone/>
            </a:pPr>
            <a:r>
              <a:rPr lang="en-US" altLang="zh-CN"/>
              <a:t>4. Skip connections that connect corresponding layers in the encoder and decoder</a:t>
            </a:r>
            <a:endParaRPr lang="en-US" altLang="zh-CN"/>
          </a:p>
        </p:txBody>
      </p:sp>
      <p:sp>
        <p:nvSpPr>
          <p:cNvPr id="3" name="文本框 2"/>
          <p:cNvSpPr txBox="1"/>
          <p:nvPr/>
        </p:nvSpPr>
        <p:spPr>
          <a:xfrm>
            <a:off x="6736715" y="1709420"/>
            <a:ext cx="4885055" cy="3963035"/>
          </a:xfrm>
          <a:prstGeom prst="rect">
            <a:avLst/>
          </a:prstGeom>
          <a:noFill/>
        </p:spPr>
        <p:txBody>
          <a:bodyPr wrap="square" rtlCol="0">
            <a:noAutofit/>
          </a:bodyPr>
          <a:p>
            <a:pPr marL="0" indent="0">
              <a:buFont typeface="Arial" panose="020B0604020202020204" pitchFamily="34" charset="0"/>
              <a:buNone/>
            </a:pPr>
            <a:r>
              <a:rPr lang="en-US" altLang="zh-CN" sz="1800"/>
              <a:t>Some modifications:</a:t>
            </a:r>
            <a:endParaRPr lang="en-US" altLang="zh-CN" sz="1800"/>
          </a:p>
          <a:p>
            <a:pPr marL="285750" indent="-285750">
              <a:buFont typeface="Arial" panose="020B0604020202020204" pitchFamily="34" charset="0"/>
              <a:buChar char="•"/>
            </a:pPr>
            <a:r>
              <a:rPr lang="en-US" altLang="zh-CN" sz="2000" b="1"/>
              <a:t>Timestep Embedding</a:t>
            </a:r>
            <a:endParaRPr lang="en-US" altLang="zh-CN" sz="1800" b="1"/>
          </a:p>
          <a:p>
            <a:pPr marL="0" indent="0">
              <a:buFont typeface="Arial" panose="020B0604020202020204" pitchFamily="34" charset="0"/>
              <a:buNone/>
            </a:pPr>
            <a:r>
              <a:rPr lang="en-US" altLang="zh-CN" sz="1800"/>
              <a:t>A critical component is the embedding of the timestep t, which informs the network about the noise level it is trying to remove. The timestep is typically embedded using sinusoidal positional embeddings similar to those used in Transformer models.</a:t>
            </a:r>
            <a:endParaRPr lang="en-US" altLang="zh-CN" sz="1800"/>
          </a:p>
          <a:p>
            <a:pPr marL="0" indent="0">
              <a:buFont typeface="Arial" panose="020B0604020202020204" pitchFamily="34" charset="0"/>
              <a:buNone/>
            </a:pPr>
            <a:endParaRPr lang="en-US" altLang="zh-CN" sz="1800"/>
          </a:p>
          <a:p>
            <a:pPr marL="285750" indent="-285750">
              <a:buFont typeface="Arial" panose="020B0604020202020204" pitchFamily="34" charset="0"/>
              <a:buChar char="•"/>
            </a:pPr>
            <a:r>
              <a:rPr lang="en-US" altLang="zh-CN" sz="2000" b="1"/>
              <a:t>Self-Attention Layers</a:t>
            </a:r>
            <a:endParaRPr lang="en-US" altLang="zh-CN" sz="2000" b="1"/>
          </a:p>
          <a:p>
            <a:pPr marL="0" indent="0">
              <a:buFont typeface="Arial" panose="020B0604020202020204" pitchFamily="34" charset="0"/>
              <a:buNone/>
            </a:pPr>
            <a:r>
              <a:rPr lang="en-US" altLang="zh-CN" sz="1800"/>
              <a:t>To capture long-range dependencies, self-attention layers are often incorporated at one or more resolutions, typically in the bottleneck of the U-Net.</a:t>
            </a:r>
            <a:endParaRPr lang="en-US" altLang="zh-CN"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idx="12"/>
          </p:nvPr>
        </p:nvSpPr>
        <p:spPr/>
        <p:txBody>
          <a:bodyPr/>
          <a:p>
            <a:pPr marL="0" lvl="0" indent="0" algn="l" rtl="0">
              <a:spcBef>
                <a:spcPts val="0"/>
              </a:spcBef>
              <a:spcAft>
                <a:spcPts val="0"/>
              </a:spcAft>
              <a:buNone/>
            </a:pPr>
            <a:fld id="{00000000-1234-1234-1234-123412341234}" type="slidenum">
              <a:rPr lang="da-DK"/>
            </a:fld>
            <a:endParaRPr lang="da-DK"/>
          </a:p>
        </p:txBody>
      </p:sp>
      <p:graphicFrame>
        <p:nvGraphicFramePr>
          <p:cNvPr id="5" name="表格 4"/>
          <p:cNvGraphicFramePr/>
          <p:nvPr/>
        </p:nvGraphicFramePr>
        <p:xfrm>
          <a:off x="1828800" y="1714500"/>
          <a:ext cx="8532495" cy="3429000"/>
        </p:xfrm>
        <a:graphic>
          <a:graphicData uri="http://schemas.openxmlformats.org/drawingml/2006/table">
            <a:tbl>
              <a:tblPr firstRow="1" bandRow="1">
                <a:tableStyleId>{5C22544A-7EE6-4342-B048-85BDC9FD1C3A}</a:tableStyleId>
              </a:tblPr>
              <a:tblGrid>
                <a:gridCol w="2844165"/>
                <a:gridCol w="2844165"/>
                <a:gridCol w="2844165"/>
              </a:tblGrid>
              <a:tr h="381000">
                <a:tc>
                  <a:txBody>
                    <a:bodyPr/>
                    <a:p>
                      <a:pPr algn="ctr">
                        <a:buNone/>
                      </a:pPr>
                      <a:r>
                        <a:rPr lang="en-US" altLang="zh-CN"/>
                        <a:t>C</a:t>
                      </a:r>
                      <a:r>
                        <a:rPr lang="en-US" altLang="zh-CN"/>
                        <a:t>omponent</a:t>
                      </a:r>
                      <a:endParaRPr lang="en-US" altLang="zh-CN"/>
                    </a:p>
                  </a:txBody>
                  <a:tcPr anchor="ctr" anchorCtr="0"/>
                </a:tc>
                <a:tc>
                  <a:txBody>
                    <a:bodyPr/>
                    <a:p>
                      <a:pPr algn="ctr">
                        <a:buNone/>
                      </a:pPr>
                      <a:r>
                        <a:rPr lang="en-US" altLang="zh-CN"/>
                        <a:t>Channels</a:t>
                      </a:r>
                      <a:endParaRPr lang="en-US" altLang="zh-CN"/>
                    </a:p>
                  </a:txBody>
                  <a:tcPr anchor="ctr" anchorCtr="0"/>
                </a:tc>
                <a:tc>
                  <a:txBody>
                    <a:bodyPr/>
                    <a:p>
                      <a:pPr algn="ctr">
                        <a:buNone/>
                      </a:pPr>
                      <a:r>
                        <a:rPr lang="en-US" altLang="zh-CN"/>
                        <a:t>Resolution (input 64</a:t>
                      </a:r>
                      <a:r>
                        <a:rPr lang="en-US" altLang="en-US"/>
                        <a:t>×</a:t>
                      </a:r>
                      <a:r>
                        <a:rPr lang="en-US" altLang="zh-CN"/>
                        <a:t>64)</a:t>
                      </a:r>
                      <a:endParaRPr lang="en-US" altLang="zh-CN"/>
                    </a:p>
                  </a:txBody>
                  <a:tcPr anchor="ctr" anchorCtr="0"/>
                </a:tc>
              </a:tr>
              <a:tr h="381000">
                <a:tc>
                  <a:txBody>
                    <a:bodyPr/>
                    <a:p>
                      <a:pPr algn="ctr">
                        <a:buNone/>
                      </a:pPr>
                      <a:r>
                        <a:rPr lang="en-US" altLang="zh-CN"/>
                        <a:t>Input</a:t>
                      </a:r>
                      <a:endParaRPr lang="en-US" altLang="zh-CN"/>
                    </a:p>
                  </a:txBody>
                  <a:tcPr anchor="ctr" anchorCtr="0"/>
                </a:tc>
                <a:tc>
                  <a:txBody>
                    <a:bodyPr/>
                    <a:p>
                      <a:pPr algn="ctr">
                        <a:buNone/>
                      </a:pPr>
                      <a:r>
                        <a:rPr lang="en-US" altLang="zh-CN"/>
                        <a:t>in_channels</a:t>
                      </a:r>
                      <a:endParaRPr lang="en-US" altLang="zh-CN"/>
                    </a:p>
                  </a:txBody>
                  <a:tcPr anchor="ctr" anchorCtr="0"/>
                </a:tc>
                <a:tc>
                  <a:txBody>
                    <a:bodyPr/>
                    <a:p>
                      <a:pPr algn="ctr">
                        <a:buNone/>
                      </a:pPr>
                      <a:r>
                        <a:rPr lang="en-US" altLang="zh-CN"/>
                        <a:t>64</a:t>
                      </a:r>
                      <a:r>
                        <a:rPr lang="en-US" altLang="en-US"/>
                        <a:t>×</a:t>
                      </a:r>
                      <a:r>
                        <a:rPr lang="en-US" altLang="zh-CN"/>
                        <a:t>64</a:t>
                      </a:r>
                      <a:endParaRPr lang="en-US" altLang="zh-CN"/>
                    </a:p>
                  </a:txBody>
                  <a:tcPr anchor="ctr" anchorCtr="0"/>
                </a:tc>
              </a:tr>
              <a:tr h="381000">
                <a:tc>
                  <a:txBody>
                    <a:bodyPr/>
                    <a:p>
                      <a:pPr algn="ctr">
                        <a:buNone/>
                      </a:pPr>
                      <a:r>
                        <a:rPr lang="en-US" altLang="zh-CN"/>
                        <a:t>Initial Conv (e1)</a:t>
                      </a:r>
                      <a:endParaRPr lang="en-US" altLang="zh-CN"/>
                    </a:p>
                  </a:txBody>
                  <a:tcPr anchor="ctr" anchorCtr="0"/>
                </a:tc>
                <a:tc>
                  <a:txBody>
                    <a:bodyPr/>
                    <a:p>
                      <a:pPr algn="ctr">
                        <a:buNone/>
                      </a:pPr>
                      <a:r>
                        <a:rPr lang="en-US" altLang="zh-CN"/>
                        <a:t>64</a:t>
                      </a:r>
                      <a:endParaRPr lang="en-US" altLang="zh-CN"/>
                    </a:p>
                  </a:txBody>
                  <a:tcPr anchor="ctr" anchorCtr="0"/>
                </a:tc>
                <a:tc>
                  <a:txBody>
                    <a:bodyPr/>
                    <a:p>
                      <a:pPr algn="ctr">
                        <a:buNone/>
                      </a:pPr>
                      <a:r>
                        <a:rPr lang="en-US" altLang="zh-CN"/>
                        <a:t>64</a:t>
                      </a:r>
                      <a:r>
                        <a:rPr lang="en-US" altLang="en-US"/>
                        <a:t>×</a:t>
                      </a:r>
                      <a:r>
                        <a:rPr lang="en-US" altLang="zh-CN"/>
                        <a:t>64</a:t>
                      </a:r>
                      <a:endParaRPr lang="en-US" altLang="zh-CN"/>
                    </a:p>
                  </a:txBody>
                  <a:tcPr anchor="ctr" anchorCtr="0"/>
                </a:tc>
              </a:tr>
              <a:tr h="381000">
                <a:tc>
                  <a:txBody>
                    <a:bodyPr/>
                    <a:p>
                      <a:pPr algn="ctr">
                        <a:buNone/>
                      </a:pPr>
                      <a:r>
                        <a:rPr lang="en-US" altLang="zh-CN"/>
                        <a:t>Down Block 1 (e2)</a:t>
                      </a:r>
                      <a:endParaRPr lang="en-US" altLang="zh-CN"/>
                    </a:p>
                  </a:txBody>
                  <a:tcPr anchor="ctr" anchorCtr="0"/>
                </a:tc>
                <a:tc>
                  <a:txBody>
                    <a:bodyPr/>
                    <a:p>
                      <a:pPr algn="ctr">
                        <a:buNone/>
                      </a:pPr>
                      <a:r>
                        <a:rPr lang="en-US" altLang="zh-CN"/>
                        <a:t>128</a:t>
                      </a:r>
                      <a:endParaRPr lang="en-US" altLang="zh-CN"/>
                    </a:p>
                  </a:txBody>
                  <a:tcPr anchor="ctr" anchorCtr="0"/>
                </a:tc>
                <a:tc>
                  <a:txBody>
                    <a:bodyPr/>
                    <a:p>
                      <a:pPr algn="ctr">
                        <a:buNone/>
                      </a:pPr>
                      <a:r>
                        <a:rPr lang="en-US" altLang="zh-CN"/>
                        <a:t>32</a:t>
                      </a:r>
                      <a:r>
                        <a:rPr lang="en-US" altLang="en-US"/>
                        <a:t>×</a:t>
                      </a:r>
                      <a:r>
                        <a:rPr lang="en-US" altLang="zh-CN"/>
                        <a:t>32</a:t>
                      </a:r>
                      <a:endParaRPr lang="en-US" altLang="zh-CN"/>
                    </a:p>
                  </a:txBody>
                  <a:tcPr anchor="ctr" anchorCtr="0"/>
                </a:tc>
              </a:tr>
              <a:tr h="381000">
                <a:tc>
                  <a:txBody>
                    <a:bodyPr/>
                    <a:p>
                      <a:pPr algn="ctr">
                        <a:buNone/>
                      </a:pPr>
                      <a:r>
                        <a:rPr lang="en-US" altLang="zh-CN"/>
                        <a:t>Down Block 2 (e3)</a:t>
                      </a:r>
                      <a:endParaRPr lang="en-US" altLang="zh-CN"/>
                    </a:p>
                  </a:txBody>
                  <a:tcPr anchor="ctr" anchorCtr="0"/>
                </a:tc>
                <a:tc>
                  <a:txBody>
                    <a:bodyPr/>
                    <a:p>
                      <a:pPr algn="ctr">
                        <a:buNone/>
                      </a:pPr>
                      <a:r>
                        <a:rPr lang="en-US" altLang="zh-CN"/>
                        <a:t>256</a:t>
                      </a:r>
                      <a:endParaRPr lang="en-US" altLang="zh-CN"/>
                    </a:p>
                  </a:txBody>
                  <a:tcPr anchor="ctr" anchorCtr="0"/>
                </a:tc>
                <a:tc>
                  <a:txBody>
                    <a:bodyPr/>
                    <a:p>
                      <a:pPr algn="ctr">
                        <a:buNone/>
                      </a:pPr>
                      <a:r>
                        <a:rPr lang="en-US" altLang="zh-CN"/>
                        <a:t>16</a:t>
                      </a:r>
                      <a:r>
                        <a:rPr lang="en-US" altLang="en-US"/>
                        <a:t>×</a:t>
                      </a:r>
                      <a:r>
                        <a:rPr lang="en-US" altLang="zh-CN"/>
                        <a:t>16</a:t>
                      </a:r>
                      <a:endParaRPr lang="en-US" altLang="zh-CN"/>
                    </a:p>
                  </a:txBody>
                  <a:tcPr anchor="ctr" anchorCtr="0"/>
                </a:tc>
              </a:tr>
              <a:tr h="381000">
                <a:tc>
                  <a:txBody>
                    <a:bodyPr/>
                    <a:p>
                      <a:pPr algn="ctr">
                        <a:buNone/>
                      </a:pPr>
                      <a:r>
                        <a:rPr lang="en-US" altLang="zh-CN"/>
                        <a:t>Middle Block</a:t>
                      </a:r>
                      <a:endParaRPr lang="en-US" altLang="zh-CN"/>
                    </a:p>
                  </a:txBody>
                  <a:tcPr anchor="ctr" anchorCtr="0"/>
                </a:tc>
                <a:tc>
                  <a:txBody>
                    <a:bodyPr/>
                    <a:p>
                      <a:pPr algn="ctr">
                        <a:buNone/>
                      </a:pPr>
                      <a:r>
                        <a:rPr lang="en-US" altLang="zh-CN"/>
                        <a:t>256</a:t>
                      </a:r>
                      <a:endParaRPr lang="en-US" altLang="zh-CN"/>
                    </a:p>
                  </a:txBody>
                  <a:tcPr anchor="ctr" anchorCtr="0"/>
                </a:tc>
                <a:tc>
                  <a:txBody>
                    <a:bodyPr/>
                    <a:p>
                      <a:pPr algn="ctr">
                        <a:buNone/>
                      </a:pPr>
                      <a:r>
                        <a:rPr lang="en-US" altLang="zh-CN"/>
                        <a:t>16</a:t>
                      </a:r>
                      <a:r>
                        <a:rPr lang="en-US" altLang="en-US"/>
                        <a:t>×</a:t>
                      </a:r>
                      <a:r>
                        <a:rPr lang="en-US" altLang="zh-CN"/>
                        <a:t>16</a:t>
                      </a:r>
                      <a:endParaRPr lang="en-US" altLang="zh-CN"/>
                    </a:p>
                  </a:txBody>
                  <a:tcPr anchor="ctr" anchorCtr="0"/>
                </a:tc>
              </a:tr>
              <a:tr h="381000">
                <a:tc>
                  <a:txBody>
                    <a:bodyPr/>
                    <a:p>
                      <a:pPr algn="ctr">
                        <a:buNone/>
                      </a:pPr>
                      <a:r>
                        <a:rPr lang="en-US" altLang="zh-CN"/>
                        <a:t>Up Block 1 (d1)</a:t>
                      </a:r>
                      <a:endParaRPr lang="en-US" altLang="zh-CN"/>
                    </a:p>
                  </a:txBody>
                  <a:tcPr anchor="ctr" anchorCtr="0"/>
                </a:tc>
                <a:tc>
                  <a:txBody>
                    <a:bodyPr/>
                    <a:p>
                      <a:pPr algn="ctr">
                        <a:buNone/>
                      </a:pPr>
                      <a:r>
                        <a:rPr lang="en-US" altLang="zh-CN"/>
                        <a:t>128</a:t>
                      </a:r>
                      <a:endParaRPr lang="en-US" altLang="zh-CN"/>
                    </a:p>
                  </a:txBody>
                  <a:tcPr anchor="ctr" anchorCtr="0"/>
                </a:tc>
                <a:tc>
                  <a:txBody>
                    <a:bodyPr/>
                    <a:p>
                      <a:pPr algn="ctr">
                        <a:buNone/>
                      </a:pPr>
                      <a:r>
                        <a:rPr lang="en-US" altLang="zh-CN"/>
                        <a:t>32</a:t>
                      </a:r>
                      <a:r>
                        <a:rPr lang="en-US" altLang="en-US"/>
                        <a:t>×</a:t>
                      </a:r>
                      <a:r>
                        <a:rPr lang="en-US" altLang="zh-CN"/>
                        <a:t>32</a:t>
                      </a:r>
                      <a:endParaRPr lang="en-US" altLang="zh-CN"/>
                    </a:p>
                  </a:txBody>
                  <a:tcPr anchor="ctr" anchorCtr="0"/>
                </a:tc>
              </a:tr>
              <a:tr h="381000">
                <a:tc>
                  <a:txBody>
                    <a:bodyPr/>
                    <a:p>
                      <a:pPr algn="ctr">
                        <a:buNone/>
                      </a:pPr>
                      <a:r>
                        <a:rPr lang="en-US" altLang="zh-CN"/>
                        <a:t>Up Block 2 (d2)</a:t>
                      </a:r>
                      <a:endParaRPr lang="en-US" altLang="zh-CN"/>
                    </a:p>
                  </a:txBody>
                  <a:tcPr anchor="ctr" anchorCtr="0"/>
                </a:tc>
                <a:tc>
                  <a:txBody>
                    <a:bodyPr/>
                    <a:p>
                      <a:pPr algn="ctr">
                        <a:buNone/>
                      </a:pPr>
                      <a:r>
                        <a:rPr lang="en-US" altLang="zh-CN"/>
                        <a:t>64</a:t>
                      </a:r>
                      <a:endParaRPr lang="en-US" altLang="zh-CN"/>
                    </a:p>
                  </a:txBody>
                  <a:tcPr anchor="ctr" anchorCtr="0"/>
                </a:tc>
                <a:tc>
                  <a:txBody>
                    <a:bodyPr/>
                    <a:p>
                      <a:pPr algn="ctr">
                        <a:buNone/>
                      </a:pPr>
                      <a:r>
                        <a:rPr lang="en-US" altLang="zh-CN"/>
                        <a:t>64</a:t>
                      </a:r>
                      <a:r>
                        <a:rPr lang="en-US" altLang="en-US"/>
                        <a:t>×</a:t>
                      </a:r>
                      <a:r>
                        <a:rPr lang="en-US" altLang="zh-CN"/>
                        <a:t>64</a:t>
                      </a:r>
                      <a:endParaRPr lang="en-US" altLang="zh-CN"/>
                    </a:p>
                  </a:txBody>
                  <a:tcPr anchor="ctr" anchorCtr="0"/>
                </a:tc>
              </a:tr>
              <a:tr h="381000">
                <a:tc>
                  <a:txBody>
                    <a:bodyPr/>
                    <a:p>
                      <a:pPr algn="ctr">
                        <a:buNone/>
                      </a:pPr>
                      <a:r>
                        <a:rPr lang="en-US" altLang="zh-CN"/>
                        <a:t>Output Conv (d3)</a:t>
                      </a:r>
                      <a:endParaRPr lang="en-US" altLang="zh-CN"/>
                    </a:p>
                  </a:txBody>
                  <a:tcPr anchor="ctr" anchorCtr="0"/>
                </a:tc>
                <a:tc>
                  <a:txBody>
                    <a:bodyPr/>
                    <a:p>
                      <a:pPr algn="ctr">
                        <a:buNone/>
                      </a:pPr>
                      <a:r>
                        <a:rPr lang="en-US" altLang="zh-CN"/>
                        <a:t>out_channels</a:t>
                      </a:r>
                      <a:endParaRPr lang="en-US" altLang="zh-CN"/>
                    </a:p>
                  </a:txBody>
                  <a:tcPr anchor="ctr" anchorCtr="0"/>
                </a:tc>
                <a:tc>
                  <a:txBody>
                    <a:bodyPr/>
                    <a:p>
                      <a:pPr algn="ctr">
                        <a:buNone/>
                      </a:pPr>
                      <a:r>
                        <a:rPr lang="en-US" altLang="zh-CN"/>
                        <a:t>64</a:t>
                      </a:r>
                      <a:r>
                        <a:rPr lang="en-US" altLang="en-US"/>
                        <a:t>×</a:t>
                      </a:r>
                      <a:r>
                        <a:rPr lang="en-US" altLang="zh-CN"/>
                        <a:t>64</a:t>
                      </a:r>
                      <a:endParaRPr lang="en-US" altLang="zh-CN"/>
                    </a:p>
                  </a:txBody>
                  <a:tcPr anchor="ctr" anchorCtr="0"/>
                </a:tc>
              </a:tr>
            </a:tbl>
          </a:graphicData>
        </a:graphic>
      </p:graphicFrame>
      <p:sp>
        <p:nvSpPr>
          <p:cNvPr id="2" name="文本框 1"/>
          <p:cNvSpPr txBox="1"/>
          <p:nvPr/>
        </p:nvSpPr>
        <p:spPr>
          <a:xfrm>
            <a:off x="2908935" y="5306060"/>
            <a:ext cx="6372225" cy="337185"/>
          </a:xfrm>
          <a:prstGeom prst="rect">
            <a:avLst/>
          </a:prstGeom>
          <a:noFill/>
        </p:spPr>
        <p:txBody>
          <a:bodyPr wrap="square" rtlCol="0">
            <a:spAutoFit/>
          </a:bodyPr>
          <a:p>
            <a:pPr algn="ctr"/>
            <a:r>
              <a:rPr lang="en-US" altLang="zh-CN" sz="1600"/>
              <a:t>Table: </a:t>
            </a:r>
            <a:r>
              <a:rPr lang="zh-CN" altLang="en-US" sz="1600"/>
              <a:t>Detailed U-Net architecture specifications for diffusion models</a:t>
            </a:r>
            <a:endParaRPr lang="zh-CN" altLang="en-US" sz="1600"/>
          </a:p>
        </p:txBody>
      </p:sp>
    </p:spTree>
  </p:cSld>
  <p:clrMapOvr>
    <a:masterClrMapping/>
  </p:clrMapOvr>
</p:sld>
</file>

<file path=ppt/tags/tag1.xml><?xml version="1.0" encoding="utf-8"?>
<p:tagLst xmlns:p="http://schemas.openxmlformats.org/presentationml/2006/main">
  <p:tag name="TABLE_ENDDRAG_ORIGIN_RECT" val="607*201"/>
  <p:tag name="TABLE_ENDDRAG_RECT" val="126*305*607*201"/>
</p:tagLst>
</file>

<file path=ppt/theme/theme1.xml><?xml version="1.0" encoding="utf-8"?>
<a:theme xmlns:a="http://schemas.openxmlformats.org/drawingml/2006/main" name="Blank">
  <a:themeElements>
    <a:clrScheme name="DTU">
      <a:dk1>
        <a:srgbClr val="000000"/>
      </a:dk1>
      <a:lt1>
        <a:srgbClr val="FFFFFF"/>
      </a:lt1>
      <a:dk2>
        <a:srgbClr val="990000"/>
      </a:dk2>
      <a:lt2>
        <a:srgbClr val="79238E"/>
      </a:lt2>
      <a:accent1>
        <a:srgbClr val="990000"/>
      </a:accent1>
      <a:accent2>
        <a:srgbClr val="2F3EEA"/>
      </a:accent2>
      <a:accent3>
        <a:srgbClr val="1FD082"/>
      </a:accent3>
      <a:accent4>
        <a:srgbClr val="171748"/>
      </a:accent4>
      <a:accent5>
        <a:srgbClr val="F6D04D"/>
      </a:accent5>
      <a:accent6>
        <a:srgbClr val="FC7634"/>
      </a:accent6>
      <a:hlink>
        <a:srgbClr val="2F3EEA"/>
      </a:hlink>
      <a:folHlink>
        <a:srgbClr val="99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9391</Words>
  <Application>WPS 演示</Application>
  <PresentationFormat>自定义</PresentationFormat>
  <Paragraphs>379</Paragraphs>
  <Slides>23</Slides>
  <Notes>10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18</vt:i4>
      </vt:variant>
      <vt:variant>
        <vt:lpstr>幻灯片标题</vt:lpstr>
      </vt:variant>
      <vt:variant>
        <vt:i4>23</vt:i4>
      </vt:variant>
    </vt:vector>
  </HeadingPairs>
  <TitlesOfParts>
    <vt:vector size="50" baseType="lpstr">
      <vt:lpstr>Arial</vt:lpstr>
      <vt:lpstr>宋体</vt:lpstr>
      <vt:lpstr>Wingdings</vt:lpstr>
      <vt:lpstr>Arial</vt:lpstr>
      <vt:lpstr>Verdana</vt:lpstr>
      <vt:lpstr>Calibri</vt:lpstr>
      <vt:lpstr>微软雅黑</vt:lpstr>
      <vt:lpstr>Arial Unicode MS</vt:lpstr>
      <vt:lpstr>Blank</vt:lpstr>
      <vt:lpstr>Equation.KSEE3</vt:lpstr>
      <vt:lpstr>Equation.KSEE3</vt:lpstr>
      <vt:lpstr>Equation.KSEE3</vt:lpstr>
      <vt:lpstr>Equation.KSEE3</vt:lpstr>
      <vt:lpstr>Equation.KSEE3</vt:lpstr>
      <vt:lpstr>Equation.KSEE3</vt:lpstr>
      <vt:lpstr>Equation.KSEE3</vt:lpstr>
      <vt:lpstr>Equation.KSEE3</vt:lpstr>
      <vt:lpstr>Equation.DSMT4</vt:lpstr>
      <vt:lpstr>Equation.DSMT4</vt:lpstr>
      <vt:lpstr>Equation.KSEE3</vt:lpstr>
      <vt:lpstr>Equation.KSEE3</vt:lpstr>
      <vt:lpstr>Equation.KSEE3</vt:lpstr>
      <vt:lpstr>Equation.KSEE3</vt:lpstr>
      <vt:lpstr>Equation.KSEE3</vt:lpstr>
      <vt:lpstr>Equation.KSEE3</vt:lpstr>
      <vt:lpstr>Equation.KSEE3</vt:lpstr>
      <vt:lpstr>Equation.KSEE3</vt:lpstr>
      <vt:lpstr>PowerPoint 演示文稿</vt:lpstr>
      <vt:lpstr>Topic: Improved DDPM for Image Inpainting</vt:lpstr>
      <vt:lpstr>Introduction</vt:lpstr>
      <vt:lpstr>DDPM Introduction</vt:lpstr>
      <vt:lpstr>PowerPoint 演示文稿</vt:lpstr>
      <vt:lpstr>Image Inpainting with DDPM</vt:lpstr>
      <vt:lpstr>The Mask-dependent Noise Schedule</vt:lpstr>
      <vt:lpstr>Our Model</vt:lpstr>
      <vt:lpstr>PowerPoint 演示文稿</vt:lpstr>
      <vt:lpstr>PowerPoint 演示文稿</vt:lpstr>
      <vt:lpstr>The Loss Function</vt:lpstr>
      <vt:lpstr>Inplementation Using CelebA[10] dataset</vt:lpstr>
      <vt:lpstr>PowerPoint 演示文稿</vt:lpstr>
      <vt:lpstr>Evaluation Metrics</vt:lpstr>
      <vt:lpstr>Visualization on CelebA dataset</vt:lpstr>
      <vt:lpstr>Evaluation/Results</vt:lpstr>
      <vt:lpstr>PowerPoint 演示文稿</vt:lpstr>
      <vt:lpstr>Improvements and Drawbacks</vt:lpstr>
      <vt:lpstr>Conclusion</vt:lpstr>
      <vt:lpstr>References</vt:lpstr>
      <vt:lpstr>PowerPoint 演示文稿</vt:lpstr>
      <vt:lpstr>Statement of the use of GenAI</vt:lpstr>
      <vt:lpstr>Thank you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sunbo</cp:lastModifiedBy>
  <cp:revision>160</cp:revision>
  <dcterms:created xsi:type="dcterms:W3CDTF">2025-04-24T19:19:00Z</dcterms:created>
  <dcterms:modified xsi:type="dcterms:W3CDTF">2025-05-16T12:43:09Z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7BC0C460DF9B4EE3ADBA3CEBDE9E0643_12</vt:lpwstr>
  </property>
  <property fmtid="{D5CDD505-2E9C-101B-9397-08002B2CF9AE}" pid="3" name="KSOProductBuildVer">
    <vt:lpwstr>2052-12.1.0.21171</vt:lpwstr>
  </property>
</Properties>
</file>