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5" d="100"/>
          <a:sy n="65" d="100"/>
        </p:scale>
        <p:origin x="700" y="60"/>
      </p:cViewPr>
      <p:guideLst>
        <p:guide orient="horz" pos="2160"/>
        <p:guide pos="3840"/>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2T02:21:12.501"/>
    </inkml:context>
    <inkml:brush xml:id="br0">
      <inkml:brushProperty name="width" value="0.05" units="cm"/>
      <inkml:brushProperty name="height" value="0.05" units="cm"/>
    </inkml:brush>
  </inkml:definitions>
  <inkml:trace contextRef="#ctx0" brushRef="#br0">3800 1862 24575,'-7'0'0,"1"-1"0,0 0 0,-1-1 0,1 0 0,-7-2 0,-22-6 0,-4 6 0,-77 3 0,-7-1 0,113 0 0,-1 0 0,1 0 0,-1-2 0,1 1 0,-17-9 0,-14-5 0,-1 5 0,-1 2 0,-68-8 0,62 12 0,-81-21 0,-304-103 0,284 97 0,99 23 0,-80-24 0,97 24 0,0 1 0,-45-4 0,44 8 0,-67-20 0,95 23 0,0 0 0,0-1 0,0 0 0,1-1 0,-1 0 0,1 0 0,0 0 0,0 0 0,0-1 0,1 0 0,0-1 0,0 1 0,0-1 0,0 0 0,1 0 0,0 0 0,0 0 0,1-1 0,0 0 0,0 0 0,1 0 0,-1 0 0,-1-11 0,-26-95 0,16 68 0,2-1 0,2 0 0,-7-84 0,17-298 0,1 195 0,1 208 0,0 0 0,2-1 0,1 1 0,1 1 0,15-41 0,-19 60 0,0 0 0,1 0 0,0 1 0,0-1 0,0 1 0,0-1 0,1 1 0,0 0 0,0 0 0,0 1 0,0-1 0,1 1 0,-1 0 0,1 0 0,0 1 0,0-1 0,0 1 0,0 0 0,0 0 0,0 1 0,9-2 0,11-1 0,0 1 0,0 1 0,37 1 0,-40 2 0,996 4 0,-937-3-90,-1 4 1,104 22-1,155 50-311,-194-41 340,11-2 61,116 31 0,-47 0 731,-144-37-731,-59-19 0,0-2 0,37 9 0,-32-10 0,-1 1 0,0 1 0,33 18 0,-25-12 0,41 13 0,-1-7 0,73 23 0,-127-36 0,0 1 0,0 0 0,-1 1 0,34 25 0,-32-17 0,0 1 0,-2 1 0,27 36 0,-36-41 0,-1 0 0,-1 1 0,0 0 0,-1 0 0,-1 0 0,6 23 0,8 21 0,-8-24 0,0 1 0,-3 0 0,8 60 0,-11-29 0,-3 79 0,-2-65 0,1-40 0,-3 0 0,-7 60 0,5-88 0,-1-1 0,0 0 0,-1 1 0,0-2 0,-12 21 0,-43 59 0,22-35 0,27-43 0,0 0 0,-1 0 0,-1-1 0,0-1 0,-1 0 0,-17 11 0,-13 12 0,37-29 0,-1 0 0,0 0 0,-1 0 0,1-1 0,-1 0 0,0-1 0,0 0 0,-1-1 0,1 1 0,-1-2 0,1 0 0,-1 0 0,0 0 0,-13-1 0,-78 10 0,-6 0 0,-50-7-207,-113 5-255,-194 8 573,457-17-78,-1 0 0,1-1 0,-1 0 0,1-1 0,0 0 0,-1 0 0,1 0 0,0-1 0,0 0 0,-7-4 0,-2-4 32,0-1 0,-23-20 0,32 26-65,0 0 0,-1 0 0,1 1 0,-1 0 0,0 0 0,0 1 0,0 0 0,-1 1 0,1 0 0,-14-3 0,16 5 0,-1 0 0,0 1 0,1 0 0,-1 0 0,0 1 0,1-1 0,-1 2 0,1-1 0,-1 1 0,1 0 0,-1 0 0,1 0 0,0 1 0,-11 7 0,-11 9 0,0 1 0,-30 30 0,29-25 0,-49 35 0,-269 152-637,156-98 383,-402 292-1120,52 53 1374,487-411-96,-76 51-1,94-75 49,-1-2-1,-2-1 1,-56 21 0,-103 25 48,-73 30 0,-223 112 0,434-184-22,-76 36 179,121-55 260,0 0 0,0-1 0,0 0 0,-1-1 0,-19 2 0,-9 2-1768,26-4-5475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2T02:22:34.399"/>
    </inkml:context>
    <inkml:brush xml:id="br0">
      <inkml:brushProperty name="width" value="0.1" units="cm"/>
      <inkml:brushProperty name="height" value="0.1" units="cm"/>
    </inkml:brush>
  </inkml:definitions>
  <inkml:trace contextRef="#ctx0" brushRef="#br0">1042 8033 24575,'-1'0'0,"1"-1"0,-1 1 0,0 0 0,0 0 0,0-1 0,1 1 0,-1-1 0,0 1 0,0 0 0,1-1 0,-1 1 0,0-1 0,1 0 0,-1 1 0,1-1 0,-1 1 0,1-1 0,-1 0 0,1 0 0,-1 1 0,1-1 0,0 0 0,-1-1 0,-7-23 0,5 16 0,-82-206 0,57 139 0,-19-86 0,2 7 0,-179-407-809,-45 11 294,236 484 611,-16-42 491,-46-159-1,64 176-531,-31-143-55,33 118 0,22 77 0,2 1 0,1-1 0,2 0 0,4-53 0,-1 25 0,-2-438-906,4-234-698,5 494 1604,83-487 0,-29 337-338,-13 68-43,-32 236 369,25-171 2141,-37 167-1251,-4 32-644,1 50-234,1 0 0,1 0 0,0 0 0,0 0 0,13-25 0,3-10 0,116-288 0,-107 276 0,-18 34 0,2 0 0,1 1 0,29-41 0,67-94 0,-82 116 0,-3 10 0,3 0 0,46-46 0,-34 39 0,27-22 0,7-8 0,-60 55 0,2 1 0,-1 1 0,2 0 0,19-13 0,18-12 0,-37 27 0,0 1 0,0 0 0,28-13 0,29-5 0,88-24 0,-32 27 0,-24 6 0,-62 11 0,1 2 0,75-3 0,94 11 0,-108 2 0,-55-2 0,163 5 0,-160-2 0,104 23 0,-52 2 0,-2 4 0,142 65 0,-172-65 0,-36-17 0,-1 1 0,0 2 0,45 31 0,32 43 0,0 0 0,39 12-159,54 40-292,-199-138 439,222 176-129,-180-138 151,-2 2 0,59 74 1,11 41-561,-7 4 1,149 297-1,144 269-987,-186-387 1182,133 207-372,-329-517 732,44 68 1758,75 152-1,-128-221-1517,-1 1 0,-2 0 0,-1 1 0,-2-1 0,3 51 0,-3-41-245,12 44 0,-9-49 0,7 63 0,-13-23 0,5 39 0,4 29 0,-9 201 0,-6-195 0,2-75 0,-3 159 0,-1-175 0,-24 115 0,-92 219-430,13-56 90,74-207 340,-47 164 0,58-227 0,-4-2 0,-41 80 0,47-112-10,-3 7 79,-33 82 0,14-17 299,-10 31-94,42-110-274,-1 1 0,-1-2 0,-25 42 0,-57 75 0,76-118 0,-9 11 0,-1-1 0,-34 34 0,23-27 0,23-26 0,0 0 0,-1-1 0,-26 19 0,-24 9-105,-3-4 0,-1-2 0,-122 47 0,-243 52-315,53-53-620,177-43 636,-262 32 124,-8-33-1,215-13 281,78-6 0,74-10 0,1 5 0,-178 52 0,135-26 0,-270 42 0,384-80 19,-243 32 626,0-22-1571,249-16-4158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2T02:22:36.697"/>
    </inkml:context>
    <inkml:brush xml:id="br0">
      <inkml:brushProperty name="width" value="0.1" units="cm"/>
      <inkml:brushProperty name="height" value="0.1" units="cm"/>
    </inkml:brush>
  </inkml:definitions>
  <inkml:trace contextRef="#ctx0" brushRef="#br0">30 0 24575,'-4'10'0,"0"-1"0,0 1 0,1 0 0,1 0 0,0 0 0,-1 11 0,-2 65 0,5-61 0,-3 581 191,5-312-1747,-2-266-5270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2T02:22:38.809"/>
    </inkml:context>
    <inkml:brush xml:id="br0">
      <inkml:brushProperty name="width" value="0.1" units="cm"/>
      <inkml:brushProperty name="height" value="0.1" units="cm"/>
    </inkml:brush>
  </inkml:definitions>
  <inkml:trace contextRef="#ctx0" brushRef="#br0">20869 0 24575,'0'1182'0,"0"-1152"0,-2 0 0,-1 1 0,-1-1 0,-2 0 0,-1 0 0,-1-1 0,-15 34 0,17-47 0,2-6 0,1-1 0,-2 1 0,0 0 0,0-1 0,0 0 0,-1 0 0,-13 14 0,-12 7 0,-2 0 0,0-2 0,-2-2 0,-1-1 0,-52 26 0,44-32 0,-1-1 0,-60 14 0,55-17 0,-123 29 0,129-34 0,-45 8-96,-1-3 0,-112 2 0,-183-14-312,250-4 363,-3493-2-4728,1968 5 3736,1497 3 1037,-307 50 0,-207 35-997,362-52 923,-1599 142-572,1300-137 646,-166 7 0,602-45-65,-1302 22-1873,-1617-27-179,1310-1 1197,1221-22 897,408 6 1764,-245-60-1,332 59-746,0-4-1,1-3 0,-103-53 1,164 73-568,-136-80 3246,125 71-3413,-1-1 0,2-1 0,0-2 0,-26-29 0,-5-13-82,-61-77 62,94 112-222,0 0 0,2 0 0,-22-52-1,-74-256-16,56 160 0,-8 16 0,14 37 0,48 118 1,-9-25-684,-25-50 0,19 52-6143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8C00E3-89C7-06E7-5386-85C9CD8FA88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83D1197-4035-3A82-6B43-22597011DC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759ACE9-8A5F-CADA-58D6-012018B10838}"/>
              </a:ext>
            </a:extLst>
          </p:cNvPr>
          <p:cNvSpPr>
            <a:spLocks noGrp="1"/>
          </p:cNvSpPr>
          <p:nvPr>
            <p:ph type="dt" sz="half" idx="10"/>
          </p:nvPr>
        </p:nvSpPr>
        <p:spPr/>
        <p:txBody>
          <a:bodyPr/>
          <a:lstStyle/>
          <a:p>
            <a:fld id="{6DFE168F-9B88-4819-9101-3494FCDFFF27}" type="datetimeFigureOut">
              <a:rPr kumimoji="1" lang="ja-JP" altLang="en-US" smtClean="0"/>
              <a:t>2024/6/12</a:t>
            </a:fld>
            <a:endParaRPr kumimoji="1" lang="ja-JP" altLang="en-US"/>
          </a:p>
        </p:txBody>
      </p:sp>
      <p:sp>
        <p:nvSpPr>
          <p:cNvPr id="5" name="フッター プレースホルダー 4">
            <a:extLst>
              <a:ext uri="{FF2B5EF4-FFF2-40B4-BE49-F238E27FC236}">
                <a16:creationId xmlns:a16="http://schemas.microsoft.com/office/drawing/2014/main" id="{25D60DEA-56EF-3425-A31E-0F94B7BDB8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4E6FF3-BCD8-FF0F-4E47-5078849A6F5B}"/>
              </a:ext>
            </a:extLst>
          </p:cNvPr>
          <p:cNvSpPr>
            <a:spLocks noGrp="1"/>
          </p:cNvSpPr>
          <p:nvPr>
            <p:ph type="sldNum" sz="quarter" idx="12"/>
          </p:nvPr>
        </p:nvSpPr>
        <p:spPr/>
        <p:txBody>
          <a:bodyPr/>
          <a:lstStyle/>
          <a:p>
            <a:fld id="{A232FE6C-B5CA-4ABB-82EC-41E65D970073}" type="slidenum">
              <a:rPr kumimoji="1" lang="ja-JP" altLang="en-US" smtClean="0"/>
              <a:t>‹#›</a:t>
            </a:fld>
            <a:endParaRPr kumimoji="1" lang="ja-JP" altLang="en-US"/>
          </a:p>
        </p:txBody>
      </p:sp>
    </p:spTree>
    <p:extLst>
      <p:ext uri="{BB962C8B-B14F-4D97-AF65-F5344CB8AC3E}">
        <p14:creationId xmlns:p14="http://schemas.microsoft.com/office/powerpoint/2010/main" val="3027178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540D4B-7A64-6D81-0FD2-448478CAF55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C6D3D92-B360-3C1D-C7CC-AD064D2641C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CD42B5A-C1B5-3EF5-94A5-EE8EBBE1A6B2}"/>
              </a:ext>
            </a:extLst>
          </p:cNvPr>
          <p:cNvSpPr>
            <a:spLocks noGrp="1"/>
          </p:cNvSpPr>
          <p:nvPr>
            <p:ph type="dt" sz="half" idx="10"/>
          </p:nvPr>
        </p:nvSpPr>
        <p:spPr/>
        <p:txBody>
          <a:bodyPr/>
          <a:lstStyle/>
          <a:p>
            <a:fld id="{6DFE168F-9B88-4819-9101-3494FCDFFF27}" type="datetimeFigureOut">
              <a:rPr kumimoji="1" lang="ja-JP" altLang="en-US" smtClean="0"/>
              <a:t>2024/6/12</a:t>
            </a:fld>
            <a:endParaRPr kumimoji="1" lang="ja-JP" altLang="en-US"/>
          </a:p>
        </p:txBody>
      </p:sp>
      <p:sp>
        <p:nvSpPr>
          <p:cNvPr id="5" name="フッター プレースホルダー 4">
            <a:extLst>
              <a:ext uri="{FF2B5EF4-FFF2-40B4-BE49-F238E27FC236}">
                <a16:creationId xmlns:a16="http://schemas.microsoft.com/office/drawing/2014/main" id="{D2CEB7D1-2A43-D2A3-8692-93D983CC35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980A503-5CBF-C0FB-01A3-5A8753F43371}"/>
              </a:ext>
            </a:extLst>
          </p:cNvPr>
          <p:cNvSpPr>
            <a:spLocks noGrp="1"/>
          </p:cNvSpPr>
          <p:nvPr>
            <p:ph type="sldNum" sz="quarter" idx="12"/>
          </p:nvPr>
        </p:nvSpPr>
        <p:spPr/>
        <p:txBody>
          <a:bodyPr/>
          <a:lstStyle/>
          <a:p>
            <a:fld id="{A232FE6C-B5CA-4ABB-82EC-41E65D970073}" type="slidenum">
              <a:rPr kumimoji="1" lang="ja-JP" altLang="en-US" smtClean="0"/>
              <a:t>‹#›</a:t>
            </a:fld>
            <a:endParaRPr kumimoji="1" lang="ja-JP" altLang="en-US"/>
          </a:p>
        </p:txBody>
      </p:sp>
    </p:spTree>
    <p:extLst>
      <p:ext uri="{BB962C8B-B14F-4D97-AF65-F5344CB8AC3E}">
        <p14:creationId xmlns:p14="http://schemas.microsoft.com/office/powerpoint/2010/main" val="68044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083E9AD-D564-584E-0C5C-3D49506FD4F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AE3D525-9202-25D8-134B-22EC74985B6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697AAEB-DB70-F9C8-1E21-D55F63F6D322}"/>
              </a:ext>
            </a:extLst>
          </p:cNvPr>
          <p:cNvSpPr>
            <a:spLocks noGrp="1"/>
          </p:cNvSpPr>
          <p:nvPr>
            <p:ph type="dt" sz="half" idx="10"/>
          </p:nvPr>
        </p:nvSpPr>
        <p:spPr/>
        <p:txBody>
          <a:bodyPr/>
          <a:lstStyle/>
          <a:p>
            <a:fld id="{6DFE168F-9B88-4819-9101-3494FCDFFF27}" type="datetimeFigureOut">
              <a:rPr kumimoji="1" lang="ja-JP" altLang="en-US" smtClean="0"/>
              <a:t>2024/6/12</a:t>
            </a:fld>
            <a:endParaRPr kumimoji="1" lang="ja-JP" altLang="en-US"/>
          </a:p>
        </p:txBody>
      </p:sp>
      <p:sp>
        <p:nvSpPr>
          <p:cNvPr id="5" name="フッター プレースホルダー 4">
            <a:extLst>
              <a:ext uri="{FF2B5EF4-FFF2-40B4-BE49-F238E27FC236}">
                <a16:creationId xmlns:a16="http://schemas.microsoft.com/office/drawing/2014/main" id="{30D49835-D217-A220-B622-8E7AEDD887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1EB944-406F-F791-9F8C-040103A402B7}"/>
              </a:ext>
            </a:extLst>
          </p:cNvPr>
          <p:cNvSpPr>
            <a:spLocks noGrp="1"/>
          </p:cNvSpPr>
          <p:nvPr>
            <p:ph type="sldNum" sz="quarter" idx="12"/>
          </p:nvPr>
        </p:nvSpPr>
        <p:spPr/>
        <p:txBody>
          <a:bodyPr/>
          <a:lstStyle/>
          <a:p>
            <a:fld id="{A232FE6C-B5CA-4ABB-82EC-41E65D970073}" type="slidenum">
              <a:rPr kumimoji="1" lang="ja-JP" altLang="en-US" smtClean="0"/>
              <a:t>‹#›</a:t>
            </a:fld>
            <a:endParaRPr kumimoji="1" lang="ja-JP" altLang="en-US"/>
          </a:p>
        </p:txBody>
      </p:sp>
    </p:spTree>
    <p:extLst>
      <p:ext uri="{BB962C8B-B14F-4D97-AF65-F5344CB8AC3E}">
        <p14:creationId xmlns:p14="http://schemas.microsoft.com/office/powerpoint/2010/main" val="196853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6E7400-F6BE-BD8B-B016-2C553A1A1EC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872F98-2263-A96E-EEC2-5A80AC7735B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A5ECCF-896D-A857-BFEB-F92609279101}"/>
              </a:ext>
            </a:extLst>
          </p:cNvPr>
          <p:cNvSpPr>
            <a:spLocks noGrp="1"/>
          </p:cNvSpPr>
          <p:nvPr>
            <p:ph type="dt" sz="half" idx="10"/>
          </p:nvPr>
        </p:nvSpPr>
        <p:spPr/>
        <p:txBody>
          <a:bodyPr/>
          <a:lstStyle/>
          <a:p>
            <a:fld id="{6DFE168F-9B88-4819-9101-3494FCDFFF27}" type="datetimeFigureOut">
              <a:rPr kumimoji="1" lang="ja-JP" altLang="en-US" smtClean="0"/>
              <a:t>2024/6/12</a:t>
            </a:fld>
            <a:endParaRPr kumimoji="1" lang="ja-JP" altLang="en-US"/>
          </a:p>
        </p:txBody>
      </p:sp>
      <p:sp>
        <p:nvSpPr>
          <p:cNvPr id="5" name="フッター プレースホルダー 4">
            <a:extLst>
              <a:ext uri="{FF2B5EF4-FFF2-40B4-BE49-F238E27FC236}">
                <a16:creationId xmlns:a16="http://schemas.microsoft.com/office/drawing/2014/main" id="{D5BEEA26-458D-ED4D-9242-7B7F89C87D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8037DD-49D2-EB79-4132-6572CEB993E4}"/>
              </a:ext>
            </a:extLst>
          </p:cNvPr>
          <p:cNvSpPr>
            <a:spLocks noGrp="1"/>
          </p:cNvSpPr>
          <p:nvPr>
            <p:ph type="sldNum" sz="quarter" idx="12"/>
          </p:nvPr>
        </p:nvSpPr>
        <p:spPr/>
        <p:txBody>
          <a:bodyPr/>
          <a:lstStyle/>
          <a:p>
            <a:fld id="{A232FE6C-B5CA-4ABB-82EC-41E65D970073}" type="slidenum">
              <a:rPr kumimoji="1" lang="ja-JP" altLang="en-US" smtClean="0"/>
              <a:t>‹#›</a:t>
            </a:fld>
            <a:endParaRPr kumimoji="1" lang="ja-JP" altLang="en-US"/>
          </a:p>
        </p:txBody>
      </p:sp>
    </p:spTree>
    <p:extLst>
      <p:ext uri="{BB962C8B-B14F-4D97-AF65-F5344CB8AC3E}">
        <p14:creationId xmlns:p14="http://schemas.microsoft.com/office/powerpoint/2010/main" val="918807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890A25-1C4F-5733-C0EA-3927C78503C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D41797B-99C2-7C70-AB95-5546961AE9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5E4C06B-35C0-C125-4892-9CFD38E62CE6}"/>
              </a:ext>
            </a:extLst>
          </p:cNvPr>
          <p:cNvSpPr>
            <a:spLocks noGrp="1"/>
          </p:cNvSpPr>
          <p:nvPr>
            <p:ph type="dt" sz="half" idx="10"/>
          </p:nvPr>
        </p:nvSpPr>
        <p:spPr/>
        <p:txBody>
          <a:bodyPr/>
          <a:lstStyle/>
          <a:p>
            <a:fld id="{6DFE168F-9B88-4819-9101-3494FCDFFF27}" type="datetimeFigureOut">
              <a:rPr kumimoji="1" lang="ja-JP" altLang="en-US" smtClean="0"/>
              <a:t>2024/6/12</a:t>
            </a:fld>
            <a:endParaRPr kumimoji="1" lang="ja-JP" altLang="en-US"/>
          </a:p>
        </p:txBody>
      </p:sp>
      <p:sp>
        <p:nvSpPr>
          <p:cNvPr id="5" name="フッター プレースホルダー 4">
            <a:extLst>
              <a:ext uri="{FF2B5EF4-FFF2-40B4-BE49-F238E27FC236}">
                <a16:creationId xmlns:a16="http://schemas.microsoft.com/office/drawing/2014/main" id="{8E261F4B-8167-5962-45C9-CA8E026119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FB65EF6-6B87-B4B3-7F16-83D027E9B9FC}"/>
              </a:ext>
            </a:extLst>
          </p:cNvPr>
          <p:cNvSpPr>
            <a:spLocks noGrp="1"/>
          </p:cNvSpPr>
          <p:nvPr>
            <p:ph type="sldNum" sz="quarter" idx="12"/>
          </p:nvPr>
        </p:nvSpPr>
        <p:spPr/>
        <p:txBody>
          <a:bodyPr/>
          <a:lstStyle/>
          <a:p>
            <a:fld id="{A232FE6C-B5CA-4ABB-82EC-41E65D970073}" type="slidenum">
              <a:rPr kumimoji="1" lang="ja-JP" altLang="en-US" smtClean="0"/>
              <a:t>‹#›</a:t>
            </a:fld>
            <a:endParaRPr kumimoji="1" lang="ja-JP" altLang="en-US"/>
          </a:p>
        </p:txBody>
      </p:sp>
    </p:spTree>
    <p:extLst>
      <p:ext uri="{BB962C8B-B14F-4D97-AF65-F5344CB8AC3E}">
        <p14:creationId xmlns:p14="http://schemas.microsoft.com/office/powerpoint/2010/main" val="3096447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AF01A-99FD-D37B-D743-D3F308F8E61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DA1586-B4E9-F1A0-EF81-349D732EBE3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3F441A6-7953-6BBA-9879-85A5B420CD5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A62988F-FD0D-1003-8BD5-4EDAC13B6BBD}"/>
              </a:ext>
            </a:extLst>
          </p:cNvPr>
          <p:cNvSpPr>
            <a:spLocks noGrp="1"/>
          </p:cNvSpPr>
          <p:nvPr>
            <p:ph type="dt" sz="half" idx="10"/>
          </p:nvPr>
        </p:nvSpPr>
        <p:spPr/>
        <p:txBody>
          <a:bodyPr/>
          <a:lstStyle/>
          <a:p>
            <a:fld id="{6DFE168F-9B88-4819-9101-3494FCDFFF27}" type="datetimeFigureOut">
              <a:rPr kumimoji="1" lang="ja-JP" altLang="en-US" smtClean="0"/>
              <a:t>2024/6/12</a:t>
            </a:fld>
            <a:endParaRPr kumimoji="1" lang="ja-JP" altLang="en-US"/>
          </a:p>
        </p:txBody>
      </p:sp>
      <p:sp>
        <p:nvSpPr>
          <p:cNvPr id="6" name="フッター プレースホルダー 5">
            <a:extLst>
              <a:ext uri="{FF2B5EF4-FFF2-40B4-BE49-F238E27FC236}">
                <a16:creationId xmlns:a16="http://schemas.microsoft.com/office/drawing/2014/main" id="{67EAD8F7-03D7-6553-14A3-F17C9695EC5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783897-CD28-CA79-0C06-83DCA665BFE2}"/>
              </a:ext>
            </a:extLst>
          </p:cNvPr>
          <p:cNvSpPr>
            <a:spLocks noGrp="1"/>
          </p:cNvSpPr>
          <p:nvPr>
            <p:ph type="sldNum" sz="quarter" idx="12"/>
          </p:nvPr>
        </p:nvSpPr>
        <p:spPr/>
        <p:txBody>
          <a:bodyPr/>
          <a:lstStyle/>
          <a:p>
            <a:fld id="{A232FE6C-B5CA-4ABB-82EC-41E65D970073}" type="slidenum">
              <a:rPr kumimoji="1" lang="ja-JP" altLang="en-US" smtClean="0"/>
              <a:t>‹#›</a:t>
            </a:fld>
            <a:endParaRPr kumimoji="1" lang="ja-JP" altLang="en-US"/>
          </a:p>
        </p:txBody>
      </p:sp>
    </p:spTree>
    <p:extLst>
      <p:ext uri="{BB962C8B-B14F-4D97-AF65-F5344CB8AC3E}">
        <p14:creationId xmlns:p14="http://schemas.microsoft.com/office/powerpoint/2010/main" val="1546421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B79011-AAB4-F7C7-9480-E5B0F7626D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3555D2-3CB1-3218-FF7A-D8F3E5A3DE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ED48F5-9D70-A831-5215-36EF3A44835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186BC27-A6F5-CF1E-8E6F-B510959014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57E2006-C683-A669-BC66-356B61F7632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2855BD2-872C-B482-B822-67F972D1DEA5}"/>
              </a:ext>
            </a:extLst>
          </p:cNvPr>
          <p:cNvSpPr>
            <a:spLocks noGrp="1"/>
          </p:cNvSpPr>
          <p:nvPr>
            <p:ph type="dt" sz="half" idx="10"/>
          </p:nvPr>
        </p:nvSpPr>
        <p:spPr/>
        <p:txBody>
          <a:bodyPr/>
          <a:lstStyle/>
          <a:p>
            <a:fld id="{6DFE168F-9B88-4819-9101-3494FCDFFF27}" type="datetimeFigureOut">
              <a:rPr kumimoji="1" lang="ja-JP" altLang="en-US" smtClean="0"/>
              <a:t>2024/6/12</a:t>
            </a:fld>
            <a:endParaRPr kumimoji="1" lang="ja-JP" altLang="en-US"/>
          </a:p>
        </p:txBody>
      </p:sp>
      <p:sp>
        <p:nvSpPr>
          <p:cNvPr id="8" name="フッター プレースホルダー 7">
            <a:extLst>
              <a:ext uri="{FF2B5EF4-FFF2-40B4-BE49-F238E27FC236}">
                <a16:creationId xmlns:a16="http://schemas.microsoft.com/office/drawing/2014/main" id="{E3B5F0C1-12E2-CAC3-BA23-6704948BE41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5C43000-14AD-40D7-0FF7-CA22E5B2E892}"/>
              </a:ext>
            </a:extLst>
          </p:cNvPr>
          <p:cNvSpPr>
            <a:spLocks noGrp="1"/>
          </p:cNvSpPr>
          <p:nvPr>
            <p:ph type="sldNum" sz="quarter" idx="12"/>
          </p:nvPr>
        </p:nvSpPr>
        <p:spPr/>
        <p:txBody>
          <a:bodyPr/>
          <a:lstStyle/>
          <a:p>
            <a:fld id="{A232FE6C-B5CA-4ABB-82EC-41E65D970073}" type="slidenum">
              <a:rPr kumimoji="1" lang="ja-JP" altLang="en-US" smtClean="0"/>
              <a:t>‹#›</a:t>
            </a:fld>
            <a:endParaRPr kumimoji="1" lang="ja-JP" altLang="en-US"/>
          </a:p>
        </p:txBody>
      </p:sp>
    </p:spTree>
    <p:extLst>
      <p:ext uri="{BB962C8B-B14F-4D97-AF65-F5344CB8AC3E}">
        <p14:creationId xmlns:p14="http://schemas.microsoft.com/office/powerpoint/2010/main" val="1884416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40BC45-66BE-F204-AF88-64A31143D10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D0D0E86-6B5B-CB38-A5FB-AFCA21B4A37D}"/>
              </a:ext>
            </a:extLst>
          </p:cNvPr>
          <p:cNvSpPr>
            <a:spLocks noGrp="1"/>
          </p:cNvSpPr>
          <p:nvPr>
            <p:ph type="dt" sz="half" idx="10"/>
          </p:nvPr>
        </p:nvSpPr>
        <p:spPr/>
        <p:txBody>
          <a:bodyPr/>
          <a:lstStyle/>
          <a:p>
            <a:fld id="{6DFE168F-9B88-4819-9101-3494FCDFFF27}" type="datetimeFigureOut">
              <a:rPr kumimoji="1" lang="ja-JP" altLang="en-US" smtClean="0"/>
              <a:t>2024/6/12</a:t>
            </a:fld>
            <a:endParaRPr kumimoji="1" lang="ja-JP" altLang="en-US"/>
          </a:p>
        </p:txBody>
      </p:sp>
      <p:sp>
        <p:nvSpPr>
          <p:cNvPr id="4" name="フッター プレースホルダー 3">
            <a:extLst>
              <a:ext uri="{FF2B5EF4-FFF2-40B4-BE49-F238E27FC236}">
                <a16:creationId xmlns:a16="http://schemas.microsoft.com/office/drawing/2014/main" id="{02864488-4F6B-0F20-6138-2C299D5F154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B37677-D651-993D-4F3C-066E48F9EA71}"/>
              </a:ext>
            </a:extLst>
          </p:cNvPr>
          <p:cNvSpPr>
            <a:spLocks noGrp="1"/>
          </p:cNvSpPr>
          <p:nvPr>
            <p:ph type="sldNum" sz="quarter" idx="12"/>
          </p:nvPr>
        </p:nvSpPr>
        <p:spPr/>
        <p:txBody>
          <a:bodyPr/>
          <a:lstStyle/>
          <a:p>
            <a:fld id="{A232FE6C-B5CA-4ABB-82EC-41E65D970073}" type="slidenum">
              <a:rPr kumimoji="1" lang="ja-JP" altLang="en-US" smtClean="0"/>
              <a:t>‹#›</a:t>
            </a:fld>
            <a:endParaRPr kumimoji="1" lang="ja-JP" altLang="en-US"/>
          </a:p>
        </p:txBody>
      </p:sp>
    </p:spTree>
    <p:extLst>
      <p:ext uri="{BB962C8B-B14F-4D97-AF65-F5344CB8AC3E}">
        <p14:creationId xmlns:p14="http://schemas.microsoft.com/office/powerpoint/2010/main" val="356316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D0064DC-1940-1409-99F3-A54F66B87F87}"/>
              </a:ext>
            </a:extLst>
          </p:cNvPr>
          <p:cNvSpPr>
            <a:spLocks noGrp="1"/>
          </p:cNvSpPr>
          <p:nvPr>
            <p:ph type="dt" sz="half" idx="10"/>
          </p:nvPr>
        </p:nvSpPr>
        <p:spPr/>
        <p:txBody>
          <a:bodyPr/>
          <a:lstStyle/>
          <a:p>
            <a:fld id="{6DFE168F-9B88-4819-9101-3494FCDFFF27}" type="datetimeFigureOut">
              <a:rPr kumimoji="1" lang="ja-JP" altLang="en-US" smtClean="0"/>
              <a:t>2024/6/12</a:t>
            </a:fld>
            <a:endParaRPr kumimoji="1" lang="ja-JP" altLang="en-US"/>
          </a:p>
        </p:txBody>
      </p:sp>
      <p:sp>
        <p:nvSpPr>
          <p:cNvPr id="3" name="フッター プレースホルダー 2">
            <a:extLst>
              <a:ext uri="{FF2B5EF4-FFF2-40B4-BE49-F238E27FC236}">
                <a16:creationId xmlns:a16="http://schemas.microsoft.com/office/drawing/2014/main" id="{F6939E5A-90F7-A41E-9829-DAA43B33295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7C6F728-6A44-DE54-AD64-9B1D964890AF}"/>
              </a:ext>
            </a:extLst>
          </p:cNvPr>
          <p:cNvSpPr>
            <a:spLocks noGrp="1"/>
          </p:cNvSpPr>
          <p:nvPr>
            <p:ph type="sldNum" sz="quarter" idx="12"/>
          </p:nvPr>
        </p:nvSpPr>
        <p:spPr/>
        <p:txBody>
          <a:bodyPr/>
          <a:lstStyle/>
          <a:p>
            <a:fld id="{A232FE6C-B5CA-4ABB-82EC-41E65D970073}" type="slidenum">
              <a:rPr kumimoji="1" lang="ja-JP" altLang="en-US" smtClean="0"/>
              <a:t>‹#›</a:t>
            </a:fld>
            <a:endParaRPr kumimoji="1" lang="ja-JP" altLang="en-US"/>
          </a:p>
        </p:txBody>
      </p:sp>
    </p:spTree>
    <p:extLst>
      <p:ext uri="{BB962C8B-B14F-4D97-AF65-F5344CB8AC3E}">
        <p14:creationId xmlns:p14="http://schemas.microsoft.com/office/powerpoint/2010/main" val="894207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157B18-B11D-DF50-0779-03946AFDE74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EB3CFAD-47E2-4DDF-03AD-30ED99B40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6C8AD35-195C-78FD-DC0D-C940746BC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AFD8019-A4E8-7B24-7B5A-53566751F2B3}"/>
              </a:ext>
            </a:extLst>
          </p:cNvPr>
          <p:cNvSpPr>
            <a:spLocks noGrp="1"/>
          </p:cNvSpPr>
          <p:nvPr>
            <p:ph type="dt" sz="half" idx="10"/>
          </p:nvPr>
        </p:nvSpPr>
        <p:spPr/>
        <p:txBody>
          <a:bodyPr/>
          <a:lstStyle/>
          <a:p>
            <a:fld id="{6DFE168F-9B88-4819-9101-3494FCDFFF27}" type="datetimeFigureOut">
              <a:rPr kumimoji="1" lang="ja-JP" altLang="en-US" smtClean="0"/>
              <a:t>2024/6/12</a:t>
            </a:fld>
            <a:endParaRPr kumimoji="1" lang="ja-JP" altLang="en-US"/>
          </a:p>
        </p:txBody>
      </p:sp>
      <p:sp>
        <p:nvSpPr>
          <p:cNvPr id="6" name="フッター プレースホルダー 5">
            <a:extLst>
              <a:ext uri="{FF2B5EF4-FFF2-40B4-BE49-F238E27FC236}">
                <a16:creationId xmlns:a16="http://schemas.microsoft.com/office/drawing/2014/main" id="{835AE895-DEF2-DF83-9304-B46EB890A58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F644618-23D8-B679-2F3B-EEE909A19EA7}"/>
              </a:ext>
            </a:extLst>
          </p:cNvPr>
          <p:cNvSpPr>
            <a:spLocks noGrp="1"/>
          </p:cNvSpPr>
          <p:nvPr>
            <p:ph type="sldNum" sz="quarter" idx="12"/>
          </p:nvPr>
        </p:nvSpPr>
        <p:spPr/>
        <p:txBody>
          <a:bodyPr/>
          <a:lstStyle/>
          <a:p>
            <a:fld id="{A232FE6C-B5CA-4ABB-82EC-41E65D970073}" type="slidenum">
              <a:rPr kumimoji="1" lang="ja-JP" altLang="en-US" smtClean="0"/>
              <a:t>‹#›</a:t>
            </a:fld>
            <a:endParaRPr kumimoji="1" lang="ja-JP" altLang="en-US"/>
          </a:p>
        </p:txBody>
      </p:sp>
    </p:spTree>
    <p:extLst>
      <p:ext uri="{BB962C8B-B14F-4D97-AF65-F5344CB8AC3E}">
        <p14:creationId xmlns:p14="http://schemas.microsoft.com/office/powerpoint/2010/main" val="2473290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254567-E88F-763B-7AB5-40231B29DFB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79C667D-1836-90CB-793E-CDDAC0F1DC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A955363-2B38-7954-1CC4-EA8E09712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17CD11C-E323-C32A-1D11-404813CA8BCC}"/>
              </a:ext>
            </a:extLst>
          </p:cNvPr>
          <p:cNvSpPr>
            <a:spLocks noGrp="1"/>
          </p:cNvSpPr>
          <p:nvPr>
            <p:ph type="dt" sz="half" idx="10"/>
          </p:nvPr>
        </p:nvSpPr>
        <p:spPr/>
        <p:txBody>
          <a:bodyPr/>
          <a:lstStyle/>
          <a:p>
            <a:fld id="{6DFE168F-9B88-4819-9101-3494FCDFFF27}" type="datetimeFigureOut">
              <a:rPr kumimoji="1" lang="ja-JP" altLang="en-US" smtClean="0"/>
              <a:t>2024/6/12</a:t>
            </a:fld>
            <a:endParaRPr kumimoji="1" lang="ja-JP" altLang="en-US"/>
          </a:p>
        </p:txBody>
      </p:sp>
      <p:sp>
        <p:nvSpPr>
          <p:cNvPr id="6" name="フッター プレースホルダー 5">
            <a:extLst>
              <a:ext uri="{FF2B5EF4-FFF2-40B4-BE49-F238E27FC236}">
                <a16:creationId xmlns:a16="http://schemas.microsoft.com/office/drawing/2014/main" id="{EA6D6C85-F01A-45D8-D1E2-568F61FF47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8DCC80-D95D-14ED-EAEF-C6DD4D8BEE0E}"/>
              </a:ext>
            </a:extLst>
          </p:cNvPr>
          <p:cNvSpPr>
            <a:spLocks noGrp="1"/>
          </p:cNvSpPr>
          <p:nvPr>
            <p:ph type="sldNum" sz="quarter" idx="12"/>
          </p:nvPr>
        </p:nvSpPr>
        <p:spPr/>
        <p:txBody>
          <a:bodyPr/>
          <a:lstStyle/>
          <a:p>
            <a:fld id="{A232FE6C-B5CA-4ABB-82EC-41E65D970073}" type="slidenum">
              <a:rPr kumimoji="1" lang="ja-JP" altLang="en-US" smtClean="0"/>
              <a:t>‹#›</a:t>
            </a:fld>
            <a:endParaRPr kumimoji="1" lang="ja-JP" altLang="en-US"/>
          </a:p>
        </p:txBody>
      </p:sp>
    </p:spTree>
    <p:extLst>
      <p:ext uri="{BB962C8B-B14F-4D97-AF65-F5344CB8AC3E}">
        <p14:creationId xmlns:p14="http://schemas.microsoft.com/office/powerpoint/2010/main" val="1979777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4F04A5-113F-5BEF-FB18-FCEAD8EF2E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A98016-B355-F318-6F87-9EF60831F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2B876D-015F-C261-A2E8-4F4C5CAC2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FE168F-9B88-4819-9101-3494FCDFFF27}" type="datetimeFigureOut">
              <a:rPr kumimoji="1" lang="ja-JP" altLang="en-US" smtClean="0"/>
              <a:t>2024/6/12</a:t>
            </a:fld>
            <a:endParaRPr kumimoji="1" lang="ja-JP" altLang="en-US"/>
          </a:p>
        </p:txBody>
      </p:sp>
      <p:sp>
        <p:nvSpPr>
          <p:cNvPr id="5" name="フッター プレースホルダー 4">
            <a:extLst>
              <a:ext uri="{FF2B5EF4-FFF2-40B4-BE49-F238E27FC236}">
                <a16:creationId xmlns:a16="http://schemas.microsoft.com/office/drawing/2014/main" id="{48B32474-0EC9-5492-FDA4-7EE929F73F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8790BEE-2FF4-03E3-34D7-5664277F62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32FE6C-B5CA-4ABB-82EC-41E65D970073}" type="slidenum">
              <a:rPr kumimoji="1" lang="ja-JP" altLang="en-US" smtClean="0"/>
              <a:t>‹#›</a:t>
            </a:fld>
            <a:endParaRPr kumimoji="1" lang="ja-JP" altLang="en-US"/>
          </a:p>
        </p:txBody>
      </p:sp>
    </p:spTree>
    <p:extLst>
      <p:ext uri="{BB962C8B-B14F-4D97-AF65-F5344CB8AC3E}">
        <p14:creationId xmlns:p14="http://schemas.microsoft.com/office/powerpoint/2010/main" val="1447261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customXml" Target="../ink/ink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44380-F8D6-4C64-CC10-AF352F974CFC}"/>
              </a:ext>
            </a:extLst>
          </p:cNvPr>
          <p:cNvSpPr>
            <a:spLocks noGrp="1"/>
          </p:cNvSpPr>
          <p:nvPr>
            <p:ph type="ctrTitle"/>
          </p:nvPr>
        </p:nvSpPr>
        <p:spPr/>
        <p:txBody>
          <a:bodyPr/>
          <a:lstStyle/>
          <a:p>
            <a:r>
              <a:rPr kumimoji="1" lang="en-US" altLang="ja-JP" dirty="0"/>
              <a:t>Unity</a:t>
            </a:r>
            <a:r>
              <a:rPr kumimoji="1" lang="ja-JP" altLang="en-US" dirty="0"/>
              <a:t>での注意事項</a:t>
            </a:r>
          </a:p>
        </p:txBody>
      </p:sp>
      <p:sp>
        <p:nvSpPr>
          <p:cNvPr id="3" name="字幕 2">
            <a:extLst>
              <a:ext uri="{FF2B5EF4-FFF2-40B4-BE49-F238E27FC236}">
                <a16:creationId xmlns:a16="http://schemas.microsoft.com/office/drawing/2014/main" id="{C2448FC3-DFD3-B5D9-6247-69B3CF02CCFD}"/>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85160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2BC520-01C6-E7A0-FA77-EBD73E79891E}"/>
              </a:ext>
            </a:extLst>
          </p:cNvPr>
          <p:cNvSpPr>
            <a:spLocks noGrp="1"/>
          </p:cNvSpPr>
          <p:nvPr>
            <p:ph type="title"/>
          </p:nvPr>
        </p:nvSpPr>
        <p:spPr>
          <a:xfrm>
            <a:off x="838200" y="365126"/>
            <a:ext cx="10515600" cy="736088"/>
          </a:xfrm>
        </p:spPr>
        <p:txBody>
          <a:bodyPr/>
          <a:lstStyle/>
          <a:p>
            <a:r>
              <a:rPr kumimoji="1" lang="ja-JP" altLang="en-US" dirty="0"/>
              <a:t>注意事項</a:t>
            </a:r>
          </a:p>
        </p:txBody>
      </p:sp>
      <p:sp>
        <p:nvSpPr>
          <p:cNvPr id="3" name="コンテンツ プレースホルダー 2">
            <a:extLst>
              <a:ext uri="{FF2B5EF4-FFF2-40B4-BE49-F238E27FC236}">
                <a16:creationId xmlns:a16="http://schemas.microsoft.com/office/drawing/2014/main" id="{E014932D-5753-5F02-A158-F4764C68513B}"/>
              </a:ext>
            </a:extLst>
          </p:cNvPr>
          <p:cNvSpPr>
            <a:spLocks noGrp="1"/>
          </p:cNvSpPr>
          <p:nvPr>
            <p:ph idx="1"/>
          </p:nvPr>
        </p:nvSpPr>
        <p:spPr>
          <a:xfrm>
            <a:off x="838200" y="1101214"/>
            <a:ext cx="10515600" cy="5075749"/>
          </a:xfrm>
        </p:spPr>
        <p:txBody>
          <a:bodyPr>
            <a:normAutofit/>
          </a:bodyPr>
          <a:lstStyle/>
          <a:p>
            <a:pPr marL="0" indent="0">
              <a:buNone/>
            </a:pPr>
            <a:r>
              <a:rPr kumimoji="1" lang="ja-JP" altLang="en-US" sz="2400" dirty="0"/>
              <a:t>エンコードをしない。スクリプトの文字コードを変更しないこと文字化けしている場合はテキストエディタの表示するコードを変えてみてそれでもできない場合はスクリプトを作った人に聞いて仕様を聞いてください。</a:t>
            </a:r>
            <a:endParaRPr kumimoji="1" lang="en-US" altLang="ja-JP" sz="2400" dirty="0"/>
          </a:p>
          <a:p>
            <a:pPr marL="0" indent="0">
              <a:buNone/>
            </a:pPr>
            <a:endParaRPr lang="en-US" altLang="ja-JP" sz="2400" dirty="0"/>
          </a:p>
          <a:p>
            <a:pPr marL="0" indent="0">
              <a:buNone/>
            </a:pPr>
            <a:r>
              <a:rPr kumimoji="1" lang="en-US" altLang="ja-JP" sz="2400" dirty="0" err="1"/>
              <a:t>Samplescene</a:t>
            </a:r>
            <a:r>
              <a:rPr kumimoji="1" lang="ja-JP" altLang="en-US" sz="2400" dirty="0"/>
              <a:t>を触らない。自分でデバッグ作業用に</a:t>
            </a:r>
            <a:r>
              <a:rPr kumimoji="1" lang="en-US" altLang="ja-JP" sz="2400" dirty="0"/>
              <a:t>Sa</a:t>
            </a:r>
            <a:r>
              <a:rPr kumimoji="1" lang="ja-JP" altLang="en-US" sz="2400" dirty="0"/>
              <a:t>ｍ</a:t>
            </a:r>
            <a:r>
              <a:rPr kumimoji="1" lang="en-US" altLang="ja-JP" sz="2400" dirty="0" err="1"/>
              <a:t>plescene</a:t>
            </a:r>
            <a:r>
              <a:rPr kumimoji="1" lang="ja-JP" altLang="en-US" sz="2400" dirty="0"/>
              <a:t>をコピーしてその中で作業してください</a:t>
            </a:r>
            <a:r>
              <a:rPr lang="ja-JP" altLang="en-US" sz="2400" dirty="0"/>
              <a:t>。</a:t>
            </a:r>
            <a:endParaRPr kumimoji="1" lang="en-US" altLang="ja-JP" sz="2400" dirty="0"/>
          </a:p>
          <a:p>
            <a:pPr marL="0" indent="0">
              <a:buNone/>
            </a:pPr>
            <a:endParaRPr lang="en-US" altLang="ja-JP" sz="2400" dirty="0"/>
          </a:p>
          <a:p>
            <a:pPr marL="0" indent="0">
              <a:buNone/>
            </a:pPr>
            <a:r>
              <a:rPr kumimoji="1" lang="ja-JP" altLang="en-US" sz="2400" dirty="0"/>
              <a:t>既存</a:t>
            </a:r>
            <a:r>
              <a:rPr kumimoji="1" lang="ja-JP" altLang="en-US" sz="2400"/>
              <a:t>のスクリプトを変更</a:t>
            </a:r>
            <a:r>
              <a:rPr kumimoji="1" lang="ja-JP" altLang="en-US" sz="2400" dirty="0"/>
              <a:t>する場合は変更箇所と理由</a:t>
            </a:r>
            <a:r>
              <a:rPr lang="ja-JP" altLang="en-US" sz="2400" dirty="0"/>
              <a:t>の記録をとってください。</a:t>
            </a:r>
            <a:r>
              <a:rPr kumimoji="1" lang="ja-JP" altLang="en-US" sz="2400" dirty="0"/>
              <a:t>継承して使うのは構いません。</a:t>
            </a:r>
            <a:endParaRPr kumimoji="1" lang="en-US" altLang="ja-JP" sz="2400" dirty="0"/>
          </a:p>
          <a:p>
            <a:pPr marL="0" indent="0">
              <a:buNone/>
            </a:pPr>
            <a:endParaRPr lang="en-US" altLang="ja-JP" sz="2400" dirty="0"/>
          </a:p>
          <a:p>
            <a:pPr marL="0" indent="0">
              <a:buNone/>
            </a:pPr>
            <a:r>
              <a:rPr kumimoji="1" lang="en-US" altLang="ja-JP" sz="2400" dirty="0"/>
              <a:t>Prefab</a:t>
            </a:r>
            <a:r>
              <a:rPr kumimoji="1" lang="ja-JP" altLang="en-US" sz="2400" dirty="0"/>
              <a:t>を作成するときはインスペクターに数値が入力されているか確認する。</a:t>
            </a:r>
            <a:endParaRPr kumimoji="1" lang="en-US" altLang="ja-JP" sz="2400" dirty="0"/>
          </a:p>
        </p:txBody>
      </p:sp>
    </p:spTree>
    <p:extLst>
      <p:ext uri="{BB962C8B-B14F-4D97-AF65-F5344CB8AC3E}">
        <p14:creationId xmlns:p14="http://schemas.microsoft.com/office/powerpoint/2010/main" val="123300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2BC520-01C6-E7A0-FA77-EBD73E79891E}"/>
              </a:ext>
            </a:extLst>
          </p:cNvPr>
          <p:cNvSpPr>
            <a:spLocks noGrp="1"/>
          </p:cNvSpPr>
          <p:nvPr>
            <p:ph type="title"/>
          </p:nvPr>
        </p:nvSpPr>
        <p:spPr>
          <a:xfrm>
            <a:off x="838200" y="365126"/>
            <a:ext cx="10515600" cy="736088"/>
          </a:xfrm>
        </p:spPr>
        <p:txBody>
          <a:bodyPr/>
          <a:lstStyle/>
          <a:p>
            <a:r>
              <a:rPr kumimoji="1" lang="en-US" altLang="ja-JP" sz="4400" dirty="0"/>
              <a:t>Prefab</a:t>
            </a:r>
            <a:endParaRPr kumimoji="1" lang="ja-JP" altLang="en-US" dirty="0"/>
          </a:p>
        </p:txBody>
      </p:sp>
      <p:pic>
        <p:nvPicPr>
          <p:cNvPr id="7" name="コンテンツ プレースホルダー 6">
            <a:extLst>
              <a:ext uri="{FF2B5EF4-FFF2-40B4-BE49-F238E27FC236}">
                <a16:creationId xmlns:a16="http://schemas.microsoft.com/office/drawing/2014/main" id="{7D38E9AD-3BFD-3829-0408-29B1FA19D57F}"/>
              </a:ext>
            </a:extLst>
          </p:cNvPr>
          <p:cNvPicPr>
            <a:picLocks noGrp="1" noChangeAspect="1"/>
          </p:cNvPicPr>
          <p:nvPr>
            <p:ph idx="1"/>
          </p:nvPr>
        </p:nvPicPr>
        <p:blipFill>
          <a:blip r:embed="rId2"/>
          <a:stretch>
            <a:fillRect/>
          </a:stretch>
        </p:blipFill>
        <p:spPr>
          <a:xfrm>
            <a:off x="3641901" y="0"/>
            <a:ext cx="8550099" cy="4108308"/>
          </a:xfrm>
        </p:spPr>
      </p:pic>
      <mc:AlternateContent xmlns:mc="http://schemas.openxmlformats.org/markup-compatibility/2006">
        <mc:Choice xmlns:p14="http://schemas.microsoft.com/office/powerpoint/2010/main" Requires="p14">
          <p:contentPart p14:bwMode="auto" r:id="rId3">
            <p14:nvContentPartPr>
              <p14:cNvPr id="8" name="インク 7">
                <a:extLst>
                  <a:ext uri="{FF2B5EF4-FFF2-40B4-BE49-F238E27FC236}">
                    <a16:creationId xmlns:a16="http://schemas.microsoft.com/office/drawing/2014/main" id="{4100EE51-EB8E-CDC1-092F-EC2C27FF7C76}"/>
                  </a:ext>
                </a:extLst>
              </p14:cNvPr>
              <p14:cNvContentPartPr/>
              <p14:nvPr/>
            </p14:nvContentPartPr>
            <p14:xfrm>
              <a:off x="3282995" y="-129844"/>
              <a:ext cx="1988640" cy="1485360"/>
            </p14:xfrm>
          </p:contentPart>
        </mc:Choice>
        <mc:Fallback>
          <p:pic>
            <p:nvPicPr>
              <p:cNvPr id="8" name="インク 7">
                <a:extLst>
                  <a:ext uri="{FF2B5EF4-FFF2-40B4-BE49-F238E27FC236}">
                    <a16:creationId xmlns:a16="http://schemas.microsoft.com/office/drawing/2014/main" id="{4100EE51-EB8E-CDC1-092F-EC2C27FF7C76}"/>
                  </a:ext>
                </a:extLst>
              </p:cNvPr>
              <p:cNvPicPr/>
              <p:nvPr/>
            </p:nvPicPr>
            <p:blipFill>
              <a:blip r:embed="rId4"/>
              <a:stretch>
                <a:fillRect/>
              </a:stretch>
            </p:blipFill>
            <p:spPr>
              <a:xfrm>
                <a:off x="3274355" y="-138844"/>
                <a:ext cx="2006280" cy="1503000"/>
              </a:xfrm>
              <a:prstGeom prst="rect">
                <a:avLst/>
              </a:prstGeom>
            </p:spPr>
          </p:pic>
        </mc:Fallback>
      </mc:AlternateContent>
      <p:sp>
        <p:nvSpPr>
          <p:cNvPr id="9" name="テキスト ボックス 8">
            <a:extLst>
              <a:ext uri="{FF2B5EF4-FFF2-40B4-BE49-F238E27FC236}">
                <a16:creationId xmlns:a16="http://schemas.microsoft.com/office/drawing/2014/main" id="{0F081EBC-20D1-0E8A-5293-F1C427077767}"/>
              </a:ext>
            </a:extLst>
          </p:cNvPr>
          <p:cNvSpPr txBox="1"/>
          <p:nvPr/>
        </p:nvSpPr>
        <p:spPr>
          <a:xfrm>
            <a:off x="167148" y="1258529"/>
            <a:ext cx="3224981" cy="2031325"/>
          </a:xfrm>
          <a:prstGeom prst="rect">
            <a:avLst/>
          </a:prstGeom>
          <a:noFill/>
        </p:spPr>
        <p:txBody>
          <a:bodyPr wrap="square" rtlCol="0">
            <a:spAutoFit/>
          </a:bodyPr>
          <a:lstStyle/>
          <a:p>
            <a:r>
              <a:rPr kumimoji="1" lang="ja-JP" altLang="en-US" dirty="0"/>
              <a:t>シーン上ではなく</a:t>
            </a:r>
            <a:r>
              <a:rPr kumimoji="1" lang="en-US" altLang="ja-JP" dirty="0"/>
              <a:t>prefab</a:t>
            </a:r>
            <a:r>
              <a:rPr lang="ja-JP" altLang="en-US" dirty="0"/>
              <a:t>にデータが入力されているか確認する</a:t>
            </a:r>
            <a:endParaRPr lang="en-US" altLang="ja-JP" dirty="0"/>
          </a:p>
          <a:p>
            <a:endParaRPr kumimoji="1" lang="en-US" altLang="ja-JP" dirty="0"/>
          </a:p>
          <a:p>
            <a:r>
              <a:rPr lang="ja-JP" altLang="en-US" dirty="0"/>
              <a:t>データが入力されているか確認する。もし使用がわからない場合は聞くこと</a:t>
            </a:r>
            <a:endParaRPr kumimoji="1" lang="ja-JP" altLang="en-US" dirty="0"/>
          </a:p>
        </p:txBody>
      </p:sp>
      <p:grpSp>
        <p:nvGrpSpPr>
          <p:cNvPr id="13" name="グループ化 12">
            <a:extLst>
              <a:ext uri="{FF2B5EF4-FFF2-40B4-BE49-F238E27FC236}">
                <a16:creationId xmlns:a16="http://schemas.microsoft.com/office/drawing/2014/main" id="{842E1EDA-8EA1-52DC-9F4E-306264204179}"/>
              </a:ext>
            </a:extLst>
          </p:cNvPr>
          <p:cNvGrpSpPr/>
          <p:nvPr/>
        </p:nvGrpSpPr>
        <p:grpSpPr>
          <a:xfrm>
            <a:off x="2535635" y="687403"/>
            <a:ext cx="9411120" cy="3806640"/>
            <a:chOff x="2535635" y="687403"/>
            <a:chExt cx="9411120" cy="3806640"/>
          </a:xfrm>
        </p:grpSpPr>
        <mc:AlternateContent xmlns:mc="http://schemas.openxmlformats.org/markup-compatibility/2006">
          <mc:Choice xmlns:p14="http://schemas.microsoft.com/office/powerpoint/2010/main" Requires="p14">
            <p:contentPart p14:bwMode="auto" r:id="rId5">
              <p14:nvContentPartPr>
                <p14:cNvPr id="10" name="インク 9">
                  <a:extLst>
                    <a:ext uri="{FF2B5EF4-FFF2-40B4-BE49-F238E27FC236}">
                      <a16:creationId xmlns:a16="http://schemas.microsoft.com/office/drawing/2014/main" id="{2928BB5C-C92C-B2BC-18EC-5A95EA710E63}"/>
                    </a:ext>
                  </a:extLst>
                </p14:cNvPr>
                <p14:cNvContentPartPr/>
                <p14:nvPr/>
              </p14:nvContentPartPr>
              <p14:xfrm>
                <a:off x="9663275" y="687403"/>
                <a:ext cx="2283480" cy="3354840"/>
              </p14:xfrm>
            </p:contentPart>
          </mc:Choice>
          <mc:Fallback>
            <p:pic>
              <p:nvPicPr>
                <p:cNvPr id="10" name="インク 9">
                  <a:extLst>
                    <a:ext uri="{FF2B5EF4-FFF2-40B4-BE49-F238E27FC236}">
                      <a16:creationId xmlns:a16="http://schemas.microsoft.com/office/drawing/2014/main" id="{2928BB5C-C92C-B2BC-18EC-5A95EA710E63}"/>
                    </a:ext>
                  </a:extLst>
                </p:cNvPr>
                <p:cNvPicPr/>
                <p:nvPr/>
              </p:nvPicPr>
              <p:blipFill>
                <a:blip r:embed="rId6"/>
                <a:stretch>
                  <a:fillRect/>
                </a:stretch>
              </p:blipFill>
              <p:spPr>
                <a:xfrm>
                  <a:off x="9645635" y="669403"/>
                  <a:ext cx="2319120" cy="3390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 name="インク 10">
                  <a:extLst>
                    <a:ext uri="{FF2B5EF4-FFF2-40B4-BE49-F238E27FC236}">
                      <a16:creationId xmlns:a16="http://schemas.microsoft.com/office/drawing/2014/main" id="{B7A6EA2D-D3D6-5B6D-C33D-ED97487B6EC2}"/>
                    </a:ext>
                  </a:extLst>
                </p14:cNvPr>
                <p14:cNvContentPartPr/>
                <p14:nvPr/>
              </p14:nvContentPartPr>
              <p14:xfrm>
                <a:off x="10047755" y="3657763"/>
                <a:ext cx="11160" cy="403200"/>
              </p14:xfrm>
            </p:contentPart>
          </mc:Choice>
          <mc:Fallback>
            <p:pic>
              <p:nvPicPr>
                <p:cNvPr id="11" name="インク 10">
                  <a:extLst>
                    <a:ext uri="{FF2B5EF4-FFF2-40B4-BE49-F238E27FC236}">
                      <a16:creationId xmlns:a16="http://schemas.microsoft.com/office/drawing/2014/main" id="{B7A6EA2D-D3D6-5B6D-C33D-ED97487B6EC2}"/>
                    </a:ext>
                  </a:extLst>
                </p:cNvPr>
                <p:cNvPicPr/>
                <p:nvPr/>
              </p:nvPicPr>
              <p:blipFill>
                <a:blip r:embed="rId8"/>
                <a:stretch>
                  <a:fillRect/>
                </a:stretch>
              </p:blipFill>
              <p:spPr>
                <a:xfrm>
                  <a:off x="10029755" y="3639763"/>
                  <a:ext cx="46800" cy="4388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2" name="インク 11">
                  <a:extLst>
                    <a:ext uri="{FF2B5EF4-FFF2-40B4-BE49-F238E27FC236}">
                      <a16:creationId xmlns:a16="http://schemas.microsoft.com/office/drawing/2014/main" id="{DC4FC495-A7DC-2EEB-9316-719C47E1BA27}"/>
                    </a:ext>
                  </a:extLst>
                </p14:cNvPr>
                <p14:cNvContentPartPr/>
                <p14:nvPr/>
              </p14:nvContentPartPr>
              <p14:xfrm>
                <a:off x="2535635" y="3618163"/>
                <a:ext cx="7513200" cy="875880"/>
              </p14:xfrm>
            </p:contentPart>
          </mc:Choice>
          <mc:Fallback>
            <p:pic>
              <p:nvPicPr>
                <p:cNvPr id="12" name="インク 11">
                  <a:extLst>
                    <a:ext uri="{FF2B5EF4-FFF2-40B4-BE49-F238E27FC236}">
                      <a16:creationId xmlns:a16="http://schemas.microsoft.com/office/drawing/2014/main" id="{DC4FC495-A7DC-2EEB-9316-719C47E1BA27}"/>
                    </a:ext>
                  </a:extLst>
                </p:cNvPr>
                <p:cNvPicPr/>
                <p:nvPr/>
              </p:nvPicPr>
              <p:blipFill>
                <a:blip r:embed="rId10"/>
                <a:stretch>
                  <a:fillRect/>
                </a:stretch>
              </p:blipFill>
              <p:spPr>
                <a:xfrm>
                  <a:off x="2517635" y="3600163"/>
                  <a:ext cx="7548840" cy="911520"/>
                </a:xfrm>
                <a:prstGeom prst="rect">
                  <a:avLst/>
                </a:prstGeom>
              </p:spPr>
            </p:pic>
          </mc:Fallback>
        </mc:AlternateContent>
      </p:grpSp>
    </p:spTree>
    <p:extLst>
      <p:ext uri="{BB962C8B-B14F-4D97-AF65-F5344CB8AC3E}">
        <p14:creationId xmlns:p14="http://schemas.microsoft.com/office/powerpoint/2010/main" val="4141150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2BC520-01C6-E7A0-FA77-EBD73E79891E}"/>
              </a:ext>
            </a:extLst>
          </p:cNvPr>
          <p:cNvSpPr>
            <a:spLocks noGrp="1"/>
          </p:cNvSpPr>
          <p:nvPr>
            <p:ph type="title"/>
          </p:nvPr>
        </p:nvSpPr>
        <p:spPr>
          <a:xfrm>
            <a:off x="838200" y="365126"/>
            <a:ext cx="10515600" cy="736088"/>
          </a:xfrm>
        </p:spPr>
        <p:txBody>
          <a:bodyPr/>
          <a:lstStyle/>
          <a:p>
            <a:r>
              <a:rPr kumimoji="1" lang="en-US" altLang="ja-JP" dirty="0"/>
              <a:t>Git </a:t>
            </a:r>
            <a:r>
              <a:rPr kumimoji="1" lang="ja-JP" altLang="en-US" dirty="0"/>
              <a:t>コンフリクト</a:t>
            </a:r>
          </a:p>
        </p:txBody>
      </p:sp>
      <p:sp>
        <p:nvSpPr>
          <p:cNvPr id="3" name="コンテンツ プレースホルダー 2">
            <a:extLst>
              <a:ext uri="{FF2B5EF4-FFF2-40B4-BE49-F238E27FC236}">
                <a16:creationId xmlns:a16="http://schemas.microsoft.com/office/drawing/2014/main" id="{E014932D-5753-5F02-A158-F4764C68513B}"/>
              </a:ext>
            </a:extLst>
          </p:cNvPr>
          <p:cNvSpPr>
            <a:spLocks noGrp="1"/>
          </p:cNvSpPr>
          <p:nvPr>
            <p:ph idx="1"/>
          </p:nvPr>
        </p:nvSpPr>
        <p:spPr>
          <a:xfrm>
            <a:off x="838200" y="1101214"/>
            <a:ext cx="10515600" cy="5075749"/>
          </a:xfrm>
        </p:spPr>
        <p:txBody>
          <a:bodyPr>
            <a:normAutofit lnSpcReduction="10000"/>
          </a:bodyPr>
          <a:lstStyle/>
          <a:p>
            <a:pPr marL="0" indent="0">
              <a:buNone/>
            </a:pPr>
            <a:r>
              <a:rPr lang="en-US" altLang="ja-JP" sz="2400" dirty="0"/>
              <a:t>Git</a:t>
            </a:r>
            <a:r>
              <a:rPr lang="ja-JP" altLang="en-US" sz="2400" dirty="0"/>
              <a:t>でマージを行うとブランチごとで編集があった場合どっちの編集を有効にするかまたはどちらも有効にするか編集しないとけなくなる。</a:t>
            </a:r>
            <a:endParaRPr lang="en-US" altLang="ja-JP" sz="2400" dirty="0"/>
          </a:p>
          <a:p>
            <a:pPr marL="0" indent="0">
              <a:buNone/>
            </a:pPr>
            <a:r>
              <a:rPr kumimoji="1" lang="ja-JP" altLang="en-US" sz="2400" dirty="0"/>
              <a:t>その例を挙げる</a:t>
            </a:r>
            <a:r>
              <a:rPr lang="ja-JP" altLang="en-US" sz="2400" dirty="0"/>
              <a:t>。</a:t>
            </a:r>
            <a:r>
              <a:rPr lang="en-US" altLang="ja-JP" sz="2400" dirty="0" err="1"/>
              <a:t>Testmaster</a:t>
            </a:r>
            <a:r>
              <a:rPr lang="ja-JP" altLang="en-US" sz="2400" dirty="0"/>
              <a:t>と</a:t>
            </a:r>
            <a:r>
              <a:rPr lang="en-US" altLang="ja-JP" sz="2400" dirty="0"/>
              <a:t>master</a:t>
            </a:r>
            <a:r>
              <a:rPr lang="ja-JP" altLang="en-US" sz="2400" dirty="0"/>
              <a:t>ブランチを用いてしょうかいする。</a:t>
            </a:r>
            <a:endParaRPr lang="en-US" altLang="ja-JP" sz="2400" dirty="0"/>
          </a:p>
          <a:p>
            <a:pPr marL="0" indent="0">
              <a:buNone/>
            </a:pPr>
            <a:r>
              <a:rPr kumimoji="1" lang="ja-JP" altLang="en-US" sz="2400" dirty="0"/>
              <a:t>どちらも</a:t>
            </a:r>
            <a:r>
              <a:rPr kumimoji="1" lang="en-US" altLang="ja-JP" sz="2400" dirty="0"/>
              <a:t>test1.txt</a:t>
            </a:r>
            <a:r>
              <a:rPr kumimoji="1" lang="ja-JP" altLang="en-US" sz="2400" dirty="0"/>
              <a:t>をもっていてそのデータが</a:t>
            </a:r>
            <a:r>
              <a:rPr kumimoji="1" lang="en-US" altLang="ja-JP" sz="2400" dirty="0"/>
              <a:t>(</a:t>
            </a:r>
            <a:r>
              <a:rPr kumimoji="1" lang="ja-JP" altLang="en-US" sz="2400" dirty="0"/>
              <a:t>＝の後がデータ</a:t>
            </a:r>
            <a:r>
              <a:rPr kumimoji="1" lang="en-US" altLang="ja-JP" sz="2400" dirty="0"/>
              <a:t>)</a:t>
            </a:r>
          </a:p>
          <a:p>
            <a:pPr marL="0" indent="0">
              <a:buNone/>
            </a:pPr>
            <a:r>
              <a:rPr lang="en-US" altLang="ja-JP" sz="2400" dirty="0"/>
              <a:t>master=</a:t>
            </a:r>
            <a:r>
              <a:rPr lang="ja-JP" altLang="en-US" sz="2400" dirty="0"/>
              <a:t>いうえおかきくけこさしすせそ</a:t>
            </a:r>
            <a:endParaRPr lang="en-US" altLang="ja-JP" sz="2400" dirty="0"/>
          </a:p>
          <a:p>
            <a:pPr marL="0" indent="0">
              <a:buNone/>
            </a:pPr>
            <a:r>
              <a:rPr kumimoji="1" lang="en-US" altLang="ja-JP" sz="2400" dirty="0" err="1"/>
              <a:t>Testmaster</a:t>
            </a:r>
            <a:r>
              <a:rPr kumimoji="1" lang="en-US" altLang="ja-JP" sz="2400" dirty="0"/>
              <a:t>=</a:t>
            </a:r>
            <a:r>
              <a:rPr kumimoji="1" lang="ja-JP" altLang="en-US" sz="2400" dirty="0"/>
              <a:t>あいうえおかきくけこ</a:t>
            </a:r>
            <a:endParaRPr kumimoji="1" lang="en-US" altLang="ja-JP" sz="2400" dirty="0"/>
          </a:p>
          <a:p>
            <a:pPr marL="0" indent="0">
              <a:buNone/>
            </a:pPr>
            <a:r>
              <a:rPr lang="en-US" altLang="ja-JP" sz="2400" dirty="0"/>
              <a:t>Master</a:t>
            </a:r>
            <a:r>
              <a:rPr lang="ja-JP" altLang="en-US" sz="2400" dirty="0"/>
              <a:t>に</a:t>
            </a:r>
            <a:r>
              <a:rPr lang="en-US" altLang="ja-JP" sz="2400" dirty="0" err="1"/>
              <a:t>testmaster</a:t>
            </a:r>
            <a:r>
              <a:rPr lang="ja-JP" altLang="en-US" sz="2400" dirty="0"/>
              <a:t>をマージすると次のようになる</a:t>
            </a:r>
            <a:endParaRPr lang="en-US" altLang="ja-JP" sz="2400" dirty="0"/>
          </a:p>
          <a:p>
            <a:pPr marL="0" indent="0">
              <a:buNone/>
            </a:pPr>
            <a:r>
              <a:rPr kumimoji="1" lang="en-US" altLang="ja-JP" sz="2400" dirty="0"/>
              <a:t>&lt;&lt;&lt;&lt;&lt;&lt;&lt; HEAD</a:t>
            </a:r>
          </a:p>
          <a:p>
            <a:pPr marL="0" indent="0">
              <a:buNone/>
            </a:pPr>
            <a:r>
              <a:rPr kumimoji="1" lang="ja-JP" altLang="en-US" sz="2400" dirty="0"/>
              <a:t>いうえおかきくけこさしすせそ</a:t>
            </a:r>
          </a:p>
          <a:p>
            <a:pPr marL="0" indent="0">
              <a:buNone/>
            </a:pPr>
            <a:r>
              <a:rPr kumimoji="1" lang="en-US" altLang="ja-JP" sz="2400" dirty="0"/>
              <a:t>=======</a:t>
            </a:r>
          </a:p>
          <a:p>
            <a:pPr marL="0" indent="0">
              <a:buNone/>
            </a:pPr>
            <a:r>
              <a:rPr kumimoji="1" lang="ja-JP" altLang="en-US" sz="2400" dirty="0"/>
              <a:t>あいうえおかきくけこ</a:t>
            </a:r>
          </a:p>
          <a:p>
            <a:pPr marL="0" indent="0">
              <a:buNone/>
            </a:pPr>
            <a:r>
              <a:rPr kumimoji="1" lang="en-US" altLang="ja-JP" sz="2400" dirty="0"/>
              <a:t>&gt;&gt;&gt;&gt;&gt;&gt;&gt; </a:t>
            </a:r>
            <a:r>
              <a:rPr kumimoji="1" lang="en-US" altLang="ja-JP" sz="2400" dirty="0" err="1"/>
              <a:t>testmaster</a:t>
            </a: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1648573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2BC520-01C6-E7A0-FA77-EBD73E79891E}"/>
              </a:ext>
            </a:extLst>
          </p:cNvPr>
          <p:cNvSpPr>
            <a:spLocks noGrp="1"/>
          </p:cNvSpPr>
          <p:nvPr>
            <p:ph type="title"/>
          </p:nvPr>
        </p:nvSpPr>
        <p:spPr>
          <a:xfrm>
            <a:off x="838200" y="365126"/>
            <a:ext cx="10515600" cy="736088"/>
          </a:xfrm>
        </p:spPr>
        <p:txBody>
          <a:bodyPr/>
          <a:lstStyle/>
          <a:p>
            <a:r>
              <a:rPr kumimoji="1" lang="en-US" altLang="ja-JP" dirty="0"/>
              <a:t>Git </a:t>
            </a:r>
            <a:r>
              <a:rPr kumimoji="1" lang="ja-JP" altLang="en-US" dirty="0"/>
              <a:t>コンフリクト</a:t>
            </a:r>
          </a:p>
        </p:txBody>
      </p:sp>
      <p:sp>
        <p:nvSpPr>
          <p:cNvPr id="3" name="コンテンツ プレースホルダー 2">
            <a:extLst>
              <a:ext uri="{FF2B5EF4-FFF2-40B4-BE49-F238E27FC236}">
                <a16:creationId xmlns:a16="http://schemas.microsoft.com/office/drawing/2014/main" id="{E014932D-5753-5F02-A158-F4764C68513B}"/>
              </a:ext>
            </a:extLst>
          </p:cNvPr>
          <p:cNvSpPr>
            <a:spLocks noGrp="1"/>
          </p:cNvSpPr>
          <p:nvPr>
            <p:ph idx="1"/>
          </p:nvPr>
        </p:nvSpPr>
        <p:spPr>
          <a:xfrm>
            <a:off x="838200" y="1101214"/>
            <a:ext cx="10515600" cy="5075749"/>
          </a:xfrm>
        </p:spPr>
        <p:txBody>
          <a:bodyPr>
            <a:normAutofit/>
          </a:bodyPr>
          <a:lstStyle/>
          <a:p>
            <a:pPr marL="0" indent="0">
              <a:buNone/>
            </a:pPr>
            <a:r>
              <a:rPr lang="en-US" altLang="ja-JP" sz="2400" dirty="0"/>
              <a:t>&lt;&lt;&lt;&lt;&lt;&lt;&lt; HEAD</a:t>
            </a:r>
          </a:p>
          <a:p>
            <a:pPr marL="0" indent="0">
              <a:buNone/>
            </a:pPr>
            <a:r>
              <a:rPr lang="ja-JP" altLang="en-US" sz="2400" dirty="0"/>
              <a:t>いうえおかきくけこさしすせそ</a:t>
            </a:r>
          </a:p>
          <a:p>
            <a:pPr marL="0" indent="0">
              <a:buNone/>
            </a:pPr>
            <a:r>
              <a:rPr lang="en-US" altLang="ja-JP" sz="2400" dirty="0"/>
              <a:t>=======</a:t>
            </a:r>
          </a:p>
          <a:p>
            <a:pPr marL="0" indent="0">
              <a:buNone/>
            </a:pPr>
            <a:r>
              <a:rPr lang="ja-JP" altLang="en-US" sz="2400" dirty="0"/>
              <a:t>あいうえおかきくけこ</a:t>
            </a:r>
          </a:p>
          <a:p>
            <a:pPr marL="0" indent="0">
              <a:buNone/>
            </a:pPr>
            <a:r>
              <a:rPr lang="en-US" altLang="ja-JP" sz="2400" dirty="0"/>
              <a:t>&gt;&gt;&gt;&gt;&gt;&gt;&gt; </a:t>
            </a:r>
            <a:r>
              <a:rPr lang="en-US" altLang="ja-JP" sz="2400" dirty="0" err="1"/>
              <a:t>testmaster</a:t>
            </a:r>
            <a:endParaRPr lang="en-US" altLang="ja-JP" sz="2400" dirty="0"/>
          </a:p>
          <a:p>
            <a:pPr marL="0" indent="0">
              <a:buNone/>
            </a:pPr>
            <a:r>
              <a:rPr lang="en-US" altLang="ja-JP" sz="2400" dirty="0"/>
              <a:t>HEAD</a:t>
            </a:r>
            <a:r>
              <a:rPr lang="ja-JP" altLang="en-US" sz="2400" dirty="0"/>
              <a:t>は最新の状態を指している。</a:t>
            </a:r>
            <a:r>
              <a:rPr lang="en-US" altLang="ja-JP" sz="2400" dirty="0"/>
              <a:t>&lt;&lt;&lt;&lt;&lt;&lt;&lt; HEAD</a:t>
            </a:r>
            <a:r>
              <a:rPr lang="ja-JP" altLang="en-US" sz="2400" dirty="0"/>
              <a:t>は</a:t>
            </a:r>
            <a:r>
              <a:rPr lang="en-US" altLang="ja-JP" sz="2400" dirty="0"/>
              <a:t>Master</a:t>
            </a:r>
            <a:r>
              <a:rPr lang="ja-JP" altLang="en-US" sz="2400" dirty="0"/>
              <a:t>ブランチにマージするので今回は</a:t>
            </a:r>
            <a:r>
              <a:rPr lang="en-US" altLang="ja-JP" sz="2400" dirty="0"/>
              <a:t>Master</a:t>
            </a:r>
            <a:r>
              <a:rPr lang="ja-JP" altLang="en-US" sz="2400" dirty="0"/>
              <a:t>ブランチのデータを指している。</a:t>
            </a:r>
            <a:r>
              <a:rPr lang="en-US" altLang="ja-JP" sz="2400" dirty="0"/>
              <a:t>&gt;&gt;&gt;&gt;&gt;&gt;&gt; </a:t>
            </a:r>
            <a:r>
              <a:rPr lang="en-US" altLang="ja-JP" sz="2400" dirty="0" err="1"/>
              <a:t>testmaster</a:t>
            </a:r>
            <a:r>
              <a:rPr lang="ja-JP" altLang="en-US" sz="2400" dirty="0"/>
              <a:t>マージされる側のブランチ名がでてくる。</a:t>
            </a:r>
            <a:r>
              <a:rPr lang="en-US" altLang="ja-JP" sz="2400" dirty="0"/>
              <a:t> &lt;&lt;&lt;&lt;&lt;&lt;&lt;</a:t>
            </a:r>
            <a:r>
              <a:rPr lang="ja-JP" altLang="en-US" sz="2400" dirty="0"/>
              <a:t>から</a:t>
            </a:r>
            <a:r>
              <a:rPr lang="en-US" altLang="ja-JP" sz="2400" dirty="0"/>
              <a:t>=======</a:t>
            </a:r>
            <a:r>
              <a:rPr lang="ja-JP" altLang="en-US" sz="2400" dirty="0"/>
              <a:t>は</a:t>
            </a:r>
            <a:r>
              <a:rPr lang="en-US" altLang="ja-JP" sz="2400" dirty="0"/>
              <a:t>HEAD</a:t>
            </a:r>
            <a:r>
              <a:rPr lang="ja-JP" altLang="en-US" sz="2400" dirty="0"/>
              <a:t>のデータ</a:t>
            </a:r>
            <a:r>
              <a:rPr lang="en-US" altLang="ja-JP" sz="2400" dirty="0"/>
              <a:t>&gt;&gt;&gt;&gt;&gt;&gt;&gt; </a:t>
            </a:r>
            <a:r>
              <a:rPr lang="ja-JP" altLang="en-US" sz="2400" dirty="0"/>
              <a:t>から</a:t>
            </a:r>
            <a:r>
              <a:rPr lang="en-US" altLang="ja-JP" sz="2400" dirty="0"/>
              <a:t>=======</a:t>
            </a:r>
            <a:r>
              <a:rPr lang="ja-JP" altLang="en-US" sz="2400" dirty="0"/>
              <a:t>までは</a:t>
            </a:r>
            <a:r>
              <a:rPr lang="en-US" altLang="ja-JP" sz="2400" dirty="0" err="1"/>
              <a:t>testmaster</a:t>
            </a:r>
            <a:r>
              <a:rPr lang="ja-JP" altLang="en-US" sz="2400" dirty="0"/>
              <a:t>のデータになっている。データが更新が</a:t>
            </a:r>
            <a:r>
              <a:rPr lang="en-US" altLang="ja-JP" sz="2400" dirty="0"/>
              <a:t>2</a:t>
            </a:r>
            <a:r>
              <a:rPr lang="ja-JP" altLang="en-US" sz="2400" dirty="0"/>
              <a:t>つある状態なのでどちらかを消去するかどちらも取り込むか考えて</a:t>
            </a:r>
            <a:r>
              <a:rPr lang="en-US" altLang="ja-JP" sz="2400" dirty="0"/>
              <a:t>&lt;&lt;&lt;&lt;&lt;&lt;&lt; HEAD=======&gt;&gt;&gt;&gt;&gt;&gt;&gt; </a:t>
            </a:r>
            <a:r>
              <a:rPr lang="en-US" altLang="ja-JP" sz="2400" dirty="0" err="1"/>
              <a:t>testmaster</a:t>
            </a:r>
            <a:r>
              <a:rPr lang="ja-JP" altLang="en-US" sz="2400" dirty="0"/>
              <a:t>の部分を消去しデータの部分を取捨選択する</a:t>
            </a:r>
            <a:endParaRPr lang="en-US" altLang="ja-JP" sz="2400" dirty="0"/>
          </a:p>
          <a:p>
            <a:pPr marL="0" indent="0">
              <a:buNone/>
            </a:pPr>
            <a:endParaRPr lang="en-US" altLang="ja-JP" sz="2400" dirty="0"/>
          </a:p>
          <a:p>
            <a:pPr marL="0" indent="0">
              <a:buNone/>
            </a:pPr>
            <a:endParaRPr lang="en-US" altLang="ja-JP" sz="2400" dirty="0"/>
          </a:p>
        </p:txBody>
      </p:sp>
    </p:spTree>
    <p:extLst>
      <p:ext uri="{BB962C8B-B14F-4D97-AF65-F5344CB8AC3E}">
        <p14:creationId xmlns:p14="http://schemas.microsoft.com/office/powerpoint/2010/main" val="7927276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92</TotalTime>
  <Words>359</Words>
  <Application>Microsoft Office PowerPoint</Application>
  <PresentationFormat>ワイド画面</PresentationFormat>
  <Paragraphs>32</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Unityでの注意事項</vt:lpstr>
      <vt:lpstr>注意事項</vt:lpstr>
      <vt:lpstr>Prefab</vt:lpstr>
      <vt:lpstr>Git コンフリクト</vt:lpstr>
      <vt:lpstr>Git コンフリクト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そうた 中島</dc:creator>
  <cp:lastModifiedBy>そうた 中島</cp:lastModifiedBy>
  <cp:revision>24</cp:revision>
  <dcterms:created xsi:type="dcterms:W3CDTF">2024-06-11T11:30:56Z</dcterms:created>
  <dcterms:modified xsi:type="dcterms:W3CDTF">2024-06-12T02:51:03Z</dcterms:modified>
</cp:coreProperties>
</file>