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34789-C944-4DDF-8F10-C0BA3CF93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934" y="924017"/>
            <a:ext cx="7802614" cy="736107"/>
          </a:xfrm>
        </p:spPr>
        <p:txBody>
          <a:bodyPr/>
          <a:lstStyle/>
          <a:p>
            <a:r>
              <a:rPr lang="en-US" altLang="zh-CN" sz="4800" dirty="0"/>
              <a:t>JSON Data Generation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0C675C-C572-470C-B234-8C238781C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934" y="2025302"/>
            <a:ext cx="3843173" cy="515772"/>
          </a:xfrm>
        </p:spPr>
        <p:txBody>
          <a:bodyPr>
            <a:normAutofit/>
          </a:bodyPr>
          <a:lstStyle/>
          <a:p>
            <a:r>
              <a:rPr lang="en-US" altLang="zh-CN" dirty="0"/>
              <a:t>Initial data</a:t>
            </a:r>
            <a:r>
              <a:rPr lang="zh-CN" altLang="en-US" dirty="0"/>
              <a:t>：</a:t>
            </a:r>
            <a:r>
              <a:rPr lang="en-US" altLang="zh-CN" dirty="0"/>
              <a:t>DATA.CSV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32FE3C-BE98-4DBE-8E48-BBFC0296B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37" y="2736383"/>
            <a:ext cx="1557783" cy="2412665"/>
          </a:xfrm>
          <a:prstGeom prst="rect">
            <a:avLst/>
          </a:prstGeom>
        </p:spPr>
      </p:pic>
      <p:sp>
        <p:nvSpPr>
          <p:cNvPr id="10" name="副标题 2">
            <a:extLst>
              <a:ext uri="{FF2B5EF4-FFF2-40B4-BE49-F238E27FC236}">
                <a16:creationId xmlns:a16="http://schemas.microsoft.com/office/drawing/2014/main" id="{C2C0AFCC-BD3A-4D85-8CCD-3A4CB663E903}"/>
              </a:ext>
            </a:extLst>
          </p:cNvPr>
          <p:cNvSpPr txBox="1">
            <a:spLocks/>
          </p:cNvSpPr>
          <p:nvPr/>
        </p:nvSpPr>
        <p:spPr>
          <a:xfrm>
            <a:off x="7184373" y="2025302"/>
            <a:ext cx="3843173" cy="515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/>
              <a:t>JSON DATA</a:t>
            </a:r>
            <a:endParaRPr lang="zh-CN" altLang="en-US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66774F26-44D1-417D-8C17-EF31641F5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0380" y="2906252"/>
            <a:ext cx="5804517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Lucida Console" panose="020B0609040504020204" pitchFamily="49" charset="0"/>
              </a:rPr>
              <a:t>{\"T\":[0.25,0.5,0.75,1,2,3,4,5,7,10],\"rate\":[3.495,3.4836,3.5101,3.5232,3.6204,3.6833,3.7906,3.8189,3.9,3.97]}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34789-C944-4DDF-8F10-C0BA3CF93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934" y="924017"/>
            <a:ext cx="7802614" cy="736107"/>
          </a:xfrm>
        </p:spPr>
        <p:txBody>
          <a:bodyPr/>
          <a:lstStyle/>
          <a:p>
            <a:r>
              <a:rPr lang="en-US" altLang="zh-CN" sz="4800" dirty="0"/>
              <a:t>JSON Data Generation</a:t>
            </a:r>
            <a:endParaRPr lang="zh-CN" altLang="en-US" sz="4800" dirty="0"/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F2E5FF33-8800-4F64-8299-9089D53836E0}"/>
              </a:ext>
            </a:extLst>
          </p:cNvPr>
          <p:cNvSpPr txBox="1">
            <a:spLocks/>
          </p:cNvSpPr>
          <p:nvPr/>
        </p:nvSpPr>
        <p:spPr>
          <a:xfrm>
            <a:off x="1155694" y="1927648"/>
            <a:ext cx="1925596" cy="515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/>
              <a:t>R CODE: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09780C-5D37-4E00-8F2B-BA810DF559F5}"/>
              </a:ext>
            </a:extLst>
          </p:cNvPr>
          <p:cNvSpPr txBox="1"/>
          <p:nvPr/>
        </p:nvSpPr>
        <p:spPr>
          <a:xfrm>
            <a:off x="1155694" y="2443420"/>
            <a:ext cx="7624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library(</a:t>
            </a:r>
            <a:r>
              <a:rPr lang="en-US" altLang="zh-CN" dirty="0" err="1"/>
              <a:t>rjson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library(</a:t>
            </a:r>
            <a:r>
              <a:rPr lang="en-US" altLang="zh-CN" dirty="0" err="1"/>
              <a:t>readr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data &lt;- </a:t>
            </a:r>
            <a:r>
              <a:rPr lang="en-US" altLang="zh-CN" dirty="0" err="1"/>
              <a:t>read_csv</a:t>
            </a:r>
            <a:r>
              <a:rPr lang="en-US" altLang="zh-CN" dirty="0"/>
              <a:t>("~/R/Home-Work-for-BDIF/data.csv")</a:t>
            </a:r>
          </a:p>
          <a:p>
            <a:endParaRPr lang="en-US" altLang="zh-CN" dirty="0"/>
          </a:p>
          <a:p>
            <a:r>
              <a:rPr lang="en-US" altLang="zh-CN" dirty="0" err="1"/>
              <a:t>json_ratedata</a:t>
            </a:r>
            <a:r>
              <a:rPr lang="en-US" altLang="zh-CN" dirty="0"/>
              <a:t> &lt;- </a:t>
            </a:r>
            <a:r>
              <a:rPr lang="en-US" altLang="zh-CN" dirty="0" err="1"/>
              <a:t>toJSON</a:t>
            </a:r>
            <a:r>
              <a:rPr lang="en-US" altLang="zh-CN" dirty="0"/>
              <a:t>(</a:t>
            </a:r>
            <a:r>
              <a:rPr lang="en-US" altLang="zh-CN" dirty="0" err="1"/>
              <a:t>data,method</a:t>
            </a:r>
            <a:r>
              <a:rPr lang="en-US" altLang="zh-CN" dirty="0"/>
              <a:t> = "C")</a:t>
            </a:r>
          </a:p>
          <a:p>
            <a:endParaRPr lang="en-US" altLang="zh-CN" dirty="0"/>
          </a:p>
          <a:p>
            <a:r>
              <a:rPr lang="en-US" altLang="zh-CN" dirty="0"/>
              <a:t>Data</a:t>
            </a:r>
          </a:p>
          <a:p>
            <a:endParaRPr lang="en-US" altLang="zh-CN" dirty="0"/>
          </a:p>
          <a:p>
            <a:r>
              <a:rPr lang="en-US" altLang="zh-CN" dirty="0" err="1"/>
              <a:t>json_ratedata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3890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135</Words>
  <Application>Microsoft Office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Arial</vt:lpstr>
      <vt:lpstr>Century Gothic</vt:lpstr>
      <vt:lpstr>Lucida Console</vt:lpstr>
      <vt:lpstr>Wingdings 3</vt:lpstr>
      <vt:lpstr>离子</vt:lpstr>
      <vt:lpstr>JSON Data Generation</vt:lpstr>
      <vt:lpstr>JSON Data Generation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Data Generation</dc:title>
  <dc:creator>sunbren@163.com</dc:creator>
  <cp:lastModifiedBy>sunbren@163.com</cp:lastModifiedBy>
  <cp:revision>3</cp:revision>
  <dcterms:created xsi:type="dcterms:W3CDTF">2017-10-18T15:25:48Z</dcterms:created>
  <dcterms:modified xsi:type="dcterms:W3CDTF">2017-10-19T01:41:20Z</dcterms:modified>
</cp:coreProperties>
</file>